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B80F2-5528-43E6-9DFE-0D08EDE28906}" v="12" dt="2021-06-28T08:16:59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Полковникова" userId="a72e4d564c73f1dc" providerId="LiveId" clId="{56F95DC7-A79D-4BBC-9B65-8D2B15EE302B}"/>
    <pc:docChg chg="undo custSel addSld delSld modSld sldOrd">
      <pc:chgData name="Наталья Полковникова" userId="a72e4d564c73f1dc" providerId="LiveId" clId="{56F95DC7-A79D-4BBC-9B65-8D2B15EE302B}" dt="2021-03-30T10:28:05.896" v="2416" actId="122"/>
      <pc:docMkLst>
        <pc:docMk/>
      </pc:docMkLst>
      <pc:sldChg chg="addSp delSp modSp new mod setBg addAnim delAnim setClrOvrMap">
        <pc:chgData name="Наталья Полковникова" userId="a72e4d564c73f1dc" providerId="LiveId" clId="{56F95DC7-A79D-4BBC-9B65-8D2B15EE302B}" dt="2021-03-30T10:13:52.749" v="2350" actId="26606"/>
        <pc:sldMkLst>
          <pc:docMk/>
          <pc:sldMk cId="892057648" sldId="256"/>
        </pc:sldMkLst>
        <pc:spChg chg="mod">
          <ac:chgData name="Наталья Полковникова" userId="a72e4d564c73f1dc" providerId="LiveId" clId="{56F95DC7-A79D-4BBC-9B65-8D2B15EE302B}" dt="2021-03-30T10:13:48.376" v="2349" actId="20577"/>
          <ac:spMkLst>
            <pc:docMk/>
            <pc:sldMk cId="892057648" sldId="256"/>
            <ac:spMk id="2" creationId="{57A1866E-4551-40BD-9B99-2D3B6EF3557A}"/>
          </ac:spMkLst>
        </pc:spChg>
        <pc:spChg chg="mod">
          <ac:chgData name="Наталья Полковникова" userId="a72e4d564c73f1dc" providerId="LiveId" clId="{56F95DC7-A79D-4BBC-9B65-8D2B15EE302B}" dt="2021-03-30T10:13:26.386" v="2346" actId="26606"/>
          <ac:spMkLst>
            <pc:docMk/>
            <pc:sldMk cId="892057648" sldId="256"/>
            <ac:spMk id="3" creationId="{818ECB50-1197-48D9-975E-61D8892267DA}"/>
          </ac:spMkLst>
        </pc:spChg>
        <pc:spChg chg="add del">
          <ac:chgData name="Наталья Полковникова" userId="a72e4d564c73f1dc" providerId="LiveId" clId="{56F95DC7-A79D-4BBC-9B65-8D2B15EE302B}" dt="2021-03-30T10:13:09.928" v="2340" actId="26606"/>
          <ac:spMkLst>
            <pc:docMk/>
            <pc:sldMk cId="892057648" sldId="256"/>
            <ac:spMk id="10" creationId="{71B2258F-86CA-4D4D-8270-BC05FCDEBFB3}"/>
          </ac:spMkLst>
        </pc:spChg>
        <pc:spChg chg="add del">
          <ac:chgData name="Наталья Полковникова" userId="a72e4d564c73f1dc" providerId="LiveId" clId="{56F95DC7-A79D-4BBC-9B65-8D2B15EE302B}" dt="2021-03-30T10:13:26.386" v="2346" actId="26606"/>
          <ac:spMkLst>
            <pc:docMk/>
            <pc:sldMk cId="892057648" sldId="256"/>
            <ac:spMk id="12" creationId="{9FB5B51E-2110-4BFE-90CE-A5C01B4839C4}"/>
          </ac:spMkLst>
        </pc:spChg>
        <pc:spChg chg="add del">
          <ac:chgData name="Наталья Полковникова" userId="a72e4d564c73f1dc" providerId="LiveId" clId="{56F95DC7-A79D-4BBC-9B65-8D2B15EE302B}" dt="2021-03-30T10:13:26.386" v="2346" actId="26606"/>
          <ac:spMkLst>
            <pc:docMk/>
            <pc:sldMk cId="892057648" sldId="256"/>
            <ac:spMk id="13" creationId="{A6EFC7BB-64AE-45E4-90F7-BA062F86E73A}"/>
          </ac:spMkLst>
        </pc:spChg>
        <pc:spChg chg="add del">
          <ac:chgData name="Наталья Полковникова" userId="a72e4d564c73f1dc" providerId="LiveId" clId="{56F95DC7-A79D-4BBC-9B65-8D2B15EE302B}" dt="2021-03-30T10:13:26.309" v="2345" actId="26606"/>
          <ac:spMkLst>
            <pc:docMk/>
            <pc:sldMk cId="892057648" sldId="256"/>
            <ac:spMk id="18" creationId="{0671A8AE-40A1-4631-A6B8-581AFF065482}"/>
          </ac:spMkLst>
        </pc:spChg>
        <pc:spChg chg="add del">
          <ac:chgData name="Наталья Полковникова" userId="a72e4d564c73f1dc" providerId="LiveId" clId="{56F95DC7-A79D-4BBC-9B65-8D2B15EE302B}" dt="2021-03-30T10:13:26.309" v="2345" actId="26606"/>
          <ac:spMkLst>
            <pc:docMk/>
            <pc:sldMk cId="892057648" sldId="256"/>
            <ac:spMk id="20" creationId="{AB58EF07-17C2-48CF-ABB0-EEF1F17CB8F0}"/>
          </ac:spMkLst>
        </pc:spChg>
        <pc:spChg chg="add del">
          <ac:chgData name="Наталья Полковникова" userId="a72e4d564c73f1dc" providerId="LiveId" clId="{56F95DC7-A79D-4BBC-9B65-8D2B15EE302B}" dt="2021-03-30T10:13:26.309" v="2345" actId="26606"/>
          <ac:spMkLst>
            <pc:docMk/>
            <pc:sldMk cId="892057648" sldId="256"/>
            <ac:spMk id="22" creationId="{AF2F604E-43BE-4DC3-B983-E071523364F8}"/>
          </ac:spMkLst>
        </pc:spChg>
        <pc:spChg chg="add del">
          <ac:chgData name="Наталья Полковникова" userId="a72e4d564c73f1dc" providerId="LiveId" clId="{56F95DC7-A79D-4BBC-9B65-8D2B15EE302B}" dt="2021-03-30T10:13:26.309" v="2345" actId="26606"/>
          <ac:spMkLst>
            <pc:docMk/>
            <pc:sldMk cId="892057648" sldId="256"/>
            <ac:spMk id="24" creationId="{08C9B587-E65E-4B52-B37C-ABEBB6E87928}"/>
          </ac:spMkLst>
        </pc:spChg>
        <pc:spChg chg="add del">
          <ac:chgData name="Наталья Полковникова" userId="a72e4d564c73f1dc" providerId="LiveId" clId="{56F95DC7-A79D-4BBC-9B65-8D2B15EE302B}" dt="2021-03-30T10:13:52.749" v="2350" actId="26606"/>
          <ac:spMkLst>
            <pc:docMk/>
            <pc:sldMk cId="892057648" sldId="256"/>
            <ac:spMk id="26" creationId="{C1DD1A8A-57D5-4A81-AD04-532B043C5611}"/>
          </ac:spMkLst>
        </pc:spChg>
        <pc:spChg chg="add del">
          <ac:chgData name="Наталья Полковникова" userId="a72e4d564c73f1dc" providerId="LiveId" clId="{56F95DC7-A79D-4BBC-9B65-8D2B15EE302B}" dt="2021-03-30T10:13:52.749" v="2350" actId="26606"/>
          <ac:spMkLst>
            <pc:docMk/>
            <pc:sldMk cId="892057648" sldId="256"/>
            <ac:spMk id="27" creationId="{007891EC-4501-44ED-A8C8-B11B6DB767AB}"/>
          </ac:spMkLst>
        </pc:spChg>
        <pc:spChg chg="add">
          <ac:chgData name="Наталья Полковникова" userId="a72e4d564c73f1dc" providerId="LiveId" clId="{56F95DC7-A79D-4BBC-9B65-8D2B15EE302B}" dt="2021-03-30T10:13:52.749" v="2350" actId="26606"/>
          <ac:spMkLst>
            <pc:docMk/>
            <pc:sldMk cId="892057648" sldId="256"/>
            <ac:spMk id="32" creationId="{C1DD1A8A-57D5-4A81-AD04-532B043C5611}"/>
          </ac:spMkLst>
        </pc:spChg>
        <pc:spChg chg="add">
          <ac:chgData name="Наталья Полковникова" userId="a72e4d564c73f1dc" providerId="LiveId" clId="{56F95DC7-A79D-4BBC-9B65-8D2B15EE302B}" dt="2021-03-30T10:13:52.749" v="2350" actId="26606"/>
          <ac:spMkLst>
            <pc:docMk/>
            <pc:sldMk cId="892057648" sldId="256"/>
            <ac:spMk id="34" creationId="{007891EC-4501-44ED-A8C8-B11B6DB767AB}"/>
          </ac:spMkLst>
        </pc:spChg>
        <pc:picChg chg="add mod ord">
          <ac:chgData name="Наталья Полковникова" userId="a72e4d564c73f1dc" providerId="LiveId" clId="{56F95DC7-A79D-4BBC-9B65-8D2B15EE302B}" dt="2021-03-30T10:13:26.386" v="2346" actId="26606"/>
          <ac:picMkLst>
            <pc:docMk/>
            <pc:sldMk cId="892057648" sldId="256"/>
            <ac:picMk id="5" creationId="{51A3559B-649F-4BA9-8651-ED94EC957448}"/>
          </ac:picMkLst>
        </pc:picChg>
      </pc:sldChg>
      <pc:sldChg chg="addSp delSp modSp new mod setBg">
        <pc:chgData name="Наталья Полковникова" userId="a72e4d564c73f1dc" providerId="LiveId" clId="{56F95DC7-A79D-4BBC-9B65-8D2B15EE302B}" dt="2021-03-30T10:28:05.896" v="2416" actId="122"/>
        <pc:sldMkLst>
          <pc:docMk/>
          <pc:sldMk cId="48718995" sldId="257"/>
        </pc:sldMkLst>
        <pc:spChg chg="mod">
          <ac:chgData name="Наталья Полковникова" userId="a72e4d564c73f1dc" providerId="LiveId" clId="{56F95DC7-A79D-4BBC-9B65-8D2B15EE302B}" dt="2021-03-30T10:28:05.896" v="2416" actId="122"/>
          <ac:spMkLst>
            <pc:docMk/>
            <pc:sldMk cId="48718995" sldId="257"/>
            <ac:spMk id="2" creationId="{643E6B4F-954F-4128-9D5F-B5246216D1B2}"/>
          </ac:spMkLst>
        </pc:spChg>
        <pc:spChg chg="mod">
          <ac:chgData name="Наталья Полковникова" userId="a72e4d564c73f1dc" providerId="LiveId" clId="{56F95DC7-A79D-4BBC-9B65-8D2B15EE302B}" dt="2021-03-30T10:27:45.617" v="2412" actId="27636"/>
          <ac:spMkLst>
            <pc:docMk/>
            <pc:sldMk cId="48718995" sldId="257"/>
            <ac:spMk id="3" creationId="{BEC7D8DA-3C8C-4EE2-AA88-0183FFF9155C}"/>
          </ac:spMkLst>
        </pc:spChg>
        <pc:spChg chg="add del">
          <ac:chgData name="Наталья Полковникова" userId="a72e4d564c73f1dc" providerId="LiveId" clId="{56F95DC7-A79D-4BBC-9B65-8D2B15EE302B}" dt="2021-03-30T10:27:03.322" v="2401" actId="26606"/>
          <ac:spMkLst>
            <pc:docMk/>
            <pc:sldMk cId="48718995" sldId="257"/>
            <ac:spMk id="10" creationId="{8FC9BE17-9A7B-462D-AE50-3D8777387304}"/>
          </ac:spMkLst>
        </pc:spChg>
        <pc:spChg chg="add del">
          <ac:chgData name="Наталья Полковникова" userId="a72e4d564c73f1dc" providerId="LiveId" clId="{56F95DC7-A79D-4BBC-9B65-8D2B15EE302B}" dt="2021-03-30T10:27:03.322" v="2401" actId="26606"/>
          <ac:spMkLst>
            <pc:docMk/>
            <pc:sldMk cId="48718995" sldId="257"/>
            <ac:spMk id="12" creationId="{3EBE8569-6AEC-4B8C-8D53-2DE337CDBA65}"/>
          </ac:spMkLst>
        </pc:spChg>
        <pc:spChg chg="add del">
          <ac:chgData name="Наталья Полковникова" userId="a72e4d564c73f1dc" providerId="LiveId" clId="{56F95DC7-A79D-4BBC-9B65-8D2B15EE302B}" dt="2021-03-30T10:27:03.322" v="2401" actId="26606"/>
          <ac:spMkLst>
            <pc:docMk/>
            <pc:sldMk cId="48718995" sldId="257"/>
            <ac:spMk id="14" creationId="{55D4142C-5077-457F-A6AD-3FECFDB39685}"/>
          </ac:spMkLst>
        </pc:spChg>
        <pc:spChg chg="add del">
          <ac:chgData name="Наталья Полковникова" userId="a72e4d564c73f1dc" providerId="LiveId" clId="{56F95DC7-A79D-4BBC-9B65-8D2B15EE302B}" dt="2021-03-30T10:27:03.322" v="2401" actId="26606"/>
          <ac:spMkLst>
            <pc:docMk/>
            <pc:sldMk cId="48718995" sldId="257"/>
            <ac:spMk id="16" creationId="{7A5F0580-5EE9-419F-96EE-B6529EF6E7D0}"/>
          </ac:spMkLst>
        </pc:spChg>
        <pc:spChg chg="add del">
          <ac:chgData name="Наталья Полковникова" userId="a72e4d564c73f1dc" providerId="LiveId" clId="{56F95DC7-A79D-4BBC-9B65-8D2B15EE302B}" dt="2021-03-30T10:27:18.044" v="2404" actId="26606"/>
          <ac:spMkLst>
            <pc:docMk/>
            <pc:sldMk cId="48718995" sldId="257"/>
            <ac:spMk id="21" creationId="{687AFE0E-B37D-4531-AFE8-231C8348EAF1}"/>
          </ac:spMkLst>
        </pc:spChg>
        <pc:spChg chg="add del">
          <ac:chgData name="Наталья Полковникова" userId="a72e4d564c73f1dc" providerId="LiveId" clId="{56F95DC7-A79D-4BBC-9B65-8D2B15EE302B}" dt="2021-03-30T10:27:26.784" v="2406" actId="26606"/>
          <ac:spMkLst>
            <pc:docMk/>
            <pc:sldMk cId="48718995" sldId="257"/>
            <ac:spMk id="26" creationId="{9427AF5F-9A0E-42B7-A252-FD64C9885F9C}"/>
          </ac:spMkLst>
        </pc:spChg>
        <pc:spChg chg="add">
          <ac:chgData name="Наталья Полковникова" userId="a72e4d564c73f1dc" providerId="LiveId" clId="{56F95DC7-A79D-4BBC-9B65-8D2B15EE302B}" dt="2021-03-30T10:27:26.784" v="2406" actId="26606"/>
          <ac:spMkLst>
            <pc:docMk/>
            <pc:sldMk cId="48718995" sldId="257"/>
            <ac:spMk id="31" creationId="{D009D6D5-DAC2-4A8B-A17A-E206B9012D09}"/>
          </ac:spMkLst>
        </pc:spChg>
        <pc:picChg chg="add mod ord">
          <ac:chgData name="Наталья Полковникова" userId="a72e4d564c73f1dc" providerId="LiveId" clId="{56F95DC7-A79D-4BBC-9B65-8D2B15EE302B}" dt="2021-03-30T10:27:26.784" v="2406" actId="26606"/>
          <ac:picMkLst>
            <pc:docMk/>
            <pc:sldMk cId="48718995" sldId="257"/>
            <ac:picMk id="5" creationId="{A41E3A11-DD62-44FD-B1CE-4457563B20EB}"/>
          </ac:picMkLst>
        </pc:picChg>
      </pc:sldChg>
      <pc:sldChg chg="addSp delSp modSp new mod setBg setClrOvrMap">
        <pc:chgData name="Наталья Полковникова" userId="a72e4d564c73f1dc" providerId="LiveId" clId="{56F95DC7-A79D-4BBC-9B65-8D2B15EE302B}" dt="2021-03-30T09:54:09.144" v="2292" actId="26606"/>
        <pc:sldMkLst>
          <pc:docMk/>
          <pc:sldMk cId="362202266" sldId="258"/>
        </pc:sldMkLst>
        <pc:spChg chg="mod">
          <ac:chgData name="Наталья Полковникова" userId="a72e4d564c73f1dc" providerId="LiveId" clId="{56F95DC7-A79D-4BBC-9B65-8D2B15EE302B}" dt="2021-03-30T09:54:09.144" v="2292" actId="26606"/>
          <ac:spMkLst>
            <pc:docMk/>
            <pc:sldMk cId="362202266" sldId="258"/>
            <ac:spMk id="2" creationId="{FB3DC013-3B2F-4F7C-B817-A61FA9F7B2A1}"/>
          </ac:spMkLst>
        </pc:spChg>
        <pc:spChg chg="mod">
          <ac:chgData name="Наталья Полковникова" userId="a72e4d564c73f1dc" providerId="LiveId" clId="{56F95DC7-A79D-4BBC-9B65-8D2B15EE302B}" dt="2021-03-30T09:54:09.144" v="2292" actId="26606"/>
          <ac:spMkLst>
            <pc:docMk/>
            <pc:sldMk cId="362202266" sldId="258"/>
            <ac:spMk id="3" creationId="{18F660B6-0838-4D1C-9588-FFE303D52668}"/>
          </ac:spMkLst>
        </pc:spChg>
        <pc:spChg chg="add del">
          <ac:chgData name="Наталья Полковникова" userId="a72e4d564c73f1dc" providerId="LiveId" clId="{56F95DC7-A79D-4BBC-9B65-8D2B15EE302B}" dt="2021-03-30T09:54:07.657" v="2289" actId="26606"/>
          <ac:spMkLst>
            <pc:docMk/>
            <pc:sldMk cId="362202266" sldId="258"/>
            <ac:spMk id="8" creationId="{A7AE9375-4664-4DB2-922D-2782A6E439AC}"/>
          </ac:spMkLst>
        </pc:spChg>
        <pc:spChg chg="add del">
          <ac:chgData name="Наталья Полковникова" userId="a72e4d564c73f1dc" providerId="LiveId" clId="{56F95DC7-A79D-4BBC-9B65-8D2B15EE302B}" dt="2021-03-30T09:54:07.657" v="2289" actId="26606"/>
          <ac:spMkLst>
            <pc:docMk/>
            <pc:sldMk cId="362202266" sldId="258"/>
            <ac:spMk id="12" creationId="{9DD005C1-8C51-42D6-9BEE-B9B83849743D}"/>
          </ac:spMkLst>
        </pc:spChg>
        <pc:spChg chg="add del">
          <ac:chgData name="Наталья Полковникова" userId="a72e4d564c73f1dc" providerId="LiveId" clId="{56F95DC7-A79D-4BBC-9B65-8D2B15EE302B}" dt="2021-03-30T09:54:09.130" v="2291" actId="26606"/>
          <ac:spMkLst>
            <pc:docMk/>
            <pc:sldMk cId="362202266" sldId="258"/>
            <ac:spMk id="14" creationId="{E8A8EAB8-D2FF-444D-B34B-7D32F106AD0E}"/>
          </ac:spMkLst>
        </pc:spChg>
        <pc:spChg chg="add">
          <ac:chgData name="Наталья Полковникова" userId="a72e4d564c73f1dc" providerId="LiveId" clId="{56F95DC7-A79D-4BBC-9B65-8D2B15EE302B}" dt="2021-03-30T09:54:09.144" v="2292" actId="26606"/>
          <ac:spMkLst>
            <pc:docMk/>
            <pc:sldMk cId="362202266" sldId="258"/>
            <ac:spMk id="18" creationId="{AD21898E-86C0-4C8A-A76C-DF33E844C87A}"/>
          </ac:spMkLst>
        </pc:spChg>
        <pc:spChg chg="add">
          <ac:chgData name="Наталья Полковникова" userId="a72e4d564c73f1dc" providerId="LiveId" clId="{56F95DC7-A79D-4BBC-9B65-8D2B15EE302B}" dt="2021-03-30T09:54:09.144" v="2292" actId="26606"/>
          <ac:spMkLst>
            <pc:docMk/>
            <pc:sldMk cId="362202266" sldId="258"/>
            <ac:spMk id="19" creationId="{5C8F04BD-D093-45D0-B54C-50FDB308B4EE}"/>
          </ac:spMkLst>
        </pc:spChg>
        <pc:cxnChg chg="add del">
          <ac:chgData name="Наталья Полковникова" userId="a72e4d564c73f1dc" providerId="LiveId" clId="{56F95DC7-A79D-4BBC-9B65-8D2B15EE302B}" dt="2021-03-30T09:54:07.657" v="2289" actId="26606"/>
          <ac:cxnSpMkLst>
            <pc:docMk/>
            <pc:sldMk cId="362202266" sldId="258"/>
            <ac:cxnSpMk id="10" creationId="{EE504C98-6397-41C1-A8D8-2D9C4ED307E0}"/>
          </ac:cxnSpMkLst>
        </pc:cxnChg>
        <pc:cxnChg chg="add del">
          <ac:chgData name="Наталья Полковникова" userId="a72e4d564c73f1dc" providerId="LiveId" clId="{56F95DC7-A79D-4BBC-9B65-8D2B15EE302B}" dt="2021-03-30T09:54:09.130" v="2291" actId="26606"/>
          <ac:cxnSpMkLst>
            <pc:docMk/>
            <pc:sldMk cId="362202266" sldId="258"/>
            <ac:cxnSpMk id="15" creationId="{067633D1-6EE6-4118-B9F0-B363477BEE7A}"/>
          </ac:cxnSpMkLst>
        </pc:cxnChg>
        <pc:cxnChg chg="add del">
          <ac:chgData name="Наталья Полковникова" userId="a72e4d564c73f1dc" providerId="LiveId" clId="{56F95DC7-A79D-4BBC-9B65-8D2B15EE302B}" dt="2021-03-30T09:54:09.130" v="2291" actId="26606"/>
          <ac:cxnSpMkLst>
            <pc:docMk/>
            <pc:sldMk cId="362202266" sldId="258"/>
            <ac:cxnSpMk id="16" creationId="{4AD7FFC6-42A9-49CB-B5E9-B3F6B038331B}"/>
          </ac:cxnSpMkLst>
        </pc:cxnChg>
      </pc:sldChg>
      <pc:sldChg chg="addSp delSp modSp add mod modMedia setBg delAnim">
        <pc:chgData name="Наталья Полковникова" userId="a72e4d564c73f1dc" providerId="LiveId" clId="{56F95DC7-A79D-4BBC-9B65-8D2B15EE302B}" dt="2021-03-30T10:10:59.423" v="2336" actId="26606"/>
        <pc:sldMkLst>
          <pc:docMk/>
          <pc:sldMk cId="3418449055" sldId="259"/>
        </pc:sldMkLst>
        <pc:spChg chg="mod">
          <ac:chgData name="Наталья Полковникова" userId="a72e4d564c73f1dc" providerId="LiveId" clId="{56F95DC7-A79D-4BBC-9B65-8D2B15EE302B}" dt="2021-03-30T10:10:59.423" v="2336" actId="26606"/>
          <ac:spMkLst>
            <pc:docMk/>
            <pc:sldMk cId="3418449055" sldId="259"/>
            <ac:spMk id="2" creationId="{57A1866E-4551-40BD-9B99-2D3B6EF3557A}"/>
          </ac:spMkLst>
        </pc:spChg>
        <pc:spChg chg="mod">
          <ac:chgData name="Наталья Полковникова" userId="a72e4d564c73f1dc" providerId="LiveId" clId="{56F95DC7-A79D-4BBC-9B65-8D2B15EE302B}" dt="2021-03-30T10:10:59.423" v="2336" actId="26606"/>
          <ac:spMkLst>
            <pc:docMk/>
            <pc:sldMk cId="3418449055" sldId="259"/>
            <ac:spMk id="3" creationId="{818ECB50-1197-48D9-975E-61D8892267DA}"/>
          </ac:spMkLst>
        </pc:spChg>
        <pc:spChg chg="add del">
          <ac:chgData name="Наталья Полковникова" userId="a72e4d564c73f1dc" providerId="LiveId" clId="{56F95DC7-A79D-4BBC-9B65-8D2B15EE302B}" dt="2021-03-30T10:10:45.295" v="2333" actId="26606"/>
          <ac:spMkLst>
            <pc:docMk/>
            <pc:sldMk cId="3418449055" sldId="259"/>
            <ac:spMk id="8" creationId="{C1DD1A8A-57D5-4A81-AD04-532B043C5611}"/>
          </ac:spMkLst>
        </pc:spChg>
        <pc:spChg chg="add del">
          <ac:chgData name="Наталья Полковникова" userId="a72e4d564c73f1dc" providerId="LiveId" clId="{56F95DC7-A79D-4BBC-9B65-8D2B15EE302B}" dt="2021-03-30T10:08:20.781" v="2330" actId="26606"/>
          <ac:spMkLst>
            <pc:docMk/>
            <pc:sldMk cId="3418449055" sldId="259"/>
            <ac:spMk id="9" creationId="{C1DD1A8A-57D5-4A81-AD04-532B043C5611}"/>
          </ac:spMkLst>
        </pc:spChg>
        <pc:spChg chg="add del">
          <ac:chgData name="Наталья Полковникова" userId="a72e4d564c73f1dc" providerId="LiveId" clId="{56F95DC7-A79D-4BBC-9B65-8D2B15EE302B}" dt="2021-03-30T10:08:20.781" v="2330" actId="26606"/>
          <ac:spMkLst>
            <pc:docMk/>
            <pc:sldMk cId="3418449055" sldId="259"/>
            <ac:spMk id="11" creationId="{007891EC-4501-44ED-A8C8-B11B6DB767AB}"/>
          </ac:spMkLst>
        </pc:spChg>
        <pc:spChg chg="add del">
          <ac:chgData name="Наталья Полковникова" userId="a72e4d564c73f1dc" providerId="LiveId" clId="{56F95DC7-A79D-4BBC-9B65-8D2B15EE302B}" dt="2021-03-30T10:10:45.295" v="2333" actId="26606"/>
          <ac:spMkLst>
            <pc:docMk/>
            <pc:sldMk cId="3418449055" sldId="259"/>
            <ac:spMk id="13" creationId="{007891EC-4501-44ED-A8C8-B11B6DB767AB}"/>
          </ac:spMkLst>
        </pc:spChg>
        <pc:spChg chg="add del">
          <ac:chgData name="Наталья Полковникова" userId="a72e4d564c73f1dc" providerId="LiveId" clId="{56F95DC7-A79D-4BBC-9B65-8D2B15EE302B}" dt="2021-03-30T10:10:59.416" v="2335" actId="26606"/>
          <ac:spMkLst>
            <pc:docMk/>
            <pc:sldMk cId="3418449055" sldId="259"/>
            <ac:spMk id="15" creationId="{C8320351-9FA2-4A26-885B-BB8F3E4902D2}"/>
          </ac:spMkLst>
        </pc:spChg>
        <pc:spChg chg="add del">
          <ac:chgData name="Наталья Полковникова" userId="a72e4d564c73f1dc" providerId="LiveId" clId="{56F95DC7-A79D-4BBC-9B65-8D2B15EE302B}" dt="2021-03-30T10:10:59.416" v="2335" actId="26606"/>
          <ac:spMkLst>
            <pc:docMk/>
            <pc:sldMk cId="3418449055" sldId="259"/>
            <ac:spMk id="16" creationId="{68CD2EFB-78C2-4C6E-A6B9-4ED12FAD5B99}"/>
          </ac:spMkLst>
        </pc:spChg>
        <pc:spChg chg="add">
          <ac:chgData name="Наталья Полковникова" userId="a72e4d564c73f1dc" providerId="LiveId" clId="{56F95DC7-A79D-4BBC-9B65-8D2B15EE302B}" dt="2021-03-30T10:10:59.423" v="2336" actId="26606"/>
          <ac:spMkLst>
            <pc:docMk/>
            <pc:sldMk cId="3418449055" sldId="259"/>
            <ac:spMk id="18" creationId="{C1DD1A8A-57D5-4A81-AD04-532B043C5611}"/>
          </ac:spMkLst>
        </pc:spChg>
        <pc:spChg chg="add">
          <ac:chgData name="Наталья Полковникова" userId="a72e4d564c73f1dc" providerId="LiveId" clId="{56F95DC7-A79D-4BBC-9B65-8D2B15EE302B}" dt="2021-03-30T10:10:59.423" v="2336" actId="26606"/>
          <ac:spMkLst>
            <pc:docMk/>
            <pc:sldMk cId="3418449055" sldId="259"/>
            <ac:spMk id="19" creationId="{007891EC-4501-44ED-A8C8-B11B6DB767AB}"/>
          </ac:spMkLst>
        </pc:spChg>
        <pc:picChg chg="add del mod">
          <ac:chgData name="Наталья Полковникова" userId="a72e4d564c73f1dc" providerId="LiveId" clId="{56F95DC7-A79D-4BBC-9B65-8D2B15EE302B}" dt="2021-03-30T10:08:20.781" v="2330" actId="26606"/>
          <ac:picMkLst>
            <pc:docMk/>
            <pc:sldMk cId="3418449055" sldId="259"/>
            <ac:picMk id="5" creationId="{B5CBC36F-CE64-4D4C-8CE9-F07B4CDE8273}"/>
          </ac:picMkLst>
        </pc:picChg>
        <pc:picChg chg="add mod ord">
          <ac:chgData name="Наталья Полковникова" userId="a72e4d564c73f1dc" providerId="LiveId" clId="{56F95DC7-A79D-4BBC-9B65-8D2B15EE302B}" dt="2021-03-30T10:10:59.423" v="2336" actId="26606"/>
          <ac:picMkLst>
            <pc:docMk/>
            <pc:sldMk cId="3418449055" sldId="259"/>
            <ac:picMk id="6" creationId="{81B35EB4-8462-4993-B58D-52BD2A2299B1}"/>
          </ac:picMkLst>
        </pc:picChg>
      </pc:sldChg>
      <pc:sldChg chg="modSp add del mod">
        <pc:chgData name="Наталья Полковникова" userId="a72e4d564c73f1dc" providerId="LiveId" clId="{56F95DC7-A79D-4BBC-9B65-8D2B15EE302B}" dt="2021-03-30T08:48:31.986" v="666" actId="47"/>
        <pc:sldMkLst>
          <pc:docMk/>
          <pc:sldMk cId="2437287673" sldId="260"/>
        </pc:sldMkLst>
        <pc:spChg chg="mod">
          <ac:chgData name="Наталья Полковникова" userId="a72e4d564c73f1dc" providerId="LiveId" clId="{56F95DC7-A79D-4BBC-9B65-8D2B15EE302B}" dt="2021-03-30T07:17:50.823" v="134" actId="2711"/>
          <ac:spMkLst>
            <pc:docMk/>
            <pc:sldMk cId="2437287673" sldId="260"/>
            <ac:spMk id="3" creationId="{18F660B6-0838-4D1C-9588-FFE303D52668}"/>
          </ac:spMkLst>
        </pc:spChg>
      </pc:sldChg>
      <pc:sldChg chg="add">
        <pc:chgData name="Наталья Полковникова" userId="a72e4d564c73f1dc" providerId="LiveId" clId="{56F95DC7-A79D-4BBC-9B65-8D2B15EE302B}" dt="2021-03-30T07:17:58.133" v="135"/>
        <pc:sldMkLst>
          <pc:docMk/>
          <pc:sldMk cId="1612601729" sldId="261"/>
        </pc:sldMkLst>
      </pc:sldChg>
      <pc:sldChg chg="addSp delSp modSp new mod setBg modClrScheme chgLayout">
        <pc:chgData name="Наталья Полковникова" userId="a72e4d564c73f1dc" providerId="LiveId" clId="{56F95DC7-A79D-4BBC-9B65-8D2B15EE302B}" dt="2021-03-30T07:25:13.259" v="144" actId="26606"/>
        <pc:sldMkLst>
          <pc:docMk/>
          <pc:sldMk cId="3176230960" sldId="262"/>
        </pc:sldMkLst>
        <pc:spChg chg="del">
          <ac:chgData name="Наталья Полковникова" userId="a72e4d564c73f1dc" providerId="LiveId" clId="{56F95DC7-A79D-4BBC-9B65-8D2B15EE302B}" dt="2021-03-30T07:20:39.426" v="140" actId="700"/>
          <ac:spMkLst>
            <pc:docMk/>
            <pc:sldMk cId="3176230960" sldId="262"/>
            <ac:spMk id="2" creationId="{8A74793E-C99A-4247-9980-0B9D7BDF6BF8}"/>
          </ac:spMkLst>
        </pc:spChg>
        <pc:spChg chg="del">
          <ac:chgData name="Наталья Полковникова" userId="a72e4d564c73f1dc" providerId="LiveId" clId="{56F95DC7-A79D-4BBC-9B65-8D2B15EE302B}" dt="2021-03-30T07:20:32.987" v="137"/>
          <ac:spMkLst>
            <pc:docMk/>
            <pc:sldMk cId="3176230960" sldId="262"/>
            <ac:spMk id="3" creationId="{DB341AD2-0241-4514-B146-5BBA8F6ED3EF}"/>
          </ac:spMkLst>
        </pc:spChg>
        <pc:spChg chg="add">
          <ac:chgData name="Наталья Полковникова" userId="a72e4d564c73f1dc" providerId="LiveId" clId="{56F95DC7-A79D-4BBC-9B65-8D2B15EE302B}" dt="2021-03-30T07:25:13.259" v="144" actId="26606"/>
          <ac:spMkLst>
            <pc:docMk/>
            <pc:sldMk cId="3176230960" sldId="262"/>
            <ac:spMk id="10" creationId="{42A4FC2C-047E-45A5-965D-8E1E3BF09BC6}"/>
          </ac:spMkLst>
        </pc:spChg>
        <pc:picChg chg="add mod ord">
          <ac:chgData name="Наталья Полковникова" userId="a72e4d564c73f1dc" providerId="LiveId" clId="{56F95DC7-A79D-4BBC-9B65-8D2B15EE302B}" dt="2021-03-30T07:25:13.259" v="144" actId="26606"/>
          <ac:picMkLst>
            <pc:docMk/>
            <pc:sldMk cId="3176230960" sldId="262"/>
            <ac:picMk id="5" creationId="{1E8E9E21-B195-404F-9D59-BB8BB040A36A}"/>
          </ac:picMkLst>
        </pc:picChg>
      </pc:sldChg>
      <pc:sldChg chg="addSp delSp modSp new mod setBg setClrOvrMap">
        <pc:chgData name="Наталья Полковникова" userId="a72e4d564c73f1dc" providerId="LiveId" clId="{56F95DC7-A79D-4BBC-9B65-8D2B15EE302B}" dt="2021-03-30T09:59:49.757" v="2305" actId="26606"/>
        <pc:sldMkLst>
          <pc:docMk/>
          <pc:sldMk cId="1288697330" sldId="263"/>
        </pc:sldMkLst>
        <pc:spChg chg="mod">
          <ac:chgData name="Наталья Полковникова" userId="a72e4d564c73f1dc" providerId="LiveId" clId="{56F95DC7-A79D-4BBC-9B65-8D2B15EE302B}" dt="2021-03-30T09:59:49.757" v="2305" actId="26606"/>
          <ac:spMkLst>
            <pc:docMk/>
            <pc:sldMk cId="1288697330" sldId="263"/>
            <ac:spMk id="2" creationId="{B6B55E64-C4A6-4F5E-A56D-4C3E493E1DCC}"/>
          </ac:spMkLst>
        </pc:spChg>
        <pc:spChg chg="add del mod">
          <ac:chgData name="Наталья Полковникова" userId="a72e4d564c73f1dc" providerId="LiveId" clId="{56F95DC7-A79D-4BBC-9B65-8D2B15EE302B}" dt="2021-03-30T09:54:42.989" v="2303" actId="26606"/>
          <ac:spMkLst>
            <pc:docMk/>
            <pc:sldMk cId="1288697330" sldId="263"/>
            <ac:spMk id="3" creationId="{BDA2AD1E-1DB2-4AD8-8C66-905371BB474A}"/>
          </ac:spMkLst>
        </pc:spChg>
        <pc:spChg chg="add del">
          <ac:chgData name="Наталья Полковникова" userId="a72e4d564c73f1dc" providerId="LiveId" clId="{56F95DC7-A79D-4BBC-9B65-8D2B15EE302B}" dt="2021-03-30T09:54:32.762" v="2296" actId="26606"/>
          <ac:spMkLst>
            <pc:docMk/>
            <pc:sldMk cId="1288697330" sldId="263"/>
            <ac:spMk id="8" creationId="{CB5DFCDA-694D-4637-8E9B-038575194349}"/>
          </ac:spMkLst>
        </pc:spChg>
        <pc:spChg chg="add del">
          <ac:chgData name="Наталья Полковникова" userId="a72e4d564c73f1dc" providerId="LiveId" clId="{56F95DC7-A79D-4BBC-9B65-8D2B15EE302B}" dt="2021-03-30T09:54:29.800" v="2294" actId="26606"/>
          <ac:spMkLst>
            <pc:docMk/>
            <pc:sldMk cId="1288697330" sldId="263"/>
            <ac:spMk id="9" creationId="{5D84EFE8-C53A-44C4-B289-D1B42CF690B8}"/>
          </ac:spMkLst>
        </pc:spChg>
        <pc:spChg chg="add del">
          <ac:chgData name="Наталья Полковникова" userId="a72e4d564c73f1dc" providerId="LiveId" clId="{56F95DC7-A79D-4BBC-9B65-8D2B15EE302B}" dt="2021-03-30T09:54:32.762" v="2296" actId="26606"/>
          <ac:spMkLst>
            <pc:docMk/>
            <pc:sldMk cId="1288697330" sldId="263"/>
            <ac:spMk id="10" creationId="{E4DB276E-BFF1-43F5-AB90-7ABA4B9A919A}"/>
          </ac:spMkLst>
        </pc:spChg>
        <pc:spChg chg="add del">
          <ac:chgData name="Наталья Полковникова" userId="a72e4d564c73f1dc" providerId="LiveId" clId="{56F95DC7-A79D-4BBC-9B65-8D2B15EE302B}" dt="2021-03-30T09:54:32.762" v="2296" actId="26606"/>
          <ac:spMkLst>
            <pc:docMk/>
            <pc:sldMk cId="1288697330" sldId="263"/>
            <ac:spMk id="11" creationId="{BDA2AD1E-1DB2-4AD8-8C66-905371BB474A}"/>
          </ac:spMkLst>
        </pc:spChg>
        <pc:spChg chg="add del">
          <ac:chgData name="Наталья Полковникова" userId="a72e4d564c73f1dc" providerId="LiveId" clId="{56F95DC7-A79D-4BBC-9B65-8D2B15EE302B}" dt="2021-03-30T09:54:36.561" v="2298" actId="26606"/>
          <ac:spMkLst>
            <pc:docMk/>
            <pc:sldMk cId="1288697330" sldId="263"/>
            <ac:spMk id="13" creationId="{5D84EFE8-C53A-44C4-B289-D1B42CF690B8}"/>
          </ac:spMkLst>
        </pc:spChg>
        <pc:spChg chg="add del">
          <ac:chgData name="Наталья Полковникова" userId="a72e4d564c73f1dc" providerId="LiveId" clId="{56F95DC7-A79D-4BBC-9B65-8D2B15EE302B}" dt="2021-03-30T09:54:39.403" v="2300" actId="26606"/>
          <ac:spMkLst>
            <pc:docMk/>
            <pc:sldMk cId="1288697330" sldId="263"/>
            <ac:spMk id="16" creationId="{CF62D2A7-8207-488C-9F46-316BA81A16C8}"/>
          </ac:spMkLst>
        </pc:spChg>
        <pc:spChg chg="add del">
          <ac:chgData name="Наталья Полковникова" userId="a72e4d564c73f1dc" providerId="LiveId" clId="{56F95DC7-A79D-4BBC-9B65-8D2B15EE302B}" dt="2021-03-30T09:54:42.972" v="2302" actId="26606"/>
          <ac:spMkLst>
            <pc:docMk/>
            <pc:sldMk cId="1288697330" sldId="263"/>
            <ac:spMk id="19" creationId="{AD21898E-86C0-4C8A-A76C-DF33E844C87A}"/>
          </ac:spMkLst>
        </pc:spChg>
        <pc:spChg chg="add del">
          <ac:chgData name="Наталья Полковникова" userId="a72e4d564c73f1dc" providerId="LiveId" clId="{56F95DC7-A79D-4BBC-9B65-8D2B15EE302B}" dt="2021-03-30T09:54:42.972" v="2302" actId="26606"/>
          <ac:spMkLst>
            <pc:docMk/>
            <pc:sldMk cId="1288697330" sldId="263"/>
            <ac:spMk id="20" creationId="{5C8F04BD-D093-45D0-B54C-50FDB308B4EE}"/>
          </ac:spMkLst>
        </pc:spChg>
        <pc:spChg chg="add del">
          <ac:chgData name="Наталья Полковникова" userId="a72e4d564c73f1dc" providerId="LiveId" clId="{56F95DC7-A79D-4BBC-9B65-8D2B15EE302B}" dt="2021-03-30T09:54:42.972" v="2302" actId="26606"/>
          <ac:spMkLst>
            <pc:docMk/>
            <pc:sldMk cId="1288697330" sldId="263"/>
            <ac:spMk id="21" creationId="{BDA2AD1E-1DB2-4AD8-8C66-905371BB474A}"/>
          </ac:spMkLst>
        </pc:spChg>
        <pc:spChg chg="add del">
          <ac:chgData name="Наталья Полковникова" userId="a72e4d564c73f1dc" providerId="LiveId" clId="{56F95DC7-A79D-4BBC-9B65-8D2B15EE302B}" dt="2021-03-30T09:59:49.757" v="2305" actId="26606"/>
          <ac:spMkLst>
            <pc:docMk/>
            <pc:sldMk cId="1288697330" sldId="263"/>
            <ac:spMk id="23" creationId="{CB5DFCDA-694D-4637-8E9B-038575194349}"/>
          </ac:spMkLst>
        </pc:spChg>
        <pc:spChg chg="add del">
          <ac:chgData name="Наталья Полковникова" userId="a72e4d564c73f1dc" providerId="LiveId" clId="{56F95DC7-A79D-4BBC-9B65-8D2B15EE302B}" dt="2021-03-30T09:59:49.757" v="2305" actId="26606"/>
          <ac:spMkLst>
            <pc:docMk/>
            <pc:sldMk cId="1288697330" sldId="263"/>
            <ac:spMk id="24" creationId="{E4DB276E-BFF1-43F5-AB90-7ABA4B9A919A}"/>
          </ac:spMkLst>
        </pc:spChg>
        <pc:spChg chg="add mod ord">
          <ac:chgData name="Наталья Полковникова" userId="a72e4d564c73f1dc" providerId="LiveId" clId="{56F95DC7-A79D-4BBC-9B65-8D2B15EE302B}" dt="2021-03-30T09:59:49.757" v="2305" actId="26606"/>
          <ac:spMkLst>
            <pc:docMk/>
            <pc:sldMk cId="1288697330" sldId="263"/>
            <ac:spMk id="25" creationId="{BDA2AD1E-1DB2-4AD8-8C66-905371BB474A}"/>
          </ac:spMkLst>
        </pc:spChg>
        <pc:spChg chg="add">
          <ac:chgData name="Наталья Полковникова" userId="a72e4d564c73f1dc" providerId="LiveId" clId="{56F95DC7-A79D-4BBC-9B65-8D2B15EE302B}" dt="2021-03-30T09:59:49.757" v="2305" actId="26606"/>
          <ac:spMkLst>
            <pc:docMk/>
            <pc:sldMk cId="1288697330" sldId="263"/>
            <ac:spMk id="30" creationId="{2EEE8F11-3582-44B7-9869-F2D26D7DD9D4}"/>
          </ac:spMkLst>
        </pc:spChg>
        <pc:spChg chg="add">
          <ac:chgData name="Наталья Полковникова" userId="a72e4d564c73f1dc" providerId="LiveId" clId="{56F95DC7-A79D-4BBC-9B65-8D2B15EE302B}" dt="2021-03-30T09:59:49.757" v="2305" actId="26606"/>
          <ac:spMkLst>
            <pc:docMk/>
            <pc:sldMk cId="1288697330" sldId="263"/>
            <ac:spMk id="32" creationId="{2141F1CC-6A53-4BCF-9127-AABB52E2497E}"/>
          </ac:spMkLst>
        </pc:spChg>
        <pc:spChg chg="add">
          <ac:chgData name="Наталья Полковникова" userId="a72e4d564c73f1dc" providerId="LiveId" clId="{56F95DC7-A79D-4BBC-9B65-8D2B15EE302B}" dt="2021-03-30T09:59:49.757" v="2305" actId="26606"/>
          <ac:spMkLst>
            <pc:docMk/>
            <pc:sldMk cId="1288697330" sldId="263"/>
            <ac:spMk id="34" creationId="{561B2B49-7142-4CA8-A929-4671548E6A5A}"/>
          </ac:spMkLst>
        </pc:spChg>
        <pc:graphicFrameChg chg="add del">
          <ac:chgData name="Наталья Полковникова" userId="a72e4d564c73f1dc" providerId="LiveId" clId="{56F95DC7-A79D-4BBC-9B65-8D2B15EE302B}" dt="2021-03-30T09:54:29.800" v="2294" actId="26606"/>
          <ac:graphicFrameMkLst>
            <pc:docMk/>
            <pc:sldMk cId="1288697330" sldId="263"/>
            <ac:graphicFrameMk id="5" creationId="{D9DC9C73-C9FE-4D9B-BE4C-2B7843AF4051}"/>
          </ac:graphicFrameMkLst>
        </pc:graphicFrameChg>
        <pc:graphicFrameChg chg="add del">
          <ac:chgData name="Наталья Полковникова" userId="a72e4d564c73f1dc" providerId="LiveId" clId="{56F95DC7-A79D-4BBC-9B65-8D2B15EE302B}" dt="2021-03-30T09:54:36.561" v="2298" actId="26606"/>
          <ac:graphicFrameMkLst>
            <pc:docMk/>
            <pc:sldMk cId="1288697330" sldId="263"/>
            <ac:graphicFrameMk id="14" creationId="{D9DC9C73-C9FE-4D9B-BE4C-2B7843AF4051}"/>
          </ac:graphicFrameMkLst>
        </pc:graphicFrameChg>
        <pc:graphicFrameChg chg="add del">
          <ac:chgData name="Наталья Полковникова" userId="a72e4d564c73f1dc" providerId="LiveId" clId="{56F95DC7-A79D-4BBC-9B65-8D2B15EE302B}" dt="2021-03-30T09:54:39.403" v="2300" actId="26606"/>
          <ac:graphicFrameMkLst>
            <pc:docMk/>
            <pc:sldMk cId="1288697330" sldId="263"/>
            <ac:graphicFrameMk id="17" creationId="{92493C4F-FF57-4EED-9D5B-585AFCD161A6}"/>
          </ac:graphicFrameMkLst>
        </pc:graphicFrameChg>
        <pc:picChg chg="add del">
          <ac:chgData name="Наталья Полковникова" userId="a72e4d564c73f1dc" providerId="LiveId" clId="{56F95DC7-A79D-4BBC-9B65-8D2B15EE302B}" dt="2021-03-30T09:54:39.403" v="2300" actId="26606"/>
          <ac:picMkLst>
            <pc:docMk/>
            <pc:sldMk cId="1288697330" sldId="263"/>
            <ac:picMk id="6" creationId="{5C931F6C-0A9B-4E7C-A08B-344ABB989965}"/>
          </ac:picMkLst>
        </pc:picChg>
        <pc:picChg chg="add mod">
          <ac:chgData name="Наталья Полковникова" userId="a72e4d564c73f1dc" providerId="LiveId" clId="{56F95DC7-A79D-4BBC-9B65-8D2B15EE302B}" dt="2021-03-30T09:59:49.757" v="2305" actId="26606"/>
          <ac:picMkLst>
            <pc:docMk/>
            <pc:sldMk cId="1288697330" sldId="263"/>
            <ac:picMk id="7" creationId="{80DB71A4-EF23-4A66-9D58-9289A3A75E4F}"/>
          </ac:picMkLst>
        </pc:picChg>
        <pc:picChg chg="add mod">
          <ac:chgData name="Наталья Полковникова" userId="a72e4d564c73f1dc" providerId="LiveId" clId="{56F95DC7-A79D-4BBC-9B65-8D2B15EE302B}" dt="2021-03-30T09:59:49.757" v="2305" actId="26606"/>
          <ac:picMkLst>
            <pc:docMk/>
            <pc:sldMk cId="1288697330" sldId="263"/>
            <ac:picMk id="15" creationId="{B1E35DF8-1D2E-4B13-B7AC-188E95D8BE98}"/>
          </ac:picMkLst>
        </pc:picChg>
        <pc:picChg chg="add mod ord">
          <ac:chgData name="Наталья Полковникова" userId="a72e4d564c73f1dc" providerId="LiveId" clId="{56F95DC7-A79D-4BBC-9B65-8D2B15EE302B}" dt="2021-03-30T09:59:49.757" v="2305" actId="26606"/>
          <ac:picMkLst>
            <pc:docMk/>
            <pc:sldMk cId="1288697330" sldId="263"/>
            <ac:picMk id="22" creationId="{E4F64D8C-D376-4AFA-BA6E-8976DBEDD5CA}"/>
          </ac:picMkLst>
        </pc:picChg>
      </pc:sldChg>
      <pc:sldChg chg="addSp delSp modSp new mod setBg setClrOvrMap">
        <pc:chgData name="Наталья Полковникова" userId="a72e4d564c73f1dc" providerId="LiveId" clId="{56F95DC7-A79D-4BBC-9B65-8D2B15EE302B}" dt="2021-03-30T10:05:00.798" v="2318" actId="478"/>
        <pc:sldMkLst>
          <pc:docMk/>
          <pc:sldMk cId="2188830126" sldId="264"/>
        </pc:sldMkLst>
        <pc:spChg chg="mod">
          <ac:chgData name="Наталья Полковникова" userId="a72e4d564c73f1dc" providerId="LiveId" clId="{56F95DC7-A79D-4BBC-9B65-8D2B15EE302B}" dt="2021-03-30T10:04:48.599" v="2317" actId="26606"/>
          <ac:spMkLst>
            <pc:docMk/>
            <pc:sldMk cId="2188830126" sldId="264"/>
            <ac:spMk id="2" creationId="{2FBF4CBB-D3F8-4CB4-AF0F-9E827BB26299}"/>
          </ac:spMkLst>
        </pc:spChg>
        <pc:spChg chg="mod">
          <ac:chgData name="Наталья Полковникова" userId="a72e4d564c73f1dc" providerId="LiveId" clId="{56F95DC7-A79D-4BBC-9B65-8D2B15EE302B}" dt="2021-03-30T10:04:48.599" v="2317" actId="26606"/>
          <ac:spMkLst>
            <pc:docMk/>
            <pc:sldMk cId="2188830126" sldId="264"/>
            <ac:spMk id="3" creationId="{0B3F7D4C-E407-4DAB-A669-51D74C560309}"/>
          </ac:spMkLst>
        </pc:spChg>
        <pc:spChg chg="add del">
          <ac:chgData name="Наталья Полковникова" userId="a72e4d564c73f1dc" providerId="LiveId" clId="{56F95DC7-A79D-4BBC-9B65-8D2B15EE302B}" dt="2021-03-30T10:04:48.599" v="2317" actId="26606"/>
          <ac:spMkLst>
            <pc:docMk/>
            <pc:sldMk cId="2188830126" sldId="264"/>
            <ac:spMk id="9" creationId="{9AA72BD9-2C5A-4EDC-931F-5AA08EACA0F3}"/>
          </ac:spMkLst>
        </pc:spChg>
        <pc:spChg chg="add del">
          <ac:chgData name="Наталья Полковникова" userId="a72e4d564c73f1dc" providerId="LiveId" clId="{56F95DC7-A79D-4BBC-9B65-8D2B15EE302B}" dt="2021-03-30T10:01:38.033" v="2308" actId="26606"/>
          <ac:spMkLst>
            <pc:docMk/>
            <pc:sldMk cId="2188830126" sldId="264"/>
            <ac:spMk id="10" creationId="{3CD9DF72-87A3-404E-A828-84CBF11A8303}"/>
          </ac:spMkLst>
        </pc:spChg>
        <pc:spChg chg="add del">
          <ac:chgData name="Наталья Полковникова" userId="a72e4d564c73f1dc" providerId="LiveId" clId="{56F95DC7-A79D-4BBC-9B65-8D2B15EE302B}" dt="2021-03-30T10:04:48.599" v="2317" actId="26606"/>
          <ac:spMkLst>
            <pc:docMk/>
            <pc:sldMk cId="2188830126" sldId="264"/>
            <ac:spMk id="11" creationId="{DD3981AC-7B61-4947-BCF3-F7AA7FA385B9}"/>
          </ac:spMkLst>
        </pc:spChg>
        <pc:spChg chg="add del">
          <ac:chgData name="Наталья Полковникова" userId="a72e4d564c73f1dc" providerId="LiveId" clId="{56F95DC7-A79D-4BBC-9B65-8D2B15EE302B}" dt="2021-03-30T10:04:48.599" v="2317" actId="26606"/>
          <ac:spMkLst>
            <pc:docMk/>
            <pc:sldMk cId="2188830126" sldId="264"/>
            <ac:spMk id="13" creationId="{55D4142C-5077-457F-A6AD-3FECFDB39685}"/>
          </ac:spMkLst>
        </pc:spChg>
        <pc:spChg chg="add del">
          <ac:chgData name="Наталья Полковникова" userId="a72e4d564c73f1dc" providerId="LiveId" clId="{56F95DC7-A79D-4BBC-9B65-8D2B15EE302B}" dt="2021-03-30T10:01:45.539" v="2310" actId="26606"/>
          <ac:spMkLst>
            <pc:docMk/>
            <pc:sldMk cId="2188830126" sldId="264"/>
            <ac:spMk id="14" creationId="{5FDF4720-5445-47BE-89FE-E40D1AE6F619}"/>
          </ac:spMkLst>
        </pc:spChg>
        <pc:spChg chg="add del">
          <ac:chgData name="Наталья Полковникова" userId="a72e4d564c73f1dc" providerId="LiveId" clId="{56F95DC7-A79D-4BBC-9B65-8D2B15EE302B}" dt="2021-03-30T10:01:45.539" v="2310" actId="26606"/>
          <ac:spMkLst>
            <pc:docMk/>
            <pc:sldMk cId="2188830126" sldId="264"/>
            <ac:spMk id="15" creationId="{AC8710B4-A815-4082-9E4F-F13A0007090C}"/>
          </ac:spMkLst>
        </pc:spChg>
        <pc:spChg chg="add del">
          <ac:chgData name="Наталья Полковникова" userId="a72e4d564c73f1dc" providerId="LiveId" clId="{56F95DC7-A79D-4BBC-9B65-8D2B15EE302B}" dt="2021-03-30T10:02:01.578" v="2312" actId="26606"/>
          <ac:spMkLst>
            <pc:docMk/>
            <pc:sldMk cId="2188830126" sldId="264"/>
            <ac:spMk id="16" creationId="{7A5F0580-5EE9-419F-96EE-B6529EF6E7D0}"/>
          </ac:spMkLst>
        </pc:spChg>
        <pc:spChg chg="add del">
          <ac:chgData name="Наталья Полковникова" userId="a72e4d564c73f1dc" providerId="LiveId" clId="{56F95DC7-A79D-4BBC-9B65-8D2B15EE302B}" dt="2021-03-30T10:02:01.578" v="2312" actId="26606"/>
          <ac:spMkLst>
            <pc:docMk/>
            <pc:sldMk cId="2188830126" sldId="264"/>
            <ac:spMk id="17" creationId="{8FC9BE17-9A7B-462D-AE50-3D8777387304}"/>
          </ac:spMkLst>
        </pc:spChg>
        <pc:spChg chg="add del">
          <ac:chgData name="Наталья Полковникова" userId="a72e4d564c73f1dc" providerId="LiveId" clId="{56F95DC7-A79D-4BBC-9B65-8D2B15EE302B}" dt="2021-03-30T10:02:01.578" v="2312" actId="26606"/>
          <ac:spMkLst>
            <pc:docMk/>
            <pc:sldMk cId="2188830126" sldId="264"/>
            <ac:spMk id="18" creationId="{3EBE8569-6AEC-4B8C-8D53-2DE337CDBA65}"/>
          </ac:spMkLst>
        </pc:spChg>
        <pc:spChg chg="add del">
          <ac:chgData name="Наталья Полковникова" userId="a72e4d564c73f1dc" providerId="LiveId" clId="{56F95DC7-A79D-4BBC-9B65-8D2B15EE302B}" dt="2021-03-30T10:02:01.578" v="2312" actId="26606"/>
          <ac:spMkLst>
            <pc:docMk/>
            <pc:sldMk cId="2188830126" sldId="264"/>
            <ac:spMk id="19" creationId="{55D4142C-5077-457F-A6AD-3FECFDB39685}"/>
          </ac:spMkLst>
        </pc:spChg>
        <pc:spChg chg="add del">
          <ac:chgData name="Наталья Полковникова" userId="a72e4d564c73f1dc" providerId="LiveId" clId="{56F95DC7-A79D-4BBC-9B65-8D2B15EE302B}" dt="2021-03-30T10:04:48.599" v="2317" actId="26606"/>
          <ac:spMkLst>
            <pc:docMk/>
            <pc:sldMk cId="2188830126" sldId="264"/>
            <ac:spMk id="20" creationId="{7A5F0580-5EE9-419F-96EE-B6529EF6E7D0}"/>
          </ac:spMkLst>
        </pc:spChg>
        <pc:spChg chg="add">
          <ac:chgData name="Наталья Полковникова" userId="a72e4d564c73f1dc" providerId="LiveId" clId="{56F95DC7-A79D-4BBC-9B65-8D2B15EE302B}" dt="2021-03-30T10:04:48.599" v="2317" actId="26606"/>
          <ac:spMkLst>
            <pc:docMk/>
            <pc:sldMk cId="2188830126" sldId="264"/>
            <ac:spMk id="26" creationId="{2172A0AC-3DCE-4672-BCAF-28FEF91F6020}"/>
          </ac:spMkLst>
        </pc:spChg>
        <pc:spChg chg="add">
          <ac:chgData name="Наталья Полковникова" userId="a72e4d564c73f1dc" providerId="LiveId" clId="{56F95DC7-A79D-4BBC-9B65-8D2B15EE302B}" dt="2021-03-30T10:04:48.599" v="2317" actId="26606"/>
          <ac:spMkLst>
            <pc:docMk/>
            <pc:sldMk cId="2188830126" sldId="264"/>
            <ac:spMk id="28" creationId="{AE6F1C77-EDC9-4C5F-8C1C-62DD46BDA3C3}"/>
          </ac:spMkLst>
        </pc:spChg>
        <pc:picChg chg="add del mod ord">
          <ac:chgData name="Наталья Полковникова" userId="a72e4d564c73f1dc" providerId="LiveId" clId="{56F95DC7-A79D-4BBC-9B65-8D2B15EE302B}" dt="2021-03-30T10:02:02.502" v="2313" actId="931"/>
          <ac:picMkLst>
            <pc:docMk/>
            <pc:sldMk cId="2188830126" sldId="264"/>
            <ac:picMk id="5" creationId="{C49C819B-D991-42F4-983E-77B2BFC57929}"/>
          </ac:picMkLst>
        </pc:picChg>
        <pc:picChg chg="add del mod ord">
          <ac:chgData name="Наталья Полковникова" userId="a72e4d564c73f1dc" providerId="LiveId" clId="{56F95DC7-A79D-4BBC-9B65-8D2B15EE302B}" dt="2021-03-30T10:05:00.798" v="2318" actId="478"/>
          <ac:picMkLst>
            <pc:docMk/>
            <pc:sldMk cId="2188830126" sldId="264"/>
            <ac:picMk id="7" creationId="{42E7CEEE-6C35-42B3-AD4D-42BD301E79EA}"/>
          </ac:picMkLst>
        </pc:picChg>
        <pc:picChg chg="add mod">
          <ac:chgData name="Наталья Полковникова" userId="a72e4d564c73f1dc" providerId="LiveId" clId="{56F95DC7-A79D-4BBC-9B65-8D2B15EE302B}" dt="2021-03-30T10:04:48.599" v="2317" actId="26606"/>
          <ac:picMkLst>
            <pc:docMk/>
            <pc:sldMk cId="2188830126" sldId="264"/>
            <ac:picMk id="21" creationId="{056540FB-2545-4983-8D76-22416119CF5D}"/>
          </ac:picMkLst>
        </pc:picChg>
        <pc:cxnChg chg="add del">
          <ac:chgData name="Наталья Полковникова" userId="a72e4d564c73f1dc" providerId="LiveId" clId="{56F95DC7-A79D-4BBC-9B65-8D2B15EE302B}" dt="2021-03-30T10:01:38.033" v="2308" actId="26606"/>
          <ac:cxnSpMkLst>
            <pc:docMk/>
            <pc:sldMk cId="2188830126" sldId="264"/>
            <ac:cxnSpMk id="12" creationId="{20E3A342-4D61-4E3F-AF90-1AB42AEB96CC}"/>
          </ac:cxnSpMkLst>
        </pc:cxnChg>
      </pc:sldChg>
      <pc:sldChg chg="addSp delSp modSp new mod">
        <pc:chgData name="Наталья Полковникова" userId="a72e4d564c73f1dc" providerId="LiveId" clId="{56F95DC7-A79D-4BBC-9B65-8D2B15EE302B}" dt="2021-03-30T09:45:39.682" v="2266"/>
        <pc:sldMkLst>
          <pc:docMk/>
          <pc:sldMk cId="1545379705" sldId="265"/>
        </pc:sldMkLst>
        <pc:spChg chg="mod">
          <ac:chgData name="Наталья Полковникова" userId="a72e4d564c73f1dc" providerId="LiveId" clId="{56F95DC7-A79D-4BBC-9B65-8D2B15EE302B}" dt="2021-03-30T07:26:33.808" v="161" actId="122"/>
          <ac:spMkLst>
            <pc:docMk/>
            <pc:sldMk cId="1545379705" sldId="265"/>
            <ac:spMk id="2" creationId="{610DEB3A-CBAB-4F58-83E2-B6B6490B37B3}"/>
          </ac:spMkLst>
        </pc:spChg>
        <pc:spChg chg="del">
          <ac:chgData name="Наталья Полковникова" userId="a72e4d564c73f1dc" providerId="LiveId" clId="{56F95DC7-A79D-4BBC-9B65-8D2B15EE302B}" dt="2021-03-30T09:40:23.743" v="2005" actId="1032"/>
          <ac:spMkLst>
            <pc:docMk/>
            <pc:sldMk cId="1545379705" sldId="265"/>
            <ac:spMk id="3" creationId="{B24285E7-11D7-4D39-814A-6FC1BEF2375E}"/>
          </ac:spMkLst>
        </pc:spChg>
        <pc:graphicFrameChg chg="add mod modGraphic">
          <ac:chgData name="Наталья Полковникова" userId="a72e4d564c73f1dc" providerId="LiveId" clId="{56F95DC7-A79D-4BBC-9B65-8D2B15EE302B}" dt="2021-03-30T09:45:39.682" v="2266"/>
          <ac:graphicFrameMkLst>
            <pc:docMk/>
            <pc:sldMk cId="1545379705" sldId="265"/>
            <ac:graphicFrameMk id="4" creationId="{4379FBF9-F2D0-4260-B75B-FF93036DBA15}"/>
          </ac:graphicFrameMkLst>
        </pc:graphicFrameChg>
      </pc:sldChg>
      <pc:sldChg chg="addSp delSp modSp new mod ord setBg setClrOvrMap">
        <pc:chgData name="Наталья Полковникова" userId="a72e4d564c73f1dc" providerId="LiveId" clId="{56F95DC7-A79D-4BBC-9B65-8D2B15EE302B}" dt="2021-03-30T10:21:15.671" v="2369" actId="26606"/>
        <pc:sldMkLst>
          <pc:docMk/>
          <pc:sldMk cId="295391812" sldId="266"/>
        </pc:sldMkLst>
        <pc:spChg chg="mod ord">
          <ac:chgData name="Наталья Полковникова" userId="a72e4d564c73f1dc" providerId="LiveId" clId="{56F95DC7-A79D-4BBC-9B65-8D2B15EE302B}" dt="2021-03-30T10:21:15.671" v="2369" actId="26606"/>
          <ac:spMkLst>
            <pc:docMk/>
            <pc:sldMk cId="295391812" sldId="266"/>
            <ac:spMk id="2" creationId="{E76DAB51-15FD-4A9E-A930-C9A1D0C082AB}"/>
          </ac:spMkLst>
        </pc:spChg>
        <pc:spChg chg="del mod">
          <ac:chgData name="Наталья Полковникова" userId="a72e4d564c73f1dc" providerId="LiveId" clId="{56F95DC7-A79D-4BBC-9B65-8D2B15EE302B}" dt="2021-03-30T09:27:15.977" v="1554" actId="1032"/>
          <ac:spMkLst>
            <pc:docMk/>
            <pc:sldMk cId="295391812" sldId="266"/>
            <ac:spMk id="3" creationId="{592820BF-92AB-40AF-97CD-04DEB5429C72}"/>
          </ac:spMkLst>
        </pc:spChg>
        <pc:spChg chg="add del">
          <ac:chgData name="Наталья Полковникова" userId="a72e4d564c73f1dc" providerId="LiveId" clId="{56F95DC7-A79D-4BBC-9B65-8D2B15EE302B}" dt="2021-03-30T10:05:39.645" v="2320" actId="26606"/>
          <ac:spMkLst>
            <pc:docMk/>
            <pc:sldMk cId="295391812" sldId="266"/>
            <ac:spMk id="9" creationId="{955A2079-FA98-4876-80F0-72364A7D2EA4}"/>
          </ac:spMkLst>
        </pc:spChg>
        <pc:spChg chg="add del">
          <ac:chgData name="Наталья Полковникова" userId="a72e4d564c73f1dc" providerId="LiveId" clId="{56F95DC7-A79D-4BBC-9B65-8D2B15EE302B}" dt="2021-03-30T10:20:58.942" v="2362" actId="26606"/>
          <ac:spMkLst>
            <pc:docMk/>
            <pc:sldMk cId="295391812" sldId="266"/>
            <ac:spMk id="13" creationId="{3CD9DF72-87A3-404E-A828-84CBF11A8303}"/>
          </ac:spMkLst>
        </pc:spChg>
        <pc:spChg chg="add del">
          <ac:chgData name="Наталья Полковникова" userId="a72e4d564c73f1dc" providerId="LiveId" clId="{56F95DC7-A79D-4BBC-9B65-8D2B15EE302B}" dt="2021-03-30T10:07:48.544" v="2326" actId="26606"/>
          <ac:spMkLst>
            <pc:docMk/>
            <pc:sldMk cId="295391812" sldId="266"/>
            <ac:spMk id="14" creationId="{6C4028FD-8BAA-4A19-BFDE-594D991B7552}"/>
          </ac:spMkLst>
        </pc:spChg>
        <pc:spChg chg="add del">
          <ac:chgData name="Наталья Полковникова" userId="a72e4d564c73f1dc" providerId="LiveId" clId="{56F95DC7-A79D-4BBC-9B65-8D2B15EE302B}" dt="2021-03-30T10:21:02.977" v="2364" actId="26606"/>
          <ac:spMkLst>
            <pc:docMk/>
            <pc:sldMk cId="295391812" sldId="266"/>
            <ac:spMk id="17" creationId="{6CC7D015-0DD8-420F-A568-AC4FEDC41251}"/>
          </ac:spMkLst>
        </pc:spChg>
        <pc:spChg chg="add del">
          <ac:chgData name="Наталья Полковникова" userId="a72e4d564c73f1dc" providerId="LiveId" clId="{56F95DC7-A79D-4BBC-9B65-8D2B15EE302B}" dt="2021-03-30T10:21:02.977" v="2364" actId="26606"/>
          <ac:spMkLst>
            <pc:docMk/>
            <pc:sldMk cId="295391812" sldId="266"/>
            <ac:spMk id="18" creationId="{DC595556-C814-4F1F-B0E5-71812F38A8CD}"/>
          </ac:spMkLst>
        </pc:spChg>
        <pc:spChg chg="add del">
          <ac:chgData name="Наталья Полковникова" userId="a72e4d564c73f1dc" providerId="LiveId" clId="{56F95DC7-A79D-4BBC-9B65-8D2B15EE302B}" dt="2021-03-30T10:07:43.143" v="2323" actId="26606"/>
          <ac:spMkLst>
            <pc:docMk/>
            <pc:sldMk cId="295391812" sldId="266"/>
            <ac:spMk id="19" creationId="{9228552E-C8B1-4A80-8448-0787CE0FC704}"/>
          </ac:spMkLst>
        </pc:spChg>
        <pc:spChg chg="add del">
          <ac:chgData name="Наталья Полковникова" userId="a72e4d564c73f1dc" providerId="LiveId" clId="{56F95DC7-A79D-4BBC-9B65-8D2B15EE302B}" dt="2021-03-30T10:21:05.376" v="2366" actId="26606"/>
          <ac:spMkLst>
            <pc:docMk/>
            <pc:sldMk cId="295391812" sldId="266"/>
            <ac:spMk id="20" creationId="{8FC9BE17-9A7B-462D-AE50-3D8777387304}"/>
          </ac:spMkLst>
        </pc:spChg>
        <pc:spChg chg="add del">
          <ac:chgData name="Наталья Полковникова" userId="a72e4d564c73f1dc" providerId="LiveId" clId="{56F95DC7-A79D-4BBC-9B65-8D2B15EE302B}" dt="2021-03-30T10:07:48.508" v="2325" actId="26606"/>
          <ac:spMkLst>
            <pc:docMk/>
            <pc:sldMk cId="295391812" sldId="266"/>
            <ac:spMk id="21" creationId="{CF62D2A7-8207-488C-9F46-316BA81A16C8}"/>
          </ac:spMkLst>
        </pc:spChg>
        <pc:spChg chg="add del">
          <ac:chgData name="Наталья Полковникова" userId="a72e4d564c73f1dc" providerId="LiveId" clId="{56F95DC7-A79D-4BBC-9B65-8D2B15EE302B}" dt="2021-03-30T10:21:05.376" v="2366" actId="26606"/>
          <ac:spMkLst>
            <pc:docMk/>
            <pc:sldMk cId="295391812" sldId="266"/>
            <ac:spMk id="22" creationId="{3EBE8569-6AEC-4B8C-8D53-2DE337CDBA65}"/>
          </ac:spMkLst>
        </pc:spChg>
        <pc:spChg chg="add del">
          <ac:chgData name="Наталья Полковникова" userId="a72e4d564c73f1dc" providerId="LiveId" clId="{56F95DC7-A79D-4BBC-9B65-8D2B15EE302B}" dt="2021-03-30T10:14:51.779" v="2355" actId="26606"/>
          <ac:spMkLst>
            <pc:docMk/>
            <pc:sldMk cId="295391812" sldId="266"/>
            <ac:spMk id="23" creationId="{317B7366-37C8-497F-8B24-C0D854C71ADD}"/>
          </ac:spMkLst>
        </pc:spChg>
        <pc:spChg chg="add del">
          <ac:chgData name="Наталья Полковникова" userId="a72e4d564c73f1dc" providerId="LiveId" clId="{56F95DC7-A79D-4BBC-9B65-8D2B15EE302B}" dt="2021-03-30T10:21:05.376" v="2366" actId="26606"/>
          <ac:spMkLst>
            <pc:docMk/>
            <pc:sldMk cId="295391812" sldId="266"/>
            <ac:spMk id="24" creationId="{55D4142C-5077-457F-A6AD-3FECFDB39685}"/>
          </ac:spMkLst>
        </pc:spChg>
        <pc:spChg chg="add del">
          <ac:chgData name="Наталья Полковникова" userId="a72e4d564c73f1dc" providerId="LiveId" clId="{56F95DC7-A79D-4BBC-9B65-8D2B15EE302B}" dt="2021-03-30T10:21:05.376" v="2366" actId="26606"/>
          <ac:spMkLst>
            <pc:docMk/>
            <pc:sldMk cId="295391812" sldId="266"/>
            <ac:spMk id="25" creationId="{7A5F0580-5EE9-419F-96EE-B6529EF6E7D0}"/>
          </ac:spMkLst>
        </pc:spChg>
        <pc:spChg chg="add del">
          <ac:chgData name="Наталья Полковникова" userId="a72e4d564c73f1dc" providerId="LiveId" clId="{56F95DC7-A79D-4BBC-9B65-8D2B15EE302B}" dt="2021-03-30T10:21:15.537" v="2368" actId="26606"/>
          <ac:spMkLst>
            <pc:docMk/>
            <pc:sldMk cId="295391812" sldId="266"/>
            <ac:spMk id="27" creationId="{2B566528-1B12-4246-9431-5C2D7D081168}"/>
          </ac:spMkLst>
        </pc:spChg>
        <pc:spChg chg="add del">
          <ac:chgData name="Наталья Полковникова" userId="a72e4d564c73f1dc" providerId="LiveId" clId="{56F95DC7-A79D-4BBC-9B65-8D2B15EE302B}" dt="2021-03-30T10:14:51.736" v="2354" actId="26606"/>
          <ac:spMkLst>
            <pc:docMk/>
            <pc:sldMk cId="295391812" sldId="266"/>
            <ac:spMk id="28" creationId="{FCEC2294-5A7B-45E5-9251-C1AA89F4ADCF}"/>
          </ac:spMkLst>
        </pc:spChg>
        <pc:spChg chg="add del">
          <ac:chgData name="Наталья Полковникова" userId="a72e4d564c73f1dc" providerId="LiveId" clId="{56F95DC7-A79D-4BBC-9B65-8D2B15EE302B}" dt="2021-03-30T10:21:15.537" v="2368" actId="26606"/>
          <ac:spMkLst>
            <pc:docMk/>
            <pc:sldMk cId="295391812" sldId="266"/>
            <ac:spMk id="32" creationId="{D3F51FEB-38FB-4F6C-9F7B-2F2AFAB65463}"/>
          </ac:spMkLst>
        </pc:spChg>
        <pc:spChg chg="add del">
          <ac:chgData name="Наталья Полковникова" userId="a72e4d564c73f1dc" providerId="LiveId" clId="{56F95DC7-A79D-4BBC-9B65-8D2B15EE302B}" dt="2021-03-30T10:21:15.537" v="2368" actId="26606"/>
          <ac:spMkLst>
            <pc:docMk/>
            <pc:sldMk cId="295391812" sldId="266"/>
            <ac:spMk id="33" creationId="{1E547BA6-BAE0-43BB-A7CA-60F69CE252F0}"/>
          </ac:spMkLst>
        </pc:spChg>
        <pc:spChg chg="add">
          <ac:chgData name="Наталья Полковникова" userId="a72e4d564c73f1dc" providerId="LiveId" clId="{56F95DC7-A79D-4BBC-9B65-8D2B15EE302B}" dt="2021-03-30T10:21:15.671" v="2369" actId="26606"/>
          <ac:spMkLst>
            <pc:docMk/>
            <pc:sldMk cId="295391812" sldId="266"/>
            <ac:spMk id="35" creationId="{6CC7D015-0DD8-420F-A568-AC4FEDC41251}"/>
          </ac:spMkLst>
        </pc:spChg>
        <pc:spChg chg="add">
          <ac:chgData name="Наталья Полковникова" userId="a72e4d564c73f1dc" providerId="LiveId" clId="{56F95DC7-A79D-4BBC-9B65-8D2B15EE302B}" dt="2021-03-30T10:21:15.671" v="2369" actId="26606"/>
          <ac:spMkLst>
            <pc:docMk/>
            <pc:sldMk cId="295391812" sldId="266"/>
            <ac:spMk id="36" creationId="{DC595556-C814-4F1F-B0E5-71812F38A8CD}"/>
          </ac:spMkLst>
        </pc:spChg>
        <pc:grpChg chg="add del">
          <ac:chgData name="Наталья Полковникова" userId="a72e4d564c73f1dc" providerId="LiveId" clId="{56F95DC7-A79D-4BBC-9B65-8D2B15EE302B}" dt="2021-03-30T10:21:15.537" v="2368" actId="26606"/>
          <ac:grpSpMkLst>
            <pc:docMk/>
            <pc:sldMk cId="295391812" sldId="266"/>
            <ac:grpSpMk id="29" creationId="{07EAA094-9CF6-4695-958A-33D9BCAA9474}"/>
          </ac:grpSpMkLst>
        </pc:grpChg>
        <pc:graphicFrameChg chg="add mod ord modGraphic">
          <ac:chgData name="Наталья Полковникова" userId="a72e4d564c73f1dc" providerId="LiveId" clId="{56F95DC7-A79D-4BBC-9B65-8D2B15EE302B}" dt="2021-03-30T10:21:15.671" v="2369" actId="26606"/>
          <ac:graphicFrameMkLst>
            <pc:docMk/>
            <pc:sldMk cId="295391812" sldId="266"/>
            <ac:graphicFrameMk id="4" creationId="{E495A776-0CDF-42F4-8AE6-89E7B051EA6A}"/>
          </ac:graphicFrameMkLst>
        </pc:graphicFrameChg>
        <pc:picChg chg="add del mod ord">
          <ac:chgData name="Наталья Полковникова" userId="a72e4d564c73f1dc" providerId="LiveId" clId="{56F95DC7-A79D-4BBC-9B65-8D2B15EE302B}" dt="2021-03-30T10:19:36.938" v="2359" actId="478"/>
          <ac:picMkLst>
            <pc:docMk/>
            <pc:sldMk cId="295391812" sldId="266"/>
            <ac:picMk id="6" creationId="{113192C9-5902-46C8-BBE6-3A64FE1D0B1B}"/>
          </ac:picMkLst>
        </pc:picChg>
        <pc:picChg chg="add mod ord">
          <ac:chgData name="Наталья Полковникова" userId="a72e4d564c73f1dc" providerId="LiveId" clId="{56F95DC7-A79D-4BBC-9B65-8D2B15EE302B}" dt="2021-03-30T10:21:15.671" v="2369" actId="26606"/>
          <ac:picMkLst>
            <pc:docMk/>
            <pc:sldMk cId="295391812" sldId="266"/>
            <ac:picMk id="8" creationId="{DB8B16A7-10C3-4EC0-B201-5580B469FEC5}"/>
          </ac:picMkLst>
        </pc:picChg>
        <pc:cxnChg chg="add del">
          <ac:chgData name="Наталья Полковникова" userId="a72e4d564c73f1dc" providerId="LiveId" clId="{56F95DC7-A79D-4BBC-9B65-8D2B15EE302B}" dt="2021-03-30T10:20:58.942" v="2362" actId="26606"/>
          <ac:cxnSpMkLst>
            <pc:docMk/>
            <pc:sldMk cId="295391812" sldId="266"/>
            <ac:cxnSpMk id="15" creationId="{20E3A342-4D61-4E3F-AF90-1AB42AEB96CC}"/>
          </ac:cxnSpMkLst>
        </pc:cxnChg>
        <pc:cxnChg chg="add del">
          <ac:chgData name="Наталья Полковникова" userId="a72e4d564c73f1dc" providerId="LiveId" clId="{56F95DC7-A79D-4BBC-9B65-8D2B15EE302B}" dt="2021-03-30T10:14:51.736" v="2354" actId="26606"/>
          <ac:cxnSpMkLst>
            <pc:docMk/>
            <pc:sldMk cId="295391812" sldId="266"/>
            <ac:cxnSpMk id="30" creationId="{67182200-4859-4C8D-BCBB-55B245C28BA3}"/>
          </ac:cxnSpMkLst>
        </pc:cxnChg>
      </pc:sldChg>
      <pc:sldChg chg="addSp delSp modSp new mod setBg setClrOvrMap chgLayout">
        <pc:chgData name="Наталья Полковникова" userId="a72e4d564c73f1dc" providerId="LiveId" clId="{56F95DC7-A79D-4BBC-9B65-8D2B15EE302B}" dt="2021-03-30T10:24:47.324" v="2383" actId="26606"/>
        <pc:sldMkLst>
          <pc:docMk/>
          <pc:sldMk cId="1964494427" sldId="267"/>
        </pc:sldMkLst>
        <pc:spChg chg="del">
          <ac:chgData name="Наталья Полковникова" userId="a72e4d564c73f1dc" providerId="LiveId" clId="{56F95DC7-A79D-4BBC-9B65-8D2B15EE302B}" dt="2021-03-30T08:47:39.019" v="642" actId="700"/>
          <ac:spMkLst>
            <pc:docMk/>
            <pc:sldMk cId="1964494427" sldId="267"/>
            <ac:spMk id="2" creationId="{6C1F4828-B1F5-4DB5-9754-24A972A81B57}"/>
          </ac:spMkLst>
        </pc:spChg>
        <pc:spChg chg="del">
          <ac:chgData name="Наталья Полковникова" userId="a72e4d564c73f1dc" providerId="LiveId" clId="{56F95DC7-A79D-4BBC-9B65-8D2B15EE302B}" dt="2021-03-30T08:47:39.019" v="642" actId="700"/>
          <ac:spMkLst>
            <pc:docMk/>
            <pc:sldMk cId="1964494427" sldId="267"/>
            <ac:spMk id="3" creationId="{1D3FC82C-1E32-4975-B59A-57D239A7097F}"/>
          </ac:spMkLst>
        </pc:spChg>
        <pc:spChg chg="add mod ord">
          <ac:chgData name="Наталья Полковникова" userId="a72e4d564c73f1dc" providerId="LiveId" clId="{56F95DC7-A79D-4BBC-9B65-8D2B15EE302B}" dt="2021-03-30T10:24:47.324" v="2383" actId="26606"/>
          <ac:spMkLst>
            <pc:docMk/>
            <pc:sldMk cId="1964494427" sldId="267"/>
            <ac:spMk id="4" creationId="{5A107B48-2F56-43C2-BFA1-7FAAD0E581C1}"/>
          </ac:spMkLst>
        </pc:spChg>
        <pc:spChg chg="add mod ord">
          <ac:chgData name="Наталья Полковникова" userId="a72e4d564c73f1dc" providerId="LiveId" clId="{56F95DC7-A79D-4BBC-9B65-8D2B15EE302B}" dt="2021-03-30T10:24:47.324" v="2383" actId="26606"/>
          <ac:spMkLst>
            <pc:docMk/>
            <pc:sldMk cId="1964494427" sldId="267"/>
            <ac:spMk id="5" creationId="{2ED47623-6488-4E05-8929-7C38A1ECD51F}"/>
          </ac:spMkLst>
        </pc:spChg>
        <pc:spChg chg="add del">
          <ac:chgData name="Наталья Полковникова" userId="a72e4d564c73f1dc" providerId="LiveId" clId="{56F95DC7-A79D-4BBC-9B65-8D2B15EE302B}" dt="2021-03-30T10:24:47.324" v="2383" actId="26606"/>
          <ac:spMkLst>
            <pc:docMk/>
            <pc:sldMk cId="1964494427" sldId="267"/>
            <ac:spMk id="10" creationId="{AD21898E-86C0-4C8A-A76C-DF33E844C87A}"/>
          </ac:spMkLst>
        </pc:spChg>
        <pc:spChg chg="add del">
          <ac:chgData name="Наталья Полковникова" userId="a72e4d564c73f1dc" providerId="LiveId" clId="{56F95DC7-A79D-4BBC-9B65-8D2B15EE302B}" dt="2021-03-30T10:24:47.324" v="2383" actId="26606"/>
          <ac:spMkLst>
            <pc:docMk/>
            <pc:sldMk cId="1964494427" sldId="267"/>
            <ac:spMk id="12" creationId="{5C8F04BD-D093-45D0-B54C-50FDB308B4EE}"/>
          </ac:spMkLst>
        </pc:spChg>
        <pc:spChg chg="add">
          <ac:chgData name="Наталья Полковникова" userId="a72e4d564c73f1dc" providerId="LiveId" clId="{56F95DC7-A79D-4BBC-9B65-8D2B15EE302B}" dt="2021-03-30T10:24:47.324" v="2383" actId="26606"/>
          <ac:spMkLst>
            <pc:docMk/>
            <pc:sldMk cId="1964494427" sldId="267"/>
            <ac:spMk id="17" creationId="{17718681-A12E-49D6-9925-DD7C68176D61}"/>
          </ac:spMkLst>
        </pc:spChg>
        <pc:spChg chg="add">
          <ac:chgData name="Наталья Полковникова" userId="a72e4d564c73f1dc" providerId="LiveId" clId="{56F95DC7-A79D-4BBC-9B65-8D2B15EE302B}" dt="2021-03-30T10:24:47.324" v="2383" actId="26606"/>
          <ac:spMkLst>
            <pc:docMk/>
            <pc:sldMk cId="1964494427" sldId="267"/>
            <ac:spMk id="19" creationId="{FBD77573-9EF2-4C35-8285-A1CF6FBB0EA5}"/>
          </ac:spMkLst>
        </pc:spChg>
      </pc:sldChg>
      <pc:sldChg chg="addSp delSp modSp new mod setBg modClrScheme setClrOvrMap chgLayout">
        <pc:chgData name="Наталья Полковникова" userId="a72e4d564c73f1dc" providerId="LiveId" clId="{56F95DC7-A79D-4BBC-9B65-8D2B15EE302B}" dt="2021-03-30T10:23:00.930" v="2373" actId="26606"/>
        <pc:sldMkLst>
          <pc:docMk/>
          <pc:sldMk cId="1718190455" sldId="268"/>
        </pc:sldMkLst>
        <pc:spChg chg="add mod ord">
          <ac:chgData name="Наталья Полковникова" userId="a72e4d564c73f1dc" providerId="LiveId" clId="{56F95DC7-A79D-4BBC-9B65-8D2B15EE302B}" dt="2021-03-30T10:23:00.930" v="2373" actId="26606"/>
          <ac:spMkLst>
            <pc:docMk/>
            <pc:sldMk cId="1718190455" sldId="268"/>
            <ac:spMk id="2" creationId="{BB70AED7-BF0D-4BD5-896F-50F91AEA3BBA}"/>
          </ac:spMkLst>
        </pc:spChg>
        <pc:spChg chg="add del mod ord">
          <ac:chgData name="Наталья Полковникова" userId="a72e4d564c73f1dc" providerId="LiveId" clId="{56F95DC7-A79D-4BBC-9B65-8D2B15EE302B}" dt="2021-03-30T10:15:17.920" v="2356" actId="26606"/>
          <ac:spMkLst>
            <pc:docMk/>
            <pc:sldMk cId="1718190455" sldId="268"/>
            <ac:spMk id="3" creationId="{ADCDC437-CD77-4D0B-8498-F6F310259A85}"/>
          </ac:spMkLst>
        </pc:spChg>
        <pc:spChg chg="add del">
          <ac:chgData name="Наталья Полковникова" userId="a72e4d564c73f1dc" providerId="LiveId" clId="{56F95DC7-A79D-4BBC-9B65-8D2B15EE302B}" dt="2021-03-30T10:22:53.046" v="2371" actId="26606"/>
          <ac:spMkLst>
            <pc:docMk/>
            <pc:sldMk cId="1718190455" sldId="268"/>
            <ac:spMk id="10" creationId="{9228552E-C8B1-4A80-8448-0787CE0FC704}"/>
          </ac:spMkLst>
        </pc:spChg>
        <pc:spChg chg="add del">
          <ac:chgData name="Наталья Полковникова" userId="a72e4d564c73f1dc" providerId="LiveId" clId="{56F95DC7-A79D-4BBC-9B65-8D2B15EE302B}" dt="2021-03-30T10:23:00.930" v="2373" actId="26606"/>
          <ac:spMkLst>
            <pc:docMk/>
            <pc:sldMk cId="1718190455" sldId="268"/>
            <ac:spMk id="15" creationId="{231BF440-39FA-4087-84CC-2EEC0BBDAF29}"/>
          </ac:spMkLst>
        </pc:spChg>
        <pc:spChg chg="add del">
          <ac:chgData name="Наталья Полковникова" userId="a72e4d564c73f1dc" providerId="LiveId" clId="{56F95DC7-A79D-4BBC-9B65-8D2B15EE302B}" dt="2021-03-30T10:23:00.930" v="2373" actId="26606"/>
          <ac:spMkLst>
            <pc:docMk/>
            <pc:sldMk cId="1718190455" sldId="268"/>
            <ac:spMk id="17" creationId="{F04E4CBA-303B-48BD-8451-C2701CB0EEBF}"/>
          </ac:spMkLst>
        </pc:spChg>
        <pc:spChg chg="add del">
          <ac:chgData name="Наталья Полковникова" userId="a72e4d564c73f1dc" providerId="LiveId" clId="{56F95DC7-A79D-4BBC-9B65-8D2B15EE302B}" dt="2021-03-30T10:23:00.930" v="2373" actId="26606"/>
          <ac:spMkLst>
            <pc:docMk/>
            <pc:sldMk cId="1718190455" sldId="268"/>
            <ac:spMk id="19" creationId="{F6CA58B3-AFCC-4A40-9882-50D5080879B0}"/>
          </ac:spMkLst>
        </pc:spChg>
        <pc:spChg chg="add del">
          <ac:chgData name="Наталья Полковникова" userId="a72e4d564c73f1dc" providerId="LiveId" clId="{56F95DC7-A79D-4BBC-9B65-8D2B15EE302B}" dt="2021-03-30T10:23:00.930" v="2373" actId="26606"/>
          <ac:spMkLst>
            <pc:docMk/>
            <pc:sldMk cId="1718190455" sldId="268"/>
            <ac:spMk id="21" creationId="{75C56826-D4E5-42ED-8529-079651CB3005}"/>
          </ac:spMkLst>
        </pc:spChg>
        <pc:spChg chg="add del">
          <ac:chgData name="Наталья Полковникова" userId="a72e4d564c73f1dc" providerId="LiveId" clId="{56F95DC7-A79D-4BBC-9B65-8D2B15EE302B}" dt="2021-03-30T10:23:00.930" v="2373" actId="26606"/>
          <ac:spMkLst>
            <pc:docMk/>
            <pc:sldMk cId="1718190455" sldId="268"/>
            <ac:spMk id="23" creationId="{82095FCE-EF05-4443-B97A-85DEE3A5CA17}"/>
          </ac:spMkLst>
        </pc:spChg>
        <pc:spChg chg="add del">
          <ac:chgData name="Наталья Полковникова" userId="a72e4d564c73f1dc" providerId="LiveId" clId="{56F95DC7-A79D-4BBC-9B65-8D2B15EE302B}" dt="2021-03-30T10:23:00.930" v="2373" actId="26606"/>
          <ac:spMkLst>
            <pc:docMk/>
            <pc:sldMk cId="1718190455" sldId="268"/>
            <ac:spMk id="25" creationId="{CA00AE6B-AA30-4CF8-BA6F-339B780AD76C}"/>
          </ac:spMkLst>
        </pc:spChg>
        <pc:spChg chg="add">
          <ac:chgData name="Наталья Полковникова" userId="a72e4d564c73f1dc" providerId="LiveId" clId="{56F95DC7-A79D-4BBC-9B65-8D2B15EE302B}" dt="2021-03-30T10:23:00.930" v="2373" actId="26606"/>
          <ac:spMkLst>
            <pc:docMk/>
            <pc:sldMk cId="1718190455" sldId="268"/>
            <ac:spMk id="30" creationId="{D009D6D5-DAC2-4A8B-A17A-E206B9012D09}"/>
          </ac:spMkLst>
        </pc:spChg>
        <pc:graphicFrameChg chg="add mod modGraphic">
          <ac:chgData name="Наталья Полковникова" userId="a72e4d564c73f1dc" providerId="LiveId" clId="{56F95DC7-A79D-4BBC-9B65-8D2B15EE302B}" dt="2021-03-30T10:23:00.930" v="2373" actId="26606"/>
          <ac:graphicFrameMkLst>
            <pc:docMk/>
            <pc:sldMk cId="1718190455" sldId="268"/>
            <ac:graphicFrameMk id="5" creationId="{1C4E7EDB-CDF4-4380-94BA-F9847F564443}"/>
          </ac:graphicFrameMkLst>
        </pc:graphicFrameChg>
        <pc:picChg chg="add del mod">
          <ac:chgData name="Наталья Полковникова" userId="a72e4d564c73f1dc" providerId="LiveId" clId="{56F95DC7-A79D-4BBC-9B65-8D2B15EE302B}" dt="2021-03-30T10:22:55.617" v="2372" actId="478"/>
          <ac:picMkLst>
            <pc:docMk/>
            <pc:sldMk cId="1718190455" sldId="268"/>
            <ac:picMk id="6" creationId="{659FCFBB-E58A-454E-93D8-B4ADE219881D}"/>
          </ac:picMkLst>
        </pc:picChg>
        <pc:picChg chg="add mod ord">
          <ac:chgData name="Наталья Полковникова" userId="a72e4d564c73f1dc" providerId="LiveId" clId="{56F95DC7-A79D-4BBC-9B65-8D2B15EE302B}" dt="2021-03-30T10:23:00.930" v="2373" actId="26606"/>
          <ac:picMkLst>
            <pc:docMk/>
            <pc:sldMk cId="1718190455" sldId="268"/>
            <ac:picMk id="7" creationId="{365C9C6C-4FEF-4F77-AC24-6C60C0B9659C}"/>
          </ac:picMkLst>
        </pc:picChg>
      </pc:sldChg>
      <pc:sldChg chg="addSp delSp modSp new mod setBg setClrOvrMap">
        <pc:chgData name="Наталья Полковникова" userId="a72e4d564c73f1dc" providerId="LiveId" clId="{56F95DC7-A79D-4BBC-9B65-8D2B15EE302B}" dt="2021-03-30T10:23:36.079" v="2378" actId="26606"/>
        <pc:sldMkLst>
          <pc:docMk/>
          <pc:sldMk cId="3183647184" sldId="269"/>
        </pc:sldMkLst>
        <pc:spChg chg="mod">
          <ac:chgData name="Наталья Полковникова" userId="a72e4d564c73f1dc" providerId="LiveId" clId="{56F95DC7-A79D-4BBC-9B65-8D2B15EE302B}" dt="2021-03-30T10:23:36.079" v="2378" actId="26606"/>
          <ac:spMkLst>
            <pc:docMk/>
            <pc:sldMk cId="3183647184" sldId="269"/>
            <ac:spMk id="2" creationId="{9F73B6C0-5E56-4554-8F80-82FCE6D62B5D}"/>
          </ac:spMkLst>
        </pc:spChg>
        <pc:spChg chg="del">
          <ac:chgData name="Наталья Полковникова" userId="a72e4d564c73f1dc" providerId="LiveId" clId="{56F95DC7-A79D-4BBC-9B65-8D2B15EE302B}" dt="2021-03-30T09:07:34.042" v="706" actId="1032"/>
          <ac:spMkLst>
            <pc:docMk/>
            <pc:sldMk cId="3183647184" sldId="269"/>
            <ac:spMk id="3" creationId="{3FAC1E35-064E-4E39-A015-E7989C45119E}"/>
          </ac:spMkLst>
        </pc:spChg>
        <pc:spChg chg="add del">
          <ac:chgData name="Наталья Полковникова" userId="a72e4d564c73f1dc" providerId="LiveId" clId="{56F95DC7-A79D-4BBC-9B65-8D2B15EE302B}" dt="2021-03-30T09:53:37.615" v="2284" actId="26606"/>
          <ac:spMkLst>
            <pc:docMk/>
            <pc:sldMk cId="3183647184" sldId="269"/>
            <ac:spMk id="9" creationId="{68575C10-8187-4AC4-AD72-C754EAFD2867}"/>
          </ac:spMkLst>
        </pc:spChg>
        <pc:spChg chg="add del">
          <ac:chgData name="Наталья Полковникова" userId="a72e4d564c73f1dc" providerId="LiveId" clId="{56F95DC7-A79D-4BBC-9B65-8D2B15EE302B}" dt="2021-03-30T09:53:28.940" v="2282" actId="26606"/>
          <ac:spMkLst>
            <pc:docMk/>
            <pc:sldMk cId="3183647184" sldId="269"/>
            <ac:spMk id="10" creationId="{9228552E-C8B1-4A80-8448-0787CE0FC704}"/>
          </ac:spMkLst>
        </pc:spChg>
        <pc:spChg chg="add del">
          <ac:chgData name="Наталья Полковникова" userId="a72e4d564c73f1dc" providerId="LiveId" clId="{56F95DC7-A79D-4BBC-9B65-8D2B15EE302B}" dt="2021-03-30T09:53:41.633" v="2286" actId="26606"/>
          <ac:spMkLst>
            <pc:docMk/>
            <pc:sldMk cId="3183647184" sldId="269"/>
            <ac:spMk id="13" creationId="{9228552E-C8B1-4A80-8448-0787CE0FC704}"/>
          </ac:spMkLst>
        </pc:spChg>
        <pc:spChg chg="add del">
          <ac:chgData name="Наталья Полковникова" userId="a72e4d564c73f1dc" providerId="LiveId" clId="{56F95DC7-A79D-4BBC-9B65-8D2B15EE302B}" dt="2021-03-30T10:19:16.180" v="2358" actId="26606"/>
          <ac:spMkLst>
            <pc:docMk/>
            <pc:sldMk cId="3183647184" sldId="269"/>
            <ac:spMk id="16" creationId="{CF62D2A7-8207-488C-9F46-316BA81A16C8}"/>
          </ac:spMkLst>
        </pc:spChg>
        <pc:spChg chg="add del">
          <ac:chgData name="Наталья Полковникова" userId="a72e4d564c73f1dc" providerId="LiveId" clId="{56F95DC7-A79D-4BBC-9B65-8D2B15EE302B}" dt="2021-03-30T10:23:19.605" v="2377" actId="26606"/>
          <ac:spMkLst>
            <pc:docMk/>
            <pc:sldMk cId="3183647184" sldId="269"/>
            <ac:spMk id="22" creationId="{99F1FFA9-D672-408C-9220-ADEEC6ABDD09}"/>
          </ac:spMkLst>
        </pc:spChg>
        <pc:spChg chg="add del">
          <ac:chgData name="Наталья Полковникова" userId="a72e4d564c73f1dc" providerId="LiveId" clId="{56F95DC7-A79D-4BBC-9B65-8D2B15EE302B}" dt="2021-03-30T10:23:19.528" v="2376" actId="26606"/>
          <ac:spMkLst>
            <pc:docMk/>
            <pc:sldMk cId="3183647184" sldId="269"/>
            <ac:spMk id="27" creationId="{79BB35BC-D5C2-4C8B-A22A-A71E6191913B}"/>
          </ac:spMkLst>
        </pc:spChg>
        <pc:spChg chg="add del">
          <ac:chgData name="Наталья Полковникова" userId="a72e4d564c73f1dc" providerId="LiveId" clId="{56F95DC7-A79D-4BBC-9B65-8D2B15EE302B}" dt="2021-03-30T10:23:36.079" v="2378" actId="26606"/>
          <ac:spMkLst>
            <pc:docMk/>
            <pc:sldMk cId="3183647184" sldId="269"/>
            <ac:spMk id="29" creationId="{0844A943-BF79-4FEA-ABB1-3BD54D236606}"/>
          </ac:spMkLst>
        </pc:spChg>
        <pc:spChg chg="add del">
          <ac:chgData name="Наталья Полковникова" userId="a72e4d564c73f1dc" providerId="LiveId" clId="{56F95DC7-A79D-4BBC-9B65-8D2B15EE302B}" dt="2021-03-30T10:23:36.079" v="2378" actId="26606"/>
          <ac:spMkLst>
            <pc:docMk/>
            <pc:sldMk cId="3183647184" sldId="269"/>
            <ac:spMk id="30" creationId="{3346177D-ADC4-4968-B747-5CFCD390B5B9}"/>
          </ac:spMkLst>
        </pc:spChg>
        <pc:spChg chg="add del">
          <ac:chgData name="Наталья Полковникова" userId="a72e4d564c73f1dc" providerId="LiveId" clId="{56F95DC7-A79D-4BBC-9B65-8D2B15EE302B}" dt="2021-03-30T10:23:36.079" v="2378" actId="26606"/>
          <ac:spMkLst>
            <pc:docMk/>
            <pc:sldMk cId="3183647184" sldId="269"/>
            <ac:spMk id="31" creationId="{6437CC72-F4A8-4DC3-AFAB-D22C482C8100}"/>
          </ac:spMkLst>
        </pc:spChg>
        <pc:spChg chg="add">
          <ac:chgData name="Наталья Полковникова" userId="a72e4d564c73f1dc" providerId="LiveId" clId="{56F95DC7-A79D-4BBC-9B65-8D2B15EE302B}" dt="2021-03-30T10:23:36.079" v="2378" actId="26606"/>
          <ac:spMkLst>
            <pc:docMk/>
            <pc:sldMk cId="3183647184" sldId="269"/>
            <ac:spMk id="36" creationId="{79BB35BC-D5C2-4C8B-A22A-A71E6191913B}"/>
          </ac:spMkLst>
        </pc:spChg>
        <pc:graphicFrameChg chg="add mod ord modGraphic">
          <ac:chgData name="Наталья Полковникова" userId="a72e4d564c73f1dc" providerId="LiveId" clId="{56F95DC7-A79D-4BBC-9B65-8D2B15EE302B}" dt="2021-03-30T10:23:36.079" v="2378" actId="26606"/>
          <ac:graphicFrameMkLst>
            <pc:docMk/>
            <pc:sldMk cId="3183647184" sldId="269"/>
            <ac:graphicFrameMk id="4" creationId="{6E910209-A49E-4119-97A7-44E404A2AB7D}"/>
          </ac:graphicFrameMkLst>
        </pc:graphicFrameChg>
        <pc:picChg chg="add del">
          <ac:chgData name="Наталья Полковникова" userId="a72e4d564c73f1dc" providerId="LiveId" clId="{56F95DC7-A79D-4BBC-9B65-8D2B15EE302B}" dt="2021-03-30T09:53:28.940" v="2282" actId="26606"/>
          <ac:picMkLst>
            <pc:docMk/>
            <pc:sldMk cId="3183647184" sldId="269"/>
            <ac:picMk id="6" creationId="{C811B9F7-DDEA-418D-8311-0DED3638C645}"/>
          </ac:picMkLst>
        </pc:picChg>
        <pc:picChg chg="add mod">
          <ac:chgData name="Наталья Полковникова" userId="a72e4d564c73f1dc" providerId="LiveId" clId="{56F95DC7-A79D-4BBC-9B65-8D2B15EE302B}" dt="2021-03-30T10:23:36.079" v="2378" actId="26606"/>
          <ac:picMkLst>
            <pc:docMk/>
            <pc:sldMk cId="3183647184" sldId="269"/>
            <ac:picMk id="7" creationId="{26D5FF29-8431-42BC-9F4D-6F2D09575500}"/>
          </ac:picMkLst>
        </pc:picChg>
        <pc:picChg chg="add del">
          <ac:chgData name="Наталья Полковникова" userId="a72e4d564c73f1dc" providerId="LiveId" clId="{56F95DC7-A79D-4BBC-9B65-8D2B15EE302B}" dt="2021-03-30T09:53:41.633" v="2286" actId="26606"/>
          <ac:picMkLst>
            <pc:docMk/>
            <pc:sldMk cId="3183647184" sldId="269"/>
            <ac:picMk id="14" creationId="{C811B9F7-DDEA-418D-8311-0DED3638C645}"/>
          </ac:picMkLst>
        </pc:picChg>
        <pc:picChg chg="add del mod">
          <ac:chgData name="Наталья Полковникова" userId="a72e4d564c73f1dc" providerId="LiveId" clId="{56F95DC7-A79D-4BBC-9B65-8D2B15EE302B}" dt="2021-03-30T10:23:10.203" v="2374" actId="478"/>
          <ac:picMkLst>
            <pc:docMk/>
            <pc:sldMk cId="3183647184" sldId="269"/>
            <ac:picMk id="17" creationId="{F3DC971C-D75E-461B-B490-68ABA2253D42}"/>
          </ac:picMkLst>
        </pc:picChg>
        <pc:cxnChg chg="add del">
          <ac:chgData name="Наталья Полковникова" userId="a72e4d564c73f1dc" providerId="LiveId" clId="{56F95DC7-A79D-4BBC-9B65-8D2B15EE302B}" dt="2021-03-30T09:53:37.615" v="2284" actId="26606"/>
          <ac:cxnSpMkLst>
            <pc:docMk/>
            <pc:sldMk cId="3183647184" sldId="269"/>
            <ac:cxnSpMk id="11" creationId="{74E776C9-ED67-41B7-B3A3-4DF76EF3ACEE}"/>
          </ac:cxnSpMkLst>
        </pc:cxnChg>
      </pc:sldChg>
      <pc:sldChg chg="addSp delSp modSp add mod setBg setClrOvrMap">
        <pc:chgData name="Наталья Полковникова" userId="a72e4d564c73f1dc" providerId="LiveId" clId="{56F95DC7-A79D-4BBC-9B65-8D2B15EE302B}" dt="2021-03-30T10:23:55.985" v="2379" actId="26606"/>
        <pc:sldMkLst>
          <pc:docMk/>
          <pc:sldMk cId="1560461142" sldId="270"/>
        </pc:sldMkLst>
        <pc:spChg chg="mod">
          <ac:chgData name="Наталья Полковникова" userId="a72e4d564c73f1dc" providerId="LiveId" clId="{56F95DC7-A79D-4BBC-9B65-8D2B15EE302B}" dt="2021-03-30T10:23:55.985" v="2379" actId="26606"/>
          <ac:spMkLst>
            <pc:docMk/>
            <pc:sldMk cId="1560461142" sldId="270"/>
            <ac:spMk id="2" creationId="{9F73B6C0-5E56-4554-8F80-82FCE6D62B5D}"/>
          </ac:spMkLst>
        </pc:spChg>
        <pc:spChg chg="mod ord">
          <ac:chgData name="Наталья Полковникова" userId="a72e4d564c73f1dc" providerId="LiveId" clId="{56F95DC7-A79D-4BBC-9B65-8D2B15EE302B}" dt="2021-03-30T10:23:55.985" v="2379" actId="26606"/>
          <ac:spMkLst>
            <pc:docMk/>
            <pc:sldMk cId="1560461142" sldId="270"/>
            <ac:spMk id="3" creationId="{3FAC1E35-064E-4E39-A015-E7989C45119E}"/>
          </ac:spMkLst>
        </pc:spChg>
        <pc:spChg chg="add del">
          <ac:chgData name="Наталья Полковникова" userId="a72e4d564c73f1dc" providerId="LiveId" clId="{56F95DC7-A79D-4BBC-9B65-8D2B15EE302B}" dt="2021-03-30T09:52:44.572" v="2273" actId="26606"/>
          <ac:spMkLst>
            <pc:docMk/>
            <pc:sldMk cId="1560461142" sldId="270"/>
            <ac:spMk id="12" creationId="{A3BAF07C-C39E-42EB-BB22-8D46691D9735}"/>
          </ac:spMkLst>
        </pc:spChg>
        <pc:spChg chg="add del">
          <ac:chgData name="Наталья Полковникова" userId="a72e4d564c73f1dc" providerId="LiveId" clId="{56F95DC7-A79D-4BBC-9B65-8D2B15EE302B}" dt="2021-03-30T09:52:53.456" v="2275" actId="26606"/>
          <ac:spMkLst>
            <pc:docMk/>
            <pc:sldMk cId="1560461142" sldId="270"/>
            <ac:spMk id="35" creationId="{E8A8EAB8-D2FF-444D-B34B-7D32F106AD0E}"/>
          </ac:spMkLst>
        </pc:spChg>
        <pc:spChg chg="add del">
          <ac:chgData name="Наталья Полковникова" userId="a72e4d564c73f1dc" providerId="LiveId" clId="{56F95DC7-A79D-4BBC-9B65-8D2B15EE302B}" dt="2021-03-30T09:53:01.387" v="2277" actId="26606"/>
          <ac:spMkLst>
            <pc:docMk/>
            <pc:sldMk cId="1560461142" sldId="270"/>
            <ac:spMk id="38" creationId="{2172A0AC-3DCE-4672-BCAF-28FEF91F6020}"/>
          </ac:spMkLst>
        </pc:spChg>
        <pc:spChg chg="add del">
          <ac:chgData name="Наталья Полковникова" userId="a72e4d564c73f1dc" providerId="LiveId" clId="{56F95DC7-A79D-4BBC-9B65-8D2B15EE302B}" dt="2021-03-30T09:53:01.387" v="2277" actId="26606"/>
          <ac:spMkLst>
            <pc:docMk/>
            <pc:sldMk cId="1560461142" sldId="270"/>
            <ac:spMk id="39" creationId="{AE6F1C77-EDC9-4C5F-8C1C-62DD46BDA3C3}"/>
          </ac:spMkLst>
        </pc:spChg>
        <pc:spChg chg="add del">
          <ac:chgData name="Наталья Полковникова" userId="a72e4d564c73f1dc" providerId="LiveId" clId="{56F95DC7-A79D-4BBC-9B65-8D2B15EE302B}" dt="2021-03-30T09:53:15.662" v="2279" actId="26606"/>
          <ac:spMkLst>
            <pc:docMk/>
            <pc:sldMk cId="1560461142" sldId="270"/>
            <ac:spMk id="41" creationId="{A3BAF07C-C39E-42EB-BB22-8D46691D9735}"/>
          </ac:spMkLst>
        </pc:spChg>
        <pc:spChg chg="add del">
          <ac:chgData name="Наталья Полковникова" userId="a72e4d564c73f1dc" providerId="LiveId" clId="{56F95DC7-A79D-4BBC-9B65-8D2B15EE302B}" dt="2021-03-30T10:23:55.985" v="2379" actId="26606"/>
          <ac:spMkLst>
            <pc:docMk/>
            <pc:sldMk cId="1560461142" sldId="270"/>
            <ac:spMk id="46" creationId="{E8A8EAB8-D2FF-444D-B34B-7D32F106AD0E}"/>
          </ac:spMkLst>
        </pc:spChg>
        <pc:spChg chg="add">
          <ac:chgData name="Наталья Полковникова" userId="a72e4d564c73f1dc" providerId="LiveId" clId="{56F95DC7-A79D-4BBC-9B65-8D2B15EE302B}" dt="2021-03-30T10:23:55.985" v="2379" actId="26606"/>
          <ac:spMkLst>
            <pc:docMk/>
            <pc:sldMk cId="1560461142" sldId="270"/>
            <ac:spMk id="54" creationId="{99F1FFA9-D672-408C-9220-ADEEC6ABDD09}"/>
          </ac:spMkLst>
        </pc:spChg>
        <pc:grpChg chg="add del">
          <ac:chgData name="Наталья Полковникова" userId="a72e4d564c73f1dc" providerId="LiveId" clId="{56F95DC7-A79D-4BBC-9B65-8D2B15EE302B}" dt="2021-03-30T09:52:44.572" v="2273" actId="26606"/>
          <ac:grpSpMkLst>
            <pc:docMk/>
            <pc:sldMk cId="1560461142" sldId="270"/>
            <ac:grpSpMk id="14" creationId="{D8E9CF54-0466-4261-9E62-0249E60E1886}"/>
          </ac:grpSpMkLst>
        </pc:grpChg>
        <pc:grpChg chg="add del">
          <ac:chgData name="Наталья Полковникова" userId="a72e4d564c73f1dc" providerId="LiveId" clId="{56F95DC7-A79D-4BBC-9B65-8D2B15EE302B}" dt="2021-03-30T09:52:53.456" v="2275" actId="26606"/>
          <ac:grpSpMkLst>
            <pc:docMk/>
            <pc:sldMk cId="1560461142" sldId="270"/>
            <ac:grpSpMk id="16" creationId="{1CF03BDF-BAB0-4895-98AF-E26EE081D9B0}"/>
          </ac:grpSpMkLst>
        </pc:grpChg>
        <pc:grpChg chg="add del">
          <ac:chgData name="Наталья Полковникова" userId="a72e4d564c73f1dc" providerId="LiveId" clId="{56F95DC7-A79D-4BBC-9B65-8D2B15EE302B}" dt="2021-03-30T09:52:53.456" v="2275" actId="26606"/>
          <ac:grpSpMkLst>
            <pc:docMk/>
            <pc:sldMk cId="1560461142" sldId="270"/>
            <ac:grpSpMk id="20" creationId="{9D20816A-53A8-414B-9615-2877C1081698}"/>
          </ac:grpSpMkLst>
        </pc:grpChg>
        <pc:grpChg chg="add del">
          <ac:chgData name="Наталья Полковникова" userId="a72e4d564c73f1dc" providerId="LiveId" clId="{56F95DC7-A79D-4BBC-9B65-8D2B15EE302B}" dt="2021-03-30T09:53:15.662" v="2279" actId="26606"/>
          <ac:grpSpMkLst>
            <pc:docMk/>
            <pc:sldMk cId="1560461142" sldId="270"/>
            <ac:grpSpMk id="42" creationId="{D8E9CF54-0466-4261-9E62-0249E60E1886}"/>
          </ac:grpSpMkLst>
        </pc:grpChg>
        <pc:grpChg chg="add del">
          <ac:chgData name="Наталья Полковникова" userId="a72e4d564c73f1dc" providerId="LiveId" clId="{56F95DC7-A79D-4BBC-9B65-8D2B15EE302B}" dt="2021-03-30T10:23:55.985" v="2379" actId="26606"/>
          <ac:grpSpMkLst>
            <pc:docMk/>
            <pc:sldMk cId="1560461142" sldId="270"/>
            <ac:grpSpMk id="48" creationId="{1CF03BDF-BAB0-4895-98AF-E26EE081D9B0}"/>
          </ac:grpSpMkLst>
        </pc:grpChg>
        <pc:grpChg chg="add del">
          <ac:chgData name="Наталья Полковникова" userId="a72e4d564c73f1dc" providerId="LiveId" clId="{56F95DC7-A79D-4BBC-9B65-8D2B15EE302B}" dt="2021-03-30T10:23:55.985" v="2379" actId="26606"/>
          <ac:grpSpMkLst>
            <pc:docMk/>
            <pc:sldMk cId="1560461142" sldId="270"/>
            <ac:grpSpMk id="49" creationId="{9D20816A-53A8-414B-9615-2877C1081698}"/>
          </ac:grpSpMkLst>
        </pc:grpChg>
        <pc:picChg chg="add mod ord">
          <ac:chgData name="Наталья Полковникова" userId="a72e4d564c73f1dc" providerId="LiveId" clId="{56F95DC7-A79D-4BBC-9B65-8D2B15EE302B}" dt="2021-03-30T10:23:55.985" v="2379" actId="26606"/>
          <ac:picMkLst>
            <pc:docMk/>
            <pc:sldMk cId="1560461142" sldId="270"/>
            <ac:picMk id="5" creationId="{AD853880-106D-4D2B-B6EC-71BE27AA06D5}"/>
          </ac:picMkLst>
        </pc:picChg>
        <pc:picChg chg="add mod ord">
          <ac:chgData name="Наталья Полковникова" userId="a72e4d564c73f1dc" providerId="LiveId" clId="{56F95DC7-A79D-4BBC-9B65-8D2B15EE302B}" dt="2021-03-30T10:23:55.985" v="2379" actId="26606"/>
          <ac:picMkLst>
            <pc:docMk/>
            <pc:sldMk cId="1560461142" sldId="270"/>
            <ac:picMk id="7" creationId="{B29CB019-EED1-432D-AE18-871BC9791F6F}"/>
          </ac:picMkLst>
        </pc:picChg>
        <pc:cxnChg chg="add del">
          <ac:chgData name="Наталья Полковникова" userId="a72e4d564c73f1dc" providerId="LiveId" clId="{56F95DC7-A79D-4BBC-9B65-8D2B15EE302B}" dt="2021-03-30T09:52:53.456" v="2275" actId="26606"/>
          <ac:cxnSpMkLst>
            <pc:docMk/>
            <pc:sldMk cId="1560461142" sldId="270"/>
            <ac:cxnSpMk id="36" creationId="{DAE05351-315A-4BA9-A90A-FE5C949522D1}"/>
          </ac:cxnSpMkLst>
        </pc:cxnChg>
        <pc:cxnChg chg="add del">
          <ac:chgData name="Наталья Полковникова" userId="a72e4d564c73f1dc" providerId="LiveId" clId="{56F95DC7-A79D-4BBC-9B65-8D2B15EE302B}" dt="2021-03-30T10:23:55.985" v="2379" actId="26606"/>
          <ac:cxnSpMkLst>
            <pc:docMk/>
            <pc:sldMk cId="1560461142" sldId="270"/>
            <ac:cxnSpMk id="47" creationId="{DAE05351-315A-4BA9-A90A-FE5C949522D1}"/>
          </ac:cxnSpMkLst>
        </pc:cxnChg>
      </pc:sldChg>
      <pc:sldChg chg="addSp delSp modSp add mod setBg setClrOvrMap">
        <pc:chgData name="Наталья Полковникова" userId="a72e4d564c73f1dc" providerId="LiveId" clId="{56F95DC7-A79D-4BBC-9B65-8D2B15EE302B}" dt="2021-03-30T10:24:34.391" v="2382" actId="26606"/>
        <pc:sldMkLst>
          <pc:docMk/>
          <pc:sldMk cId="3747450391" sldId="271"/>
        </pc:sldMkLst>
        <pc:spChg chg="mod ord">
          <ac:chgData name="Наталья Полковникова" userId="a72e4d564c73f1dc" providerId="LiveId" clId="{56F95DC7-A79D-4BBC-9B65-8D2B15EE302B}" dt="2021-03-30T10:24:34.391" v="2382" actId="26606"/>
          <ac:spMkLst>
            <pc:docMk/>
            <pc:sldMk cId="3747450391" sldId="271"/>
            <ac:spMk id="2" creationId="{9F73B6C0-5E56-4554-8F80-82FCE6D62B5D}"/>
          </ac:spMkLst>
        </pc:spChg>
        <pc:spChg chg="add del">
          <ac:chgData name="Наталья Полковникова" userId="a72e4d564c73f1dc" providerId="LiveId" clId="{56F95DC7-A79D-4BBC-9B65-8D2B15EE302B}" dt="2021-03-30T09:51:02.671" v="2269" actId="931"/>
          <ac:spMkLst>
            <pc:docMk/>
            <pc:sldMk cId="3747450391" sldId="271"/>
            <ac:spMk id="3" creationId="{3FAC1E35-064E-4E39-A015-E7989C45119E}"/>
          </ac:spMkLst>
        </pc:spChg>
        <pc:spChg chg="add del">
          <ac:chgData name="Наталья Полковникова" userId="a72e4d564c73f1dc" providerId="LiveId" clId="{56F95DC7-A79D-4BBC-9B65-8D2B15EE302B}" dt="2021-03-30T10:24:34.391" v="2382" actId="26606"/>
          <ac:spMkLst>
            <pc:docMk/>
            <pc:sldMk cId="3747450391" sldId="271"/>
            <ac:spMk id="20" creationId="{F6E384F5-137A-40B1-97F0-694CC6ECD59C}"/>
          </ac:spMkLst>
        </pc:spChg>
        <pc:spChg chg="add del">
          <ac:chgData name="Наталья Полковникова" userId="a72e4d564c73f1dc" providerId="LiveId" clId="{56F95DC7-A79D-4BBC-9B65-8D2B15EE302B}" dt="2021-03-30T10:24:34.391" v="2382" actId="26606"/>
          <ac:spMkLst>
            <pc:docMk/>
            <pc:sldMk cId="3747450391" sldId="271"/>
            <ac:spMk id="22" creationId="{9DBC4630-03DA-474F-BBCB-BA3AE6B317A4}"/>
          </ac:spMkLst>
        </pc:spChg>
        <pc:spChg chg="add del">
          <ac:chgData name="Наталья Полковникова" userId="a72e4d564c73f1dc" providerId="LiveId" clId="{56F95DC7-A79D-4BBC-9B65-8D2B15EE302B}" dt="2021-03-30T10:24:34.391" v="2382" actId="26606"/>
          <ac:spMkLst>
            <pc:docMk/>
            <pc:sldMk cId="3747450391" sldId="271"/>
            <ac:spMk id="24" creationId="{78418A25-6EAC-4140-BFE6-284E1925B5EE}"/>
          </ac:spMkLst>
        </pc:spChg>
        <pc:spChg chg="add del">
          <ac:chgData name="Наталья Полковникова" userId="a72e4d564c73f1dc" providerId="LiveId" clId="{56F95DC7-A79D-4BBC-9B65-8D2B15EE302B}" dt="2021-03-30T10:24:34.391" v="2382" actId="26606"/>
          <ac:spMkLst>
            <pc:docMk/>
            <pc:sldMk cId="3747450391" sldId="271"/>
            <ac:spMk id="26" creationId="{6B9D64DB-4D5C-4A91-B45F-F301E3174F9F}"/>
          </ac:spMkLst>
        </pc:spChg>
        <pc:spChg chg="add del">
          <ac:chgData name="Наталья Полковникова" userId="a72e4d564c73f1dc" providerId="LiveId" clId="{56F95DC7-A79D-4BBC-9B65-8D2B15EE302B}" dt="2021-03-30T10:24:34.391" v="2382" actId="26606"/>
          <ac:spMkLst>
            <pc:docMk/>
            <pc:sldMk cId="3747450391" sldId="271"/>
            <ac:spMk id="28" creationId="{CB14CE1B-4BC5-4EF2-BE3D-05E4F580B3DB}"/>
          </ac:spMkLst>
        </pc:spChg>
        <pc:spChg chg="add del">
          <ac:chgData name="Наталья Полковникова" userId="a72e4d564c73f1dc" providerId="LiveId" clId="{56F95DC7-A79D-4BBC-9B65-8D2B15EE302B}" dt="2021-03-30T10:24:34.386" v="2381" actId="26606"/>
          <ac:spMkLst>
            <pc:docMk/>
            <pc:sldMk cId="3747450391" sldId="271"/>
            <ac:spMk id="33" creationId="{AAD8F19F-4A55-467B-BED0-8837659A90A4}"/>
          </ac:spMkLst>
        </pc:spChg>
        <pc:spChg chg="add">
          <ac:chgData name="Наталья Полковникова" userId="a72e4d564c73f1dc" providerId="LiveId" clId="{56F95DC7-A79D-4BBC-9B65-8D2B15EE302B}" dt="2021-03-30T10:24:34.391" v="2382" actId="26606"/>
          <ac:spMkLst>
            <pc:docMk/>
            <pc:sldMk cId="3747450391" sldId="271"/>
            <ac:spMk id="35" creationId="{3B47FC9C-2ED3-4100-A4EF-E8CDFEE106C9}"/>
          </ac:spMkLst>
        </pc:spChg>
        <pc:picChg chg="add del mod">
          <ac:chgData name="Наталья Полковникова" userId="a72e4d564c73f1dc" providerId="LiveId" clId="{56F95DC7-A79D-4BBC-9B65-8D2B15EE302B}" dt="2021-03-30T09:48:15.190" v="2268" actId="931"/>
          <ac:picMkLst>
            <pc:docMk/>
            <pc:sldMk cId="3747450391" sldId="271"/>
            <ac:picMk id="5" creationId="{03043CE9-7449-414B-BB8E-97818CD09277}"/>
          </ac:picMkLst>
        </pc:picChg>
        <pc:picChg chg="add mod ord">
          <ac:chgData name="Наталья Полковникова" userId="a72e4d564c73f1dc" providerId="LiveId" clId="{56F95DC7-A79D-4BBC-9B65-8D2B15EE302B}" dt="2021-03-30T10:24:34.391" v="2382" actId="26606"/>
          <ac:picMkLst>
            <pc:docMk/>
            <pc:sldMk cId="3747450391" sldId="271"/>
            <ac:picMk id="7" creationId="{727984D2-A6CF-4ACF-9A81-6F31FF6DE474}"/>
          </ac:picMkLst>
        </pc:picChg>
        <pc:picChg chg="add mod ord">
          <ac:chgData name="Наталья Полковникова" userId="a72e4d564c73f1dc" providerId="LiveId" clId="{56F95DC7-A79D-4BBC-9B65-8D2B15EE302B}" dt="2021-03-30T10:24:34.391" v="2382" actId="26606"/>
          <ac:picMkLst>
            <pc:docMk/>
            <pc:sldMk cId="3747450391" sldId="271"/>
            <ac:picMk id="9" creationId="{B29BC0C9-96ED-40BE-990F-169AA862BC11}"/>
          </ac:picMkLst>
        </pc:picChg>
        <pc:picChg chg="add mod ord">
          <ac:chgData name="Наталья Полковникова" userId="a72e4d564c73f1dc" providerId="LiveId" clId="{56F95DC7-A79D-4BBC-9B65-8D2B15EE302B}" dt="2021-03-30T10:24:34.391" v="2382" actId="26606"/>
          <ac:picMkLst>
            <pc:docMk/>
            <pc:sldMk cId="3747450391" sldId="271"/>
            <ac:picMk id="11" creationId="{482AD712-DFB9-4B22-BDA4-E4F85F2BA7BF}"/>
          </ac:picMkLst>
        </pc:picChg>
        <pc:picChg chg="add mod">
          <ac:chgData name="Наталья Полковникова" userId="a72e4d564c73f1dc" providerId="LiveId" clId="{56F95DC7-A79D-4BBC-9B65-8D2B15EE302B}" dt="2021-03-30T10:24:34.391" v="2382" actId="26606"/>
          <ac:picMkLst>
            <pc:docMk/>
            <pc:sldMk cId="3747450391" sldId="271"/>
            <ac:picMk id="13" creationId="{1DDEBF30-F078-4AD8-B428-5563D6BDEEDE}"/>
          </ac:picMkLst>
        </pc:picChg>
        <pc:picChg chg="add mod ord">
          <ac:chgData name="Наталья Полковникова" userId="a72e4d564c73f1dc" providerId="LiveId" clId="{56F95DC7-A79D-4BBC-9B65-8D2B15EE302B}" dt="2021-03-30T10:24:34.391" v="2382" actId="26606"/>
          <ac:picMkLst>
            <pc:docMk/>
            <pc:sldMk cId="3747450391" sldId="271"/>
            <ac:picMk id="15" creationId="{29599445-00FA-4764-AC96-168B13BB1CA5}"/>
          </ac:picMkLst>
        </pc:picChg>
      </pc:sldChg>
    </pc:docChg>
  </pc:docChgLst>
  <pc:docChgLst>
    <pc:chgData name="Наталья Полковникова" userId="a72e4d564c73f1dc" providerId="LiveId" clId="{3791B1FF-CABA-4062-8094-C81D984AEBE9}"/>
    <pc:docChg chg="undo custSel addSld delSld">
      <pc:chgData name="Наталья Полковникова" userId="a72e4d564c73f1dc" providerId="LiveId" clId="{3791B1FF-CABA-4062-8094-C81D984AEBE9}" dt="2021-06-28T08:20:07.603" v="17" actId="47"/>
      <pc:docMkLst>
        <pc:docMk/>
      </pc:docMkLst>
      <pc:sldChg chg="del">
        <pc:chgData name="Наталья Полковникова" userId="a72e4d564c73f1dc" providerId="LiveId" clId="{3791B1FF-CABA-4062-8094-C81D984AEBE9}" dt="2021-06-28T08:20:00.216" v="7" actId="47"/>
        <pc:sldMkLst>
          <pc:docMk/>
          <pc:sldMk cId="48718995" sldId="257"/>
        </pc:sldMkLst>
      </pc:sldChg>
      <pc:sldChg chg="del">
        <pc:chgData name="Наталья Полковникова" userId="a72e4d564c73f1dc" providerId="LiveId" clId="{3791B1FF-CABA-4062-8094-C81D984AEBE9}" dt="2021-06-28T08:19:58.359" v="0" actId="47"/>
        <pc:sldMkLst>
          <pc:docMk/>
          <pc:sldMk cId="3418449055" sldId="259"/>
        </pc:sldMkLst>
      </pc:sldChg>
      <pc:sldChg chg="add del">
        <pc:chgData name="Наталья Полковникова" userId="a72e4d564c73f1dc" providerId="LiveId" clId="{3791B1FF-CABA-4062-8094-C81D984AEBE9}" dt="2021-06-28T08:20:07.603" v="17" actId="47"/>
        <pc:sldMkLst>
          <pc:docMk/>
          <pc:sldMk cId="1612601729" sldId="261"/>
        </pc:sldMkLst>
      </pc:sldChg>
      <pc:sldChg chg="del">
        <pc:chgData name="Наталья Полковникова" userId="a72e4d564c73f1dc" providerId="LiveId" clId="{3791B1FF-CABA-4062-8094-C81D984AEBE9}" dt="2021-06-28T08:19:59.259" v="2" actId="47"/>
        <pc:sldMkLst>
          <pc:docMk/>
          <pc:sldMk cId="3176230960" sldId="262"/>
        </pc:sldMkLst>
      </pc:sldChg>
      <pc:sldChg chg="add del">
        <pc:chgData name="Наталья Полковникова" userId="a72e4d564c73f1dc" providerId="LiveId" clId="{3791B1FF-CABA-4062-8094-C81D984AEBE9}" dt="2021-06-28T08:20:04.304" v="13" actId="47"/>
        <pc:sldMkLst>
          <pc:docMk/>
          <pc:sldMk cId="1288697330" sldId="263"/>
        </pc:sldMkLst>
      </pc:sldChg>
      <pc:sldChg chg="add del">
        <pc:chgData name="Наталья Полковникова" userId="a72e4d564c73f1dc" providerId="LiveId" clId="{3791B1FF-CABA-4062-8094-C81D984AEBE9}" dt="2021-06-28T08:20:04.801" v="14" actId="47"/>
        <pc:sldMkLst>
          <pc:docMk/>
          <pc:sldMk cId="2188830126" sldId="264"/>
        </pc:sldMkLst>
      </pc:sldChg>
      <pc:sldChg chg="add del">
        <pc:chgData name="Наталья Полковникова" userId="a72e4d564c73f1dc" providerId="LiveId" clId="{3791B1FF-CABA-4062-8094-C81D984AEBE9}" dt="2021-06-28T08:20:05.335" v="15" actId="47"/>
        <pc:sldMkLst>
          <pc:docMk/>
          <pc:sldMk cId="1545379705" sldId="265"/>
        </pc:sldMkLst>
      </pc:sldChg>
      <pc:sldChg chg="add del">
        <pc:chgData name="Наталья Полковникова" userId="a72e4d564c73f1dc" providerId="LiveId" clId="{3791B1FF-CABA-4062-8094-C81D984AEBE9}" dt="2021-06-28T08:20:06.369" v="16" actId="47"/>
        <pc:sldMkLst>
          <pc:docMk/>
          <pc:sldMk cId="295391812" sldId="266"/>
        </pc:sldMkLst>
      </pc:sldChg>
      <pc:sldChg chg="del">
        <pc:chgData name="Наталья Полковникова" userId="a72e4d564c73f1dc" providerId="LiveId" clId="{3791B1FF-CABA-4062-8094-C81D984AEBE9}" dt="2021-06-28T08:19:58.926" v="1" actId="47"/>
        <pc:sldMkLst>
          <pc:docMk/>
          <pc:sldMk cId="1964494427" sldId="267"/>
        </pc:sldMkLst>
      </pc:sldChg>
      <pc:sldChg chg="del">
        <pc:chgData name="Наталья Полковникова" userId="a72e4d564c73f1dc" providerId="LiveId" clId="{3791B1FF-CABA-4062-8094-C81D984AEBE9}" dt="2021-06-28T08:19:59.492" v="3" actId="47"/>
        <pc:sldMkLst>
          <pc:docMk/>
          <pc:sldMk cId="1718190455" sldId="268"/>
        </pc:sldMkLst>
      </pc:sldChg>
      <pc:sldChg chg="del">
        <pc:chgData name="Наталья Полковникова" userId="a72e4d564c73f1dc" providerId="LiveId" clId="{3791B1FF-CABA-4062-8094-C81D984AEBE9}" dt="2021-06-28T08:19:59.741" v="4" actId="47"/>
        <pc:sldMkLst>
          <pc:docMk/>
          <pc:sldMk cId="3183647184" sldId="269"/>
        </pc:sldMkLst>
      </pc:sldChg>
      <pc:sldChg chg="del">
        <pc:chgData name="Наталья Полковникова" userId="a72e4d564c73f1dc" providerId="LiveId" clId="{3791B1FF-CABA-4062-8094-C81D984AEBE9}" dt="2021-06-28T08:19:59.937" v="5" actId="47"/>
        <pc:sldMkLst>
          <pc:docMk/>
          <pc:sldMk cId="1560461142" sldId="270"/>
        </pc:sldMkLst>
      </pc:sldChg>
      <pc:sldChg chg="del">
        <pc:chgData name="Наталья Полковникова" userId="a72e4d564c73f1dc" providerId="LiveId" clId="{3791B1FF-CABA-4062-8094-C81D984AEBE9}" dt="2021-06-28T08:20:00.199" v="6" actId="47"/>
        <pc:sldMkLst>
          <pc:docMk/>
          <pc:sldMk cId="3747450391" sldId="271"/>
        </pc:sldMkLst>
      </pc:sldChg>
    </pc:docChg>
  </pc:docChgLst>
  <pc:docChgLst>
    <pc:chgData name="Наталья Полковникова" userId="a72e4d564c73f1dc" providerId="LiveId" clId="{FF0B80F2-5528-43E6-9DFE-0D08EDE28906}"/>
    <pc:docChg chg="undo custSel modSld">
      <pc:chgData name="Наталья Полковникова" userId="a72e4d564c73f1dc" providerId="LiveId" clId="{FF0B80F2-5528-43E6-9DFE-0D08EDE28906}" dt="2021-06-28T08:18:31.063" v="73" actId="27636"/>
      <pc:docMkLst>
        <pc:docMk/>
      </pc:docMkLst>
      <pc:sldChg chg="addSp delSp modSp mod">
        <pc:chgData name="Наталья Полковникова" userId="a72e4d564c73f1dc" providerId="LiveId" clId="{FF0B80F2-5528-43E6-9DFE-0D08EDE28906}" dt="2021-06-28T07:56:39.893" v="2" actId="26606"/>
        <pc:sldMkLst>
          <pc:docMk/>
          <pc:sldMk cId="892057648" sldId="256"/>
        </pc:sldMkLst>
        <pc:spChg chg="mod">
          <ac:chgData name="Наталья Полковникова" userId="a72e4d564c73f1dc" providerId="LiveId" clId="{FF0B80F2-5528-43E6-9DFE-0D08EDE28906}" dt="2021-06-28T07:56:39.893" v="2" actId="26606"/>
          <ac:spMkLst>
            <pc:docMk/>
            <pc:sldMk cId="892057648" sldId="256"/>
            <ac:spMk id="2" creationId="{57A1866E-4551-40BD-9B99-2D3B6EF3557A}"/>
          </ac:spMkLst>
        </pc:spChg>
        <pc:spChg chg="mod">
          <ac:chgData name="Наталья Полковникова" userId="a72e4d564c73f1dc" providerId="LiveId" clId="{FF0B80F2-5528-43E6-9DFE-0D08EDE28906}" dt="2021-06-28T07:56:39.893" v="2" actId="26606"/>
          <ac:spMkLst>
            <pc:docMk/>
            <pc:sldMk cId="892057648" sldId="256"/>
            <ac:spMk id="3" creationId="{818ECB50-1197-48D9-975E-61D8892267DA}"/>
          </ac:spMkLst>
        </pc:spChg>
        <pc:spChg chg="del">
          <ac:chgData name="Наталья Полковникова" userId="a72e4d564c73f1dc" providerId="LiveId" clId="{FF0B80F2-5528-43E6-9DFE-0D08EDE28906}" dt="2021-06-28T07:56:39.893" v="2" actId="26606"/>
          <ac:spMkLst>
            <pc:docMk/>
            <pc:sldMk cId="892057648" sldId="256"/>
            <ac:spMk id="32" creationId="{C1DD1A8A-57D5-4A81-AD04-532B043C5611}"/>
          </ac:spMkLst>
        </pc:spChg>
        <pc:spChg chg="del">
          <ac:chgData name="Наталья Полковникова" userId="a72e4d564c73f1dc" providerId="LiveId" clId="{FF0B80F2-5528-43E6-9DFE-0D08EDE28906}" dt="2021-06-28T07:56:39.893" v="2" actId="26606"/>
          <ac:spMkLst>
            <pc:docMk/>
            <pc:sldMk cId="892057648" sldId="256"/>
            <ac:spMk id="34" creationId="{007891EC-4501-44ED-A8C8-B11B6DB767AB}"/>
          </ac:spMkLst>
        </pc:spChg>
        <pc:spChg chg="add">
          <ac:chgData name="Наталья Полковникова" userId="a72e4d564c73f1dc" providerId="LiveId" clId="{FF0B80F2-5528-43E6-9DFE-0D08EDE28906}" dt="2021-06-28T07:56:39.893" v="2" actId="26606"/>
          <ac:spMkLst>
            <pc:docMk/>
            <pc:sldMk cId="892057648" sldId="256"/>
            <ac:spMk id="39" creationId="{9B7AD9F6-8CE7-4299-8FC6-328F4DCD3FF9}"/>
          </ac:spMkLst>
        </pc:spChg>
        <pc:spChg chg="add">
          <ac:chgData name="Наталья Полковникова" userId="a72e4d564c73f1dc" providerId="LiveId" clId="{FF0B80F2-5528-43E6-9DFE-0D08EDE28906}" dt="2021-06-28T07:56:39.893" v="2" actId="26606"/>
          <ac:spMkLst>
            <pc:docMk/>
            <pc:sldMk cId="892057648" sldId="256"/>
            <ac:spMk id="41" creationId="{F49775AF-8896-43EE-92C6-83497D6DC56F}"/>
          </ac:spMkLst>
        </pc:spChg>
        <pc:picChg chg="del">
          <ac:chgData name="Наталья Полковникова" userId="a72e4d564c73f1dc" providerId="LiveId" clId="{FF0B80F2-5528-43E6-9DFE-0D08EDE28906}" dt="2021-06-28T07:47:58.231" v="0" actId="478"/>
          <ac:picMkLst>
            <pc:docMk/>
            <pc:sldMk cId="892057648" sldId="256"/>
            <ac:picMk id="5" creationId="{51A3559B-649F-4BA9-8651-ED94EC957448}"/>
          </ac:picMkLst>
        </pc:picChg>
        <pc:picChg chg="add mod">
          <ac:chgData name="Наталья Полковникова" userId="a72e4d564c73f1dc" providerId="LiveId" clId="{FF0B80F2-5528-43E6-9DFE-0D08EDE28906}" dt="2021-06-28T07:56:39.893" v="2" actId="26606"/>
          <ac:picMkLst>
            <pc:docMk/>
            <pc:sldMk cId="892057648" sldId="256"/>
            <ac:picMk id="6" creationId="{042FA02C-3DF9-403B-9A07-981007227FF3}"/>
          </ac:picMkLst>
        </pc:picChg>
      </pc:sldChg>
      <pc:sldChg chg="addSp delSp modSp mod">
        <pc:chgData name="Наталья Полковникова" userId="a72e4d564c73f1dc" providerId="LiveId" clId="{FF0B80F2-5528-43E6-9DFE-0D08EDE28906}" dt="2021-06-28T08:18:31.063" v="73" actId="27636"/>
        <pc:sldMkLst>
          <pc:docMk/>
          <pc:sldMk cId="48718995" sldId="257"/>
        </pc:sldMkLst>
        <pc:spChg chg="mod">
          <ac:chgData name="Наталья Полковникова" userId="a72e4d564c73f1dc" providerId="LiveId" clId="{FF0B80F2-5528-43E6-9DFE-0D08EDE28906}" dt="2021-06-28T08:18:07.368" v="66" actId="26606"/>
          <ac:spMkLst>
            <pc:docMk/>
            <pc:sldMk cId="48718995" sldId="257"/>
            <ac:spMk id="2" creationId="{643E6B4F-954F-4128-9D5F-B5246216D1B2}"/>
          </ac:spMkLst>
        </pc:spChg>
        <pc:spChg chg="mod">
          <ac:chgData name="Наталья Полковникова" userId="a72e4d564c73f1dc" providerId="LiveId" clId="{FF0B80F2-5528-43E6-9DFE-0D08EDE28906}" dt="2021-06-28T08:18:31.063" v="73" actId="27636"/>
          <ac:spMkLst>
            <pc:docMk/>
            <pc:sldMk cId="48718995" sldId="257"/>
            <ac:spMk id="3" creationId="{BEC7D8DA-3C8C-4EE2-AA88-0183FFF9155C}"/>
          </ac:spMkLst>
        </pc:spChg>
        <pc:spChg chg="add del">
          <ac:chgData name="Наталья Полковникова" userId="a72e4d564c73f1dc" providerId="LiveId" clId="{FF0B80F2-5528-43E6-9DFE-0D08EDE28906}" dt="2021-06-28T08:18:07.368" v="66" actId="26606"/>
          <ac:spMkLst>
            <pc:docMk/>
            <pc:sldMk cId="48718995" sldId="257"/>
            <ac:spMk id="31" creationId="{D009D6D5-DAC2-4A8B-A17A-E206B9012D09}"/>
          </ac:spMkLst>
        </pc:spChg>
        <pc:spChg chg="add del">
          <ac:chgData name="Наталья Полковникова" userId="a72e4d564c73f1dc" providerId="LiveId" clId="{FF0B80F2-5528-43E6-9DFE-0D08EDE28906}" dt="2021-06-28T08:18:07.360" v="65" actId="26606"/>
          <ac:spMkLst>
            <pc:docMk/>
            <pc:sldMk cId="48718995" sldId="257"/>
            <ac:spMk id="36" creationId="{59264BFD-360D-430E-B593-7BC0D00FBDEE}"/>
          </ac:spMkLst>
        </pc:spChg>
        <pc:spChg chg="add del">
          <ac:chgData name="Наталья Полковникова" userId="a72e4d564c73f1dc" providerId="LiveId" clId="{FF0B80F2-5528-43E6-9DFE-0D08EDE28906}" dt="2021-06-28T08:18:07.360" v="65" actId="26606"/>
          <ac:spMkLst>
            <pc:docMk/>
            <pc:sldMk cId="48718995" sldId="257"/>
            <ac:spMk id="42" creationId="{F249C1C3-EBDE-4C27-BD12-A6AE40A4DBC7}"/>
          </ac:spMkLst>
        </pc:spChg>
        <pc:spChg chg="add">
          <ac:chgData name="Наталья Полковникова" userId="a72e4d564c73f1dc" providerId="LiveId" clId="{FF0B80F2-5528-43E6-9DFE-0D08EDE28906}" dt="2021-06-28T08:18:07.368" v="66" actId="26606"/>
          <ac:spMkLst>
            <pc:docMk/>
            <pc:sldMk cId="48718995" sldId="257"/>
            <ac:spMk id="44" creationId="{3E279A52-177D-482C-92C8-10DD7A18FFA8}"/>
          </ac:spMkLst>
        </pc:spChg>
        <pc:grpChg chg="add del">
          <ac:chgData name="Наталья Полковникова" userId="a72e4d564c73f1dc" providerId="LiveId" clId="{FF0B80F2-5528-43E6-9DFE-0D08EDE28906}" dt="2021-06-28T08:18:07.360" v="65" actId="26606"/>
          <ac:grpSpMkLst>
            <pc:docMk/>
            <pc:sldMk cId="48718995" sldId="257"/>
            <ac:grpSpMk id="38" creationId="{A4538145-ACBA-40C0-AFBD-DE742723D579}"/>
          </ac:grpSpMkLst>
        </pc:grpChg>
        <pc:grpChg chg="add">
          <ac:chgData name="Наталья Полковникова" userId="a72e4d564c73f1dc" providerId="LiveId" clId="{FF0B80F2-5528-43E6-9DFE-0D08EDE28906}" dt="2021-06-28T08:18:07.368" v="66" actId="26606"/>
          <ac:grpSpMkLst>
            <pc:docMk/>
            <pc:sldMk cId="48718995" sldId="257"/>
            <ac:grpSpMk id="45" creationId="{4BCD063E-D4FF-4FB3-8F1D-5DD228883678}"/>
          </ac:grpSpMkLst>
        </pc:grpChg>
        <pc:picChg chg="mod">
          <ac:chgData name="Наталья Полковникова" userId="a72e4d564c73f1dc" providerId="LiveId" clId="{FF0B80F2-5528-43E6-9DFE-0D08EDE28906}" dt="2021-06-28T08:18:07.368" v="66" actId="26606"/>
          <ac:picMkLst>
            <pc:docMk/>
            <pc:sldMk cId="48718995" sldId="257"/>
            <ac:picMk id="5" creationId="{A41E3A11-DD62-44FD-B1CE-4457563B20EB}"/>
          </ac:picMkLst>
        </pc:picChg>
      </pc:sldChg>
      <pc:sldChg chg="addSp delSp modSp mod setBg setClrOvrMap">
        <pc:chgData name="Наталья Полковникова" userId="a72e4d564c73f1dc" providerId="LiveId" clId="{FF0B80F2-5528-43E6-9DFE-0D08EDE28906}" dt="2021-06-28T07:58:06.750" v="4" actId="26606"/>
        <pc:sldMkLst>
          <pc:docMk/>
          <pc:sldMk cId="362202266" sldId="258"/>
        </pc:sldMkLst>
        <pc:spChg chg="mod">
          <ac:chgData name="Наталья Полковникова" userId="a72e4d564c73f1dc" providerId="LiveId" clId="{FF0B80F2-5528-43E6-9DFE-0D08EDE28906}" dt="2021-06-28T07:58:06.750" v="4" actId="26606"/>
          <ac:spMkLst>
            <pc:docMk/>
            <pc:sldMk cId="362202266" sldId="258"/>
            <ac:spMk id="2" creationId="{FB3DC013-3B2F-4F7C-B817-A61FA9F7B2A1}"/>
          </ac:spMkLst>
        </pc:spChg>
        <pc:spChg chg="mod">
          <ac:chgData name="Наталья Полковникова" userId="a72e4d564c73f1dc" providerId="LiveId" clId="{FF0B80F2-5528-43E6-9DFE-0D08EDE28906}" dt="2021-06-28T07:58:06.750" v="4" actId="26606"/>
          <ac:spMkLst>
            <pc:docMk/>
            <pc:sldMk cId="362202266" sldId="258"/>
            <ac:spMk id="3" creationId="{18F660B6-0838-4D1C-9588-FFE303D52668}"/>
          </ac:spMkLst>
        </pc:spChg>
        <pc:spChg chg="del">
          <ac:chgData name="Наталья Полковникова" userId="a72e4d564c73f1dc" providerId="LiveId" clId="{FF0B80F2-5528-43E6-9DFE-0D08EDE28906}" dt="2021-06-28T07:58:06.750" v="4" actId="26606"/>
          <ac:spMkLst>
            <pc:docMk/>
            <pc:sldMk cId="362202266" sldId="258"/>
            <ac:spMk id="18" creationId="{AD21898E-86C0-4C8A-A76C-DF33E844C87A}"/>
          </ac:spMkLst>
        </pc:spChg>
        <pc:spChg chg="del">
          <ac:chgData name="Наталья Полковникова" userId="a72e4d564c73f1dc" providerId="LiveId" clId="{FF0B80F2-5528-43E6-9DFE-0D08EDE28906}" dt="2021-06-28T07:58:06.750" v="4" actId="26606"/>
          <ac:spMkLst>
            <pc:docMk/>
            <pc:sldMk cId="362202266" sldId="258"/>
            <ac:spMk id="19" creationId="{5C8F04BD-D093-45D0-B54C-50FDB308B4EE}"/>
          </ac:spMkLst>
        </pc:spChg>
        <pc:picChg chg="add mod">
          <ac:chgData name="Наталья Полковникова" userId="a72e4d564c73f1dc" providerId="LiveId" clId="{FF0B80F2-5528-43E6-9DFE-0D08EDE28906}" dt="2021-06-28T07:58:06.750" v="4" actId="26606"/>
          <ac:picMkLst>
            <pc:docMk/>
            <pc:sldMk cId="362202266" sldId="258"/>
            <ac:picMk id="5" creationId="{CC44188E-A69B-4D17-807E-617FAEF9518D}"/>
          </ac:picMkLst>
        </pc:picChg>
        <pc:cxnChg chg="add">
          <ac:chgData name="Наталья Полковникова" userId="a72e4d564c73f1dc" providerId="LiveId" clId="{FF0B80F2-5528-43E6-9DFE-0D08EDE28906}" dt="2021-06-28T07:58:06.750" v="4" actId="26606"/>
          <ac:cxnSpMkLst>
            <pc:docMk/>
            <pc:sldMk cId="362202266" sldId="258"/>
            <ac:cxnSpMk id="24" creationId="{A7F400EE-A8A5-48AF-B4D6-291B52C6F0B0}"/>
          </ac:cxnSpMkLst>
        </pc:cxnChg>
      </pc:sldChg>
      <pc:sldChg chg="addSp delSp modSp mod addAnim">
        <pc:chgData name="Наталья Полковникова" userId="a72e4d564c73f1dc" providerId="LiveId" clId="{FF0B80F2-5528-43E6-9DFE-0D08EDE28906}" dt="2021-06-28T08:13:17.796" v="49" actId="26606"/>
        <pc:sldMkLst>
          <pc:docMk/>
          <pc:sldMk cId="3418449055" sldId="259"/>
        </pc:sldMkLst>
        <pc:spChg chg="mod">
          <ac:chgData name="Наталья Полковникова" userId="a72e4d564c73f1dc" providerId="LiveId" clId="{FF0B80F2-5528-43E6-9DFE-0D08EDE28906}" dt="2021-06-28T08:13:17.796" v="49" actId="26606"/>
          <ac:spMkLst>
            <pc:docMk/>
            <pc:sldMk cId="3418449055" sldId="259"/>
            <ac:spMk id="2" creationId="{57A1866E-4551-40BD-9B99-2D3B6EF3557A}"/>
          </ac:spMkLst>
        </pc:spChg>
        <pc:spChg chg="mod">
          <ac:chgData name="Наталья Полковникова" userId="a72e4d564c73f1dc" providerId="LiveId" clId="{FF0B80F2-5528-43E6-9DFE-0D08EDE28906}" dt="2021-06-28T08:13:17.796" v="49" actId="26606"/>
          <ac:spMkLst>
            <pc:docMk/>
            <pc:sldMk cId="3418449055" sldId="259"/>
            <ac:spMk id="3" creationId="{818ECB50-1197-48D9-975E-61D8892267DA}"/>
          </ac:spMkLst>
        </pc:spChg>
        <pc:spChg chg="del">
          <ac:chgData name="Наталья Полковникова" userId="a72e4d564c73f1dc" providerId="LiveId" clId="{FF0B80F2-5528-43E6-9DFE-0D08EDE28906}" dt="2021-06-28T08:10:25.161" v="36" actId="26606"/>
          <ac:spMkLst>
            <pc:docMk/>
            <pc:sldMk cId="3418449055" sldId="259"/>
            <ac:spMk id="18" creationId="{C1DD1A8A-57D5-4A81-AD04-532B043C5611}"/>
          </ac:spMkLst>
        </pc:spChg>
        <pc:spChg chg="del">
          <ac:chgData name="Наталья Полковникова" userId="a72e4d564c73f1dc" providerId="LiveId" clId="{FF0B80F2-5528-43E6-9DFE-0D08EDE28906}" dt="2021-06-28T08:10:25.161" v="36" actId="26606"/>
          <ac:spMkLst>
            <pc:docMk/>
            <pc:sldMk cId="3418449055" sldId="259"/>
            <ac:spMk id="19" creationId="{007891EC-4501-44ED-A8C8-B11B6DB767AB}"/>
          </ac:spMkLst>
        </pc:spChg>
        <pc:spChg chg="add del">
          <ac:chgData name="Наталья Полковникова" userId="a72e4d564c73f1dc" providerId="LiveId" clId="{FF0B80F2-5528-43E6-9DFE-0D08EDE28906}" dt="2021-06-28T08:11:04.363" v="41" actId="26606"/>
          <ac:spMkLst>
            <pc:docMk/>
            <pc:sldMk cId="3418449055" sldId="259"/>
            <ac:spMk id="24" creationId="{022BDE4A-8A20-4A69-9C5A-581C82036A4D}"/>
          </ac:spMkLst>
        </pc:spChg>
        <pc:spChg chg="add del">
          <ac:chgData name="Наталья Полковникова" userId="a72e4d564c73f1dc" providerId="LiveId" clId="{FF0B80F2-5528-43E6-9DFE-0D08EDE28906}" dt="2021-06-28T08:13:02.752" v="48" actId="26606"/>
          <ac:spMkLst>
            <pc:docMk/>
            <pc:sldMk cId="3418449055" sldId="259"/>
            <ac:spMk id="29" creationId="{9B7AD9F6-8CE7-4299-8FC6-328F4DCD3FF9}"/>
          </ac:spMkLst>
        </pc:spChg>
        <pc:spChg chg="add del">
          <ac:chgData name="Наталья Полковникова" userId="a72e4d564c73f1dc" providerId="LiveId" clId="{FF0B80F2-5528-43E6-9DFE-0D08EDE28906}" dt="2021-06-28T08:13:02.752" v="48" actId="26606"/>
          <ac:spMkLst>
            <pc:docMk/>
            <pc:sldMk cId="3418449055" sldId="259"/>
            <ac:spMk id="31" creationId="{F49775AF-8896-43EE-92C6-83497D6DC56F}"/>
          </ac:spMkLst>
        </pc:spChg>
        <pc:spChg chg="add del">
          <ac:chgData name="Наталья Полковникова" userId="a72e4d564c73f1dc" providerId="LiveId" clId="{FF0B80F2-5528-43E6-9DFE-0D08EDE28906}" dt="2021-06-28T08:13:17.796" v="49" actId="26606"/>
          <ac:spMkLst>
            <pc:docMk/>
            <pc:sldMk cId="3418449055" sldId="259"/>
            <ac:spMk id="36" creationId="{06DA9DF9-31F7-4056-B42E-878CC92417B8}"/>
          </ac:spMkLst>
        </pc:spChg>
        <pc:spChg chg="add">
          <ac:chgData name="Наталья Полковникова" userId="a72e4d564c73f1dc" providerId="LiveId" clId="{FF0B80F2-5528-43E6-9DFE-0D08EDE28906}" dt="2021-06-28T08:13:17.796" v="49" actId="26606"/>
          <ac:spMkLst>
            <pc:docMk/>
            <pc:sldMk cId="3418449055" sldId="259"/>
            <ac:spMk id="41" creationId="{D5F61399-504E-4EC2-9BE0-8BBAC4522277}"/>
          </ac:spMkLst>
        </pc:spChg>
        <pc:grpChg chg="add">
          <ac:chgData name="Наталья Полковникова" userId="a72e4d564c73f1dc" providerId="LiveId" clId="{FF0B80F2-5528-43E6-9DFE-0D08EDE28906}" dt="2021-06-28T08:13:17.796" v="49" actId="26606"/>
          <ac:grpSpMkLst>
            <pc:docMk/>
            <pc:sldMk cId="3418449055" sldId="259"/>
            <ac:grpSpMk id="43" creationId="{D5F2F9FC-C1FE-4278-85D1-2F25E0903DD3}"/>
          </ac:grpSpMkLst>
        </pc:grpChg>
        <pc:grpChg chg="add">
          <ac:chgData name="Наталья Полковникова" userId="a72e4d564c73f1dc" providerId="LiveId" clId="{FF0B80F2-5528-43E6-9DFE-0D08EDE28906}" dt="2021-06-28T08:13:17.796" v="49" actId="26606"/>
          <ac:grpSpMkLst>
            <pc:docMk/>
            <pc:sldMk cId="3418449055" sldId="259"/>
            <ac:grpSpMk id="47" creationId="{FC6E19B8-6946-4650-88A2-207699C632F5}"/>
          </ac:grpSpMkLst>
        </pc:grpChg>
        <pc:picChg chg="add del mod">
          <ac:chgData name="Наталья Полковникова" userId="a72e4d564c73f1dc" providerId="LiveId" clId="{FF0B80F2-5528-43E6-9DFE-0D08EDE28906}" dt="2021-06-28T08:10:27.443" v="39" actId="478"/>
          <ac:picMkLst>
            <pc:docMk/>
            <pc:sldMk cId="3418449055" sldId="259"/>
            <ac:picMk id="5" creationId="{027A9CF0-381C-4A06-8CB5-B5DA37EA9CAF}"/>
          </ac:picMkLst>
        </pc:picChg>
        <pc:picChg chg="del">
          <ac:chgData name="Наталья Полковникова" userId="a72e4d564c73f1dc" providerId="LiveId" clId="{FF0B80F2-5528-43E6-9DFE-0D08EDE28906}" dt="2021-06-28T08:09:04.546" v="34" actId="478"/>
          <ac:picMkLst>
            <pc:docMk/>
            <pc:sldMk cId="3418449055" sldId="259"/>
            <ac:picMk id="6" creationId="{81B35EB4-8462-4993-B58D-52BD2A2299B1}"/>
          </ac:picMkLst>
        </pc:picChg>
        <pc:picChg chg="add del mod">
          <ac:chgData name="Наталья Полковникова" userId="a72e4d564c73f1dc" providerId="LiveId" clId="{FF0B80F2-5528-43E6-9DFE-0D08EDE28906}" dt="2021-06-28T08:10:27.443" v="39" actId="478"/>
          <ac:picMkLst>
            <pc:docMk/>
            <pc:sldMk cId="3418449055" sldId="259"/>
            <ac:picMk id="8" creationId="{6B64EB18-C3B7-44DB-A278-49B986C38129}"/>
          </ac:picMkLst>
        </pc:picChg>
        <pc:picChg chg="add mod">
          <ac:chgData name="Наталья Полковникова" userId="a72e4d564c73f1dc" providerId="LiveId" clId="{FF0B80F2-5528-43E6-9DFE-0D08EDE28906}" dt="2021-06-28T08:13:17.796" v="49" actId="26606"/>
          <ac:picMkLst>
            <pc:docMk/>
            <pc:sldMk cId="3418449055" sldId="259"/>
            <ac:picMk id="10" creationId="{2199ACBC-33B5-459A-BCEE-EEBEB166E63B}"/>
          </ac:picMkLst>
        </pc:picChg>
      </pc:sldChg>
      <pc:sldChg chg="addSp delSp modSp mod setBg">
        <pc:chgData name="Наталья Полковникова" userId="a72e4d564c73f1dc" providerId="LiveId" clId="{FF0B80F2-5528-43E6-9DFE-0D08EDE28906}" dt="2021-06-28T08:08:56.962" v="33" actId="26606"/>
        <pc:sldMkLst>
          <pc:docMk/>
          <pc:sldMk cId="1612601729" sldId="261"/>
        </pc:sldMkLst>
        <pc:spChg chg="mod">
          <ac:chgData name="Наталья Полковникова" userId="a72e4d564c73f1dc" providerId="LiveId" clId="{FF0B80F2-5528-43E6-9DFE-0D08EDE28906}" dt="2021-06-28T08:08:56.962" v="33" actId="26606"/>
          <ac:spMkLst>
            <pc:docMk/>
            <pc:sldMk cId="1612601729" sldId="261"/>
            <ac:spMk id="2" creationId="{643E6B4F-954F-4128-9D5F-B5246216D1B2}"/>
          </ac:spMkLst>
        </pc:spChg>
        <pc:spChg chg="mod">
          <ac:chgData name="Наталья Полковникова" userId="a72e4d564c73f1dc" providerId="LiveId" clId="{FF0B80F2-5528-43E6-9DFE-0D08EDE28906}" dt="2021-06-28T08:08:56.962" v="33" actId="26606"/>
          <ac:spMkLst>
            <pc:docMk/>
            <pc:sldMk cId="1612601729" sldId="261"/>
            <ac:spMk id="3" creationId="{BEC7D8DA-3C8C-4EE2-AA88-0183FFF9155C}"/>
          </ac:spMkLst>
        </pc:spChg>
        <pc:spChg chg="add del">
          <ac:chgData name="Наталья Полковникова" userId="a72e4d564c73f1dc" providerId="LiveId" clId="{FF0B80F2-5528-43E6-9DFE-0D08EDE28906}" dt="2021-06-28T08:08:56.954" v="32" actId="26606"/>
          <ac:spMkLst>
            <pc:docMk/>
            <pc:sldMk cId="1612601729" sldId="261"/>
            <ac:spMk id="8" creationId="{907EF6B7-1338-4443-8C46-6A318D952DFD}"/>
          </ac:spMkLst>
        </pc:spChg>
        <pc:spChg chg="add del">
          <ac:chgData name="Наталья Полковникова" userId="a72e4d564c73f1dc" providerId="LiveId" clId="{FF0B80F2-5528-43E6-9DFE-0D08EDE28906}" dt="2021-06-28T08:08:56.954" v="32" actId="26606"/>
          <ac:spMkLst>
            <pc:docMk/>
            <pc:sldMk cId="1612601729" sldId="261"/>
            <ac:spMk id="10" creationId="{DAAE4CDD-124C-4DCF-9584-B6033B545DD5}"/>
          </ac:spMkLst>
        </pc:spChg>
        <pc:spChg chg="add del">
          <ac:chgData name="Наталья Полковникова" userId="a72e4d564c73f1dc" providerId="LiveId" clId="{FF0B80F2-5528-43E6-9DFE-0D08EDE28906}" dt="2021-06-28T08:08:56.954" v="32" actId="26606"/>
          <ac:spMkLst>
            <pc:docMk/>
            <pc:sldMk cId="1612601729" sldId="261"/>
            <ac:spMk id="12" creationId="{081E4A58-353D-44AE-B2FC-2A74E2E400F7}"/>
          </ac:spMkLst>
        </pc:spChg>
        <pc:spChg chg="add">
          <ac:chgData name="Наталья Полковникова" userId="a72e4d564c73f1dc" providerId="LiveId" clId="{FF0B80F2-5528-43E6-9DFE-0D08EDE28906}" dt="2021-06-28T08:08:56.962" v="33" actId="26606"/>
          <ac:spMkLst>
            <pc:docMk/>
            <pc:sldMk cId="1612601729" sldId="261"/>
            <ac:spMk id="14" creationId="{100EDD19-6802-4EC3-95CE-CFFAB042CFD6}"/>
          </ac:spMkLst>
        </pc:spChg>
        <pc:spChg chg="add">
          <ac:chgData name="Наталья Полковникова" userId="a72e4d564c73f1dc" providerId="LiveId" clId="{FF0B80F2-5528-43E6-9DFE-0D08EDE28906}" dt="2021-06-28T08:08:56.962" v="33" actId="26606"/>
          <ac:spMkLst>
            <pc:docMk/>
            <pc:sldMk cId="1612601729" sldId="261"/>
            <ac:spMk id="15" creationId="{DB17E863-922E-4C26-BD64-E8FD41D28661}"/>
          </ac:spMkLst>
        </pc:spChg>
      </pc:sldChg>
      <pc:sldChg chg="addSp delSp modSp mod setBg setClrOvrMap">
        <pc:chgData name="Наталья Полковникова" userId="a72e4d564c73f1dc" providerId="LiveId" clId="{FF0B80F2-5528-43E6-9DFE-0D08EDE28906}" dt="2021-06-28T08:00:07.779" v="21" actId="14100"/>
        <pc:sldMkLst>
          <pc:docMk/>
          <pc:sldMk cId="1288697330" sldId="263"/>
        </pc:sldMkLst>
        <pc:spChg chg="mod">
          <ac:chgData name="Наталья Полковникова" userId="a72e4d564c73f1dc" providerId="LiveId" clId="{FF0B80F2-5528-43E6-9DFE-0D08EDE28906}" dt="2021-06-28T07:59:05.852" v="14" actId="1076"/>
          <ac:spMkLst>
            <pc:docMk/>
            <pc:sldMk cId="1288697330" sldId="263"/>
            <ac:spMk id="2" creationId="{B6B55E64-C4A6-4F5E-A56D-4C3E493E1DCC}"/>
          </ac:spMkLst>
        </pc:spChg>
        <pc:spChg chg="del">
          <ac:chgData name="Наталья Полковникова" userId="a72e4d564c73f1dc" providerId="LiveId" clId="{FF0B80F2-5528-43E6-9DFE-0D08EDE28906}" dt="2021-06-28T07:58:24.391" v="8" actId="26606"/>
          <ac:spMkLst>
            <pc:docMk/>
            <pc:sldMk cId="1288697330" sldId="263"/>
            <ac:spMk id="25" creationId="{BDA2AD1E-1DB2-4AD8-8C66-905371BB474A}"/>
          </ac:spMkLst>
        </pc:spChg>
        <pc:spChg chg="del">
          <ac:chgData name="Наталья Полковникова" userId="a72e4d564c73f1dc" providerId="LiveId" clId="{FF0B80F2-5528-43E6-9DFE-0D08EDE28906}" dt="2021-06-28T07:58:24.391" v="8" actId="26606"/>
          <ac:spMkLst>
            <pc:docMk/>
            <pc:sldMk cId="1288697330" sldId="263"/>
            <ac:spMk id="30" creationId="{2EEE8F11-3582-44B7-9869-F2D26D7DD9D4}"/>
          </ac:spMkLst>
        </pc:spChg>
        <pc:spChg chg="del">
          <ac:chgData name="Наталья Полковникова" userId="a72e4d564c73f1dc" providerId="LiveId" clId="{FF0B80F2-5528-43E6-9DFE-0D08EDE28906}" dt="2021-06-28T07:58:24.391" v="8" actId="26606"/>
          <ac:spMkLst>
            <pc:docMk/>
            <pc:sldMk cId="1288697330" sldId="263"/>
            <ac:spMk id="32" creationId="{2141F1CC-6A53-4BCF-9127-AABB52E2497E}"/>
          </ac:spMkLst>
        </pc:spChg>
        <pc:spChg chg="del">
          <ac:chgData name="Наталья Полковникова" userId="a72e4d564c73f1dc" providerId="LiveId" clId="{FF0B80F2-5528-43E6-9DFE-0D08EDE28906}" dt="2021-06-28T07:58:24.391" v="8" actId="26606"/>
          <ac:spMkLst>
            <pc:docMk/>
            <pc:sldMk cId="1288697330" sldId="263"/>
            <ac:spMk id="34" creationId="{561B2B49-7142-4CA8-A929-4671548E6A5A}"/>
          </ac:spMkLst>
        </pc:spChg>
        <pc:spChg chg="add">
          <ac:chgData name="Наталья Полковникова" userId="a72e4d564c73f1dc" providerId="LiveId" clId="{FF0B80F2-5528-43E6-9DFE-0D08EDE28906}" dt="2021-06-28T07:58:24.391" v="8" actId="26606"/>
          <ac:spMkLst>
            <pc:docMk/>
            <pc:sldMk cId="1288697330" sldId="263"/>
            <ac:spMk id="40" creationId="{7517A47C-B2E5-4B79-8061-D74B1311AF6E}"/>
          </ac:spMkLst>
        </pc:spChg>
        <pc:spChg chg="add">
          <ac:chgData name="Наталья Полковникова" userId="a72e4d564c73f1dc" providerId="LiveId" clId="{FF0B80F2-5528-43E6-9DFE-0D08EDE28906}" dt="2021-06-28T07:58:24.391" v="8" actId="26606"/>
          <ac:spMkLst>
            <pc:docMk/>
            <pc:sldMk cId="1288697330" sldId="263"/>
            <ac:spMk id="42" creationId="{C505E780-2083-4CB5-A42A-5E0E2908ECC3}"/>
          </ac:spMkLst>
        </pc:spChg>
        <pc:spChg chg="add">
          <ac:chgData name="Наталья Полковникова" userId="a72e4d564c73f1dc" providerId="LiveId" clId="{FF0B80F2-5528-43E6-9DFE-0D08EDE28906}" dt="2021-06-28T07:58:24.391" v="8" actId="26606"/>
          <ac:spMkLst>
            <pc:docMk/>
            <pc:sldMk cId="1288697330" sldId="263"/>
            <ac:spMk id="44" creationId="{D2C0AE1C-0118-41AE-8A10-7CDCBF10E96F}"/>
          </ac:spMkLst>
        </pc:spChg>
        <pc:spChg chg="add">
          <ac:chgData name="Наталья Полковникова" userId="a72e4d564c73f1dc" providerId="LiveId" clId="{FF0B80F2-5528-43E6-9DFE-0D08EDE28906}" dt="2021-06-28T07:58:24.391" v="8" actId="26606"/>
          <ac:spMkLst>
            <pc:docMk/>
            <pc:sldMk cId="1288697330" sldId="263"/>
            <ac:spMk id="46" creationId="{463EEC44-1BA3-44ED-81FC-A644B04B2A44}"/>
          </ac:spMkLst>
        </pc:spChg>
        <pc:graphicFrameChg chg="add mod">
          <ac:chgData name="Наталья Полковникова" userId="a72e4d564c73f1dc" providerId="LiveId" clId="{FF0B80F2-5528-43E6-9DFE-0D08EDE28906}" dt="2021-06-28T08:00:07.779" v="21" actId="14100"/>
          <ac:graphicFrameMkLst>
            <pc:docMk/>
            <pc:sldMk cId="1288697330" sldId="263"/>
            <ac:graphicFrameMk id="36" creationId="{B3FCE1B2-2A44-44B1-A88D-41C2F9771D5F}"/>
          </ac:graphicFrameMkLst>
        </pc:graphicFrameChg>
        <pc:picChg chg="del">
          <ac:chgData name="Наталья Полковникова" userId="a72e4d564c73f1dc" providerId="LiveId" clId="{FF0B80F2-5528-43E6-9DFE-0D08EDE28906}" dt="2021-06-28T07:58:13.505" v="5" actId="478"/>
          <ac:picMkLst>
            <pc:docMk/>
            <pc:sldMk cId="1288697330" sldId="263"/>
            <ac:picMk id="7" creationId="{80DB71A4-EF23-4A66-9D58-9289A3A75E4F}"/>
          </ac:picMkLst>
        </pc:picChg>
        <pc:picChg chg="del">
          <ac:chgData name="Наталья Полковникова" userId="a72e4d564c73f1dc" providerId="LiveId" clId="{FF0B80F2-5528-43E6-9DFE-0D08EDE28906}" dt="2021-06-28T07:58:19.515" v="7" actId="478"/>
          <ac:picMkLst>
            <pc:docMk/>
            <pc:sldMk cId="1288697330" sldId="263"/>
            <ac:picMk id="15" creationId="{B1E35DF8-1D2E-4B13-B7AC-188E95D8BE98}"/>
          </ac:picMkLst>
        </pc:picChg>
        <pc:picChg chg="del">
          <ac:chgData name="Наталья Полковникова" userId="a72e4d564c73f1dc" providerId="LiveId" clId="{FF0B80F2-5528-43E6-9DFE-0D08EDE28906}" dt="2021-06-28T07:58:16.674" v="6" actId="478"/>
          <ac:picMkLst>
            <pc:docMk/>
            <pc:sldMk cId="1288697330" sldId="263"/>
            <ac:picMk id="22" creationId="{E4F64D8C-D376-4AFA-BA6E-8976DBEDD5CA}"/>
          </ac:picMkLst>
        </pc:picChg>
      </pc:sldChg>
      <pc:sldChg chg="addSp delSp modSp mod">
        <pc:chgData name="Наталья Полковникова" userId="a72e4d564c73f1dc" providerId="LiveId" clId="{FF0B80F2-5528-43E6-9DFE-0D08EDE28906}" dt="2021-06-28T08:06:45.717" v="24" actId="26606"/>
        <pc:sldMkLst>
          <pc:docMk/>
          <pc:sldMk cId="2188830126" sldId="264"/>
        </pc:sldMkLst>
        <pc:spChg chg="mod">
          <ac:chgData name="Наталья Полковникова" userId="a72e4d564c73f1dc" providerId="LiveId" clId="{FF0B80F2-5528-43E6-9DFE-0D08EDE28906}" dt="2021-06-28T08:06:45.717" v="24" actId="26606"/>
          <ac:spMkLst>
            <pc:docMk/>
            <pc:sldMk cId="2188830126" sldId="264"/>
            <ac:spMk id="2" creationId="{2FBF4CBB-D3F8-4CB4-AF0F-9E827BB26299}"/>
          </ac:spMkLst>
        </pc:spChg>
        <pc:spChg chg="del">
          <ac:chgData name="Наталья Полковникова" userId="a72e4d564c73f1dc" providerId="LiveId" clId="{FF0B80F2-5528-43E6-9DFE-0D08EDE28906}" dt="2021-06-28T08:06:45.717" v="24" actId="26606"/>
          <ac:spMkLst>
            <pc:docMk/>
            <pc:sldMk cId="2188830126" sldId="264"/>
            <ac:spMk id="3" creationId="{0B3F7D4C-E407-4DAB-A669-51D74C560309}"/>
          </ac:spMkLst>
        </pc:spChg>
        <pc:spChg chg="del">
          <ac:chgData name="Наталья Полковникова" userId="a72e4d564c73f1dc" providerId="LiveId" clId="{FF0B80F2-5528-43E6-9DFE-0D08EDE28906}" dt="2021-06-28T08:06:45.717" v="24" actId="26606"/>
          <ac:spMkLst>
            <pc:docMk/>
            <pc:sldMk cId="2188830126" sldId="264"/>
            <ac:spMk id="26" creationId="{2172A0AC-3DCE-4672-BCAF-28FEF91F6020}"/>
          </ac:spMkLst>
        </pc:spChg>
        <pc:spChg chg="del">
          <ac:chgData name="Наталья Полковникова" userId="a72e4d564c73f1dc" providerId="LiveId" clId="{FF0B80F2-5528-43E6-9DFE-0D08EDE28906}" dt="2021-06-28T08:06:45.717" v="24" actId="26606"/>
          <ac:spMkLst>
            <pc:docMk/>
            <pc:sldMk cId="2188830126" sldId="264"/>
            <ac:spMk id="28" creationId="{AE6F1C77-EDC9-4C5F-8C1C-62DD46BDA3C3}"/>
          </ac:spMkLst>
        </pc:spChg>
        <pc:spChg chg="add">
          <ac:chgData name="Наталья Полковникова" userId="a72e4d564c73f1dc" providerId="LiveId" clId="{FF0B80F2-5528-43E6-9DFE-0D08EDE28906}" dt="2021-06-28T08:06:45.717" v="24" actId="26606"/>
          <ac:spMkLst>
            <pc:docMk/>
            <pc:sldMk cId="2188830126" sldId="264"/>
            <ac:spMk id="34" creationId="{577D1452-F0B7-431E-9A24-D3F7103D8510}"/>
          </ac:spMkLst>
        </pc:spChg>
        <pc:spChg chg="add">
          <ac:chgData name="Наталья Полковникова" userId="a72e4d564c73f1dc" providerId="LiveId" clId="{FF0B80F2-5528-43E6-9DFE-0D08EDE28906}" dt="2021-06-28T08:06:45.717" v="24" actId="26606"/>
          <ac:spMkLst>
            <pc:docMk/>
            <pc:sldMk cId="2188830126" sldId="264"/>
            <ac:spMk id="36" creationId="{A660F4F9-5DF5-4F15-BE6A-CD8648BB1148}"/>
          </ac:spMkLst>
        </pc:spChg>
        <pc:graphicFrameChg chg="add">
          <ac:chgData name="Наталья Полковникова" userId="a72e4d564c73f1dc" providerId="LiveId" clId="{FF0B80F2-5528-43E6-9DFE-0D08EDE28906}" dt="2021-06-28T08:06:45.717" v="24" actId="26606"/>
          <ac:graphicFrameMkLst>
            <pc:docMk/>
            <pc:sldMk cId="2188830126" sldId="264"/>
            <ac:graphicFrameMk id="30" creationId="{DA5FCFCB-05B8-478C-B357-5089D7FCE0D2}"/>
          </ac:graphicFrameMkLst>
        </pc:graphicFrameChg>
        <pc:picChg chg="del mod">
          <ac:chgData name="Наталья Полковникова" userId="a72e4d564c73f1dc" providerId="LiveId" clId="{FF0B80F2-5528-43E6-9DFE-0D08EDE28906}" dt="2021-06-28T08:00:20.367" v="23" actId="478"/>
          <ac:picMkLst>
            <pc:docMk/>
            <pc:sldMk cId="2188830126" sldId="264"/>
            <ac:picMk id="21" creationId="{056540FB-2545-4983-8D76-22416119CF5D}"/>
          </ac:picMkLst>
        </pc:picChg>
      </pc:sldChg>
      <pc:sldChg chg="addSp delSp modSp">
        <pc:chgData name="Наталья Полковникова" userId="a72e4d564c73f1dc" providerId="LiveId" clId="{FF0B80F2-5528-43E6-9DFE-0D08EDE28906}" dt="2021-06-28T08:08:21.265" v="28"/>
        <pc:sldMkLst>
          <pc:docMk/>
          <pc:sldMk cId="1545379705" sldId="265"/>
        </pc:sldMkLst>
        <pc:graphicFrameChg chg="mod">
          <ac:chgData name="Наталья Полковникова" userId="a72e4d564c73f1dc" providerId="LiveId" clId="{FF0B80F2-5528-43E6-9DFE-0D08EDE28906}" dt="2021-06-28T08:08:21.265" v="28"/>
          <ac:graphicFrameMkLst>
            <pc:docMk/>
            <pc:sldMk cId="1545379705" sldId="265"/>
            <ac:graphicFrameMk id="4" creationId="{4379FBF9-F2D0-4260-B75B-FF93036DBA15}"/>
          </ac:graphicFrameMkLst>
        </pc:graphicFrameChg>
        <pc:picChg chg="add del mod">
          <ac:chgData name="Наталья Полковникова" userId="a72e4d564c73f1dc" providerId="LiveId" clId="{FF0B80F2-5528-43E6-9DFE-0D08EDE28906}" dt="2021-06-28T08:07:57.697" v="27" actId="931"/>
          <ac:picMkLst>
            <pc:docMk/>
            <pc:sldMk cId="1545379705" sldId="265"/>
            <ac:picMk id="5" creationId="{4CF4A95A-69A4-4812-B623-685B339E4B44}"/>
          </ac:picMkLst>
        </pc:picChg>
      </pc:sldChg>
      <pc:sldChg chg="addSp delSp modSp mod">
        <pc:chgData name="Наталья Полковникова" userId="a72e4d564c73f1dc" providerId="LiveId" clId="{FF0B80F2-5528-43E6-9DFE-0D08EDE28906}" dt="2021-06-28T08:08:41.318" v="30" actId="26606"/>
        <pc:sldMkLst>
          <pc:docMk/>
          <pc:sldMk cId="295391812" sldId="266"/>
        </pc:sldMkLst>
        <pc:spChg chg="mod">
          <ac:chgData name="Наталья Полковникова" userId="a72e4d564c73f1dc" providerId="LiveId" clId="{FF0B80F2-5528-43E6-9DFE-0D08EDE28906}" dt="2021-06-28T08:08:41.318" v="30" actId="26606"/>
          <ac:spMkLst>
            <pc:docMk/>
            <pc:sldMk cId="295391812" sldId="266"/>
            <ac:spMk id="2" creationId="{E76DAB51-15FD-4A9E-A930-C9A1D0C082AB}"/>
          </ac:spMkLst>
        </pc:spChg>
        <pc:spChg chg="del">
          <ac:chgData name="Наталья Полковникова" userId="a72e4d564c73f1dc" providerId="LiveId" clId="{FF0B80F2-5528-43E6-9DFE-0D08EDE28906}" dt="2021-06-28T08:08:41.318" v="30" actId="26606"/>
          <ac:spMkLst>
            <pc:docMk/>
            <pc:sldMk cId="295391812" sldId="266"/>
            <ac:spMk id="35" creationId="{6CC7D015-0DD8-420F-A568-AC4FEDC41251}"/>
          </ac:spMkLst>
        </pc:spChg>
        <pc:spChg chg="del">
          <ac:chgData name="Наталья Полковникова" userId="a72e4d564c73f1dc" providerId="LiveId" clId="{FF0B80F2-5528-43E6-9DFE-0D08EDE28906}" dt="2021-06-28T08:08:41.318" v="30" actId="26606"/>
          <ac:spMkLst>
            <pc:docMk/>
            <pc:sldMk cId="295391812" sldId="266"/>
            <ac:spMk id="36" creationId="{DC595556-C814-4F1F-B0E5-71812F38A8CD}"/>
          </ac:spMkLst>
        </pc:spChg>
        <pc:spChg chg="add">
          <ac:chgData name="Наталья Полковникова" userId="a72e4d564c73f1dc" providerId="LiveId" clId="{FF0B80F2-5528-43E6-9DFE-0D08EDE28906}" dt="2021-06-28T08:08:41.318" v="30" actId="26606"/>
          <ac:spMkLst>
            <pc:docMk/>
            <pc:sldMk cId="295391812" sldId="266"/>
            <ac:spMk id="41" creationId="{2E442304-DDBD-4F7B-8017-36BCC863FB40}"/>
          </ac:spMkLst>
        </pc:spChg>
        <pc:spChg chg="add">
          <ac:chgData name="Наталья Полковникова" userId="a72e4d564c73f1dc" providerId="LiveId" clId="{FF0B80F2-5528-43E6-9DFE-0D08EDE28906}" dt="2021-06-28T08:08:41.318" v="30" actId="26606"/>
          <ac:spMkLst>
            <pc:docMk/>
            <pc:sldMk cId="295391812" sldId="266"/>
            <ac:spMk id="43" creationId="{5E107275-3853-46FD-A241-DE4355A42675}"/>
          </ac:spMkLst>
        </pc:spChg>
        <pc:graphicFrameChg chg="mod modGraphic">
          <ac:chgData name="Наталья Полковникова" userId="a72e4d564c73f1dc" providerId="LiveId" clId="{FF0B80F2-5528-43E6-9DFE-0D08EDE28906}" dt="2021-06-28T08:08:41.318" v="30" actId="26606"/>
          <ac:graphicFrameMkLst>
            <pc:docMk/>
            <pc:sldMk cId="295391812" sldId="266"/>
            <ac:graphicFrameMk id="4" creationId="{E495A776-0CDF-42F4-8AE6-89E7B051EA6A}"/>
          </ac:graphicFrameMkLst>
        </pc:graphicFrameChg>
        <pc:picChg chg="del">
          <ac:chgData name="Наталья Полковникова" userId="a72e4d564c73f1dc" providerId="LiveId" clId="{FF0B80F2-5528-43E6-9DFE-0D08EDE28906}" dt="2021-06-28T08:08:33.597" v="29" actId="478"/>
          <ac:picMkLst>
            <pc:docMk/>
            <pc:sldMk cId="295391812" sldId="266"/>
            <ac:picMk id="8" creationId="{DB8B16A7-10C3-4EC0-B201-5580B469FEC5}"/>
          </ac:picMkLst>
        </pc:picChg>
      </pc:sldChg>
      <pc:sldChg chg="addSp delSp modSp mod">
        <pc:chgData name="Наталья Полковникова" userId="a72e4d564c73f1dc" providerId="LiveId" clId="{FF0B80F2-5528-43E6-9DFE-0D08EDE28906}" dt="2021-06-28T08:12:50.965" v="47" actId="26606"/>
        <pc:sldMkLst>
          <pc:docMk/>
          <pc:sldMk cId="1964494427" sldId="267"/>
        </pc:sldMkLst>
        <pc:spChg chg="mod">
          <ac:chgData name="Наталья Полковникова" userId="a72e4d564c73f1dc" providerId="LiveId" clId="{FF0B80F2-5528-43E6-9DFE-0D08EDE28906}" dt="2021-06-28T08:12:50.965" v="47" actId="26606"/>
          <ac:spMkLst>
            <pc:docMk/>
            <pc:sldMk cId="1964494427" sldId="267"/>
            <ac:spMk id="4" creationId="{5A107B48-2F56-43C2-BFA1-7FAAD0E581C1}"/>
          </ac:spMkLst>
        </pc:spChg>
        <pc:spChg chg="mod">
          <ac:chgData name="Наталья Полковникова" userId="a72e4d564c73f1dc" providerId="LiveId" clId="{FF0B80F2-5528-43E6-9DFE-0D08EDE28906}" dt="2021-06-28T08:12:50.965" v="47" actId="26606"/>
          <ac:spMkLst>
            <pc:docMk/>
            <pc:sldMk cId="1964494427" sldId="267"/>
            <ac:spMk id="5" creationId="{2ED47623-6488-4E05-8929-7C38A1ECD51F}"/>
          </ac:spMkLst>
        </pc:spChg>
        <pc:spChg chg="add del">
          <ac:chgData name="Наталья Полковникова" userId="a72e4d564c73f1dc" providerId="LiveId" clId="{FF0B80F2-5528-43E6-9DFE-0D08EDE28906}" dt="2021-06-28T08:12:50.965" v="47" actId="26606"/>
          <ac:spMkLst>
            <pc:docMk/>
            <pc:sldMk cId="1964494427" sldId="267"/>
            <ac:spMk id="17" creationId="{17718681-A12E-49D6-9925-DD7C68176D61}"/>
          </ac:spMkLst>
        </pc:spChg>
        <pc:spChg chg="add del">
          <ac:chgData name="Наталья Полковникова" userId="a72e4d564c73f1dc" providerId="LiveId" clId="{FF0B80F2-5528-43E6-9DFE-0D08EDE28906}" dt="2021-06-28T08:12:50.965" v="47" actId="26606"/>
          <ac:spMkLst>
            <pc:docMk/>
            <pc:sldMk cId="1964494427" sldId="267"/>
            <ac:spMk id="19" creationId="{FBD77573-9EF2-4C35-8285-A1CF6FBB0EA5}"/>
          </ac:spMkLst>
        </pc:spChg>
        <pc:spChg chg="add del">
          <ac:chgData name="Наталья Полковникова" userId="a72e4d564c73f1dc" providerId="LiveId" clId="{FF0B80F2-5528-43E6-9DFE-0D08EDE28906}" dt="2021-06-28T08:12:50.954" v="46" actId="26606"/>
          <ac:spMkLst>
            <pc:docMk/>
            <pc:sldMk cId="1964494427" sldId="267"/>
            <ac:spMk id="24" creationId="{04812C46-200A-4DEB-A05E-3ED6C68C2387}"/>
          </ac:spMkLst>
        </pc:spChg>
        <pc:spChg chg="add del">
          <ac:chgData name="Наталья Полковникова" userId="a72e4d564c73f1dc" providerId="LiveId" clId="{FF0B80F2-5528-43E6-9DFE-0D08EDE28906}" dt="2021-06-28T08:12:50.954" v="46" actId="26606"/>
          <ac:spMkLst>
            <pc:docMk/>
            <pc:sldMk cId="1964494427" sldId="267"/>
            <ac:spMk id="26" creationId="{D1EA859B-E555-4109-94F3-6700E046E008}"/>
          </ac:spMkLst>
        </pc:spChg>
        <pc:spChg chg="add">
          <ac:chgData name="Наталья Полковникова" userId="a72e4d564c73f1dc" providerId="LiveId" clId="{FF0B80F2-5528-43E6-9DFE-0D08EDE28906}" dt="2021-06-28T08:12:50.965" v="47" actId="26606"/>
          <ac:spMkLst>
            <pc:docMk/>
            <pc:sldMk cId="1964494427" sldId="267"/>
            <ac:spMk id="29" creationId="{59264BFD-360D-430E-B593-7BC0D00FBDEE}"/>
          </ac:spMkLst>
        </pc:spChg>
        <pc:spChg chg="add">
          <ac:chgData name="Наталья Полковникова" userId="a72e4d564c73f1dc" providerId="LiveId" clId="{FF0B80F2-5528-43E6-9DFE-0D08EDE28906}" dt="2021-06-28T08:12:50.965" v="47" actId="26606"/>
          <ac:spMkLst>
            <pc:docMk/>
            <pc:sldMk cId="1964494427" sldId="267"/>
            <ac:spMk id="30" creationId="{F249C1C3-EBDE-4C27-BD12-A6AE40A4DBC7}"/>
          </ac:spMkLst>
        </pc:spChg>
        <pc:grpChg chg="add">
          <ac:chgData name="Наталья Полковникова" userId="a72e4d564c73f1dc" providerId="LiveId" clId="{FF0B80F2-5528-43E6-9DFE-0D08EDE28906}" dt="2021-06-28T08:12:50.965" v="47" actId="26606"/>
          <ac:grpSpMkLst>
            <pc:docMk/>
            <pc:sldMk cId="1964494427" sldId="267"/>
            <ac:grpSpMk id="31" creationId="{A4538145-ACBA-40C0-AFBD-DE742723D579}"/>
          </ac:grpSpMkLst>
        </pc:grpChg>
        <pc:picChg chg="add mod ord">
          <ac:chgData name="Наталья Полковникова" userId="a72e4d564c73f1dc" providerId="LiveId" clId="{FF0B80F2-5528-43E6-9DFE-0D08EDE28906}" dt="2021-06-28T08:12:50.965" v="47" actId="26606"/>
          <ac:picMkLst>
            <pc:docMk/>
            <pc:sldMk cId="1964494427" sldId="267"/>
            <ac:picMk id="3" creationId="{9C70CD04-D0A4-4F6D-808D-3BC503AE3CBD}"/>
          </ac:picMkLst>
        </pc:picChg>
      </pc:sldChg>
      <pc:sldChg chg="addSp delSp modSp mod">
        <pc:chgData name="Наталья Полковникова" userId="a72e4d564c73f1dc" providerId="LiveId" clId="{FF0B80F2-5528-43E6-9DFE-0D08EDE28906}" dt="2021-06-28T08:11:20.495" v="43" actId="26606"/>
        <pc:sldMkLst>
          <pc:docMk/>
          <pc:sldMk cId="1718190455" sldId="268"/>
        </pc:sldMkLst>
        <pc:spChg chg="mod">
          <ac:chgData name="Наталья Полковникова" userId="a72e4d564c73f1dc" providerId="LiveId" clId="{FF0B80F2-5528-43E6-9DFE-0D08EDE28906}" dt="2021-06-28T08:11:20.495" v="43" actId="26606"/>
          <ac:spMkLst>
            <pc:docMk/>
            <pc:sldMk cId="1718190455" sldId="268"/>
            <ac:spMk id="2" creationId="{BB70AED7-BF0D-4BD5-896F-50F91AEA3BBA}"/>
          </ac:spMkLst>
        </pc:spChg>
        <pc:spChg chg="del">
          <ac:chgData name="Наталья Полковникова" userId="a72e4d564c73f1dc" providerId="LiveId" clId="{FF0B80F2-5528-43E6-9DFE-0D08EDE28906}" dt="2021-06-28T08:11:20.495" v="43" actId="26606"/>
          <ac:spMkLst>
            <pc:docMk/>
            <pc:sldMk cId="1718190455" sldId="268"/>
            <ac:spMk id="30" creationId="{D009D6D5-DAC2-4A8B-A17A-E206B9012D09}"/>
          </ac:spMkLst>
        </pc:spChg>
        <pc:spChg chg="add">
          <ac:chgData name="Наталья Полковникова" userId="a72e4d564c73f1dc" providerId="LiveId" clId="{FF0B80F2-5528-43E6-9DFE-0D08EDE28906}" dt="2021-06-28T08:11:20.495" v="43" actId="26606"/>
          <ac:spMkLst>
            <pc:docMk/>
            <pc:sldMk cId="1718190455" sldId="268"/>
            <ac:spMk id="35" creationId="{955A2079-FA98-4876-80F0-72364A7D2EA4}"/>
          </ac:spMkLst>
        </pc:spChg>
        <pc:graphicFrameChg chg="mod modGraphic">
          <ac:chgData name="Наталья Полковникова" userId="a72e4d564c73f1dc" providerId="LiveId" clId="{FF0B80F2-5528-43E6-9DFE-0D08EDE28906}" dt="2021-06-28T08:11:20.495" v="43" actId="26606"/>
          <ac:graphicFrameMkLst>
            <pc:docMk/>
            <pc:sldMk cId="1718190455" sldId="268"/>
            <ac:graphicFrameMk id="5" creationId="{1C4E7EDB-CDF4-4380-94BA-F9847F564443}"/>
          </ac:graphicFrameMkLst>
        </pc:graphicFrameChg>
        <pc:picChg chg="del">
          <ac:chgData name="Наталья Полковникова" userId="a72e4d564c73f1dc" providerId="LiveId" clId="{FF0B80F2-5528-43E6-9DFE-0D08EDE28906}" dt="2021-06-28T08:11:16.408" v="42" actId="478"/>
          <ac:picMkLst>
            <pc:docMk/>
            <pc:sldMk cId="1718190455" sldId="268"/>
            <ac:picMk id="7" creationId="{365C9C6C-4FEF-4F77-AC24-6C60C0B9659C}"/>
          </ac:picMkLst>
        </pc:picChg>
      </pc:sldChg>
      <pc:sldChg chg="addSp delSp modSp mod">
        <pc:chgData name="Наталья Полковникова" userId="a72e4d564c73f1dc" providerId="LiveId" clId="{FF0B80F2-5528-43E6-9DFE-0D08EDE28906}" dt="2021-06-28T08:13:46.457" v="50" actId="26606"/>
        <pc:sldMkLst>
          <pc:docMk/>
          <pc:sldMk cId="3183647184" sldId="269"/>
        </pc:sldMkLst>
        <pc:spChg chg="mod">
          <ac:chgData name="Наталья Полковникова" userId="a72e4d564c73f1dc" providerId="LiveId" clId="{FF0B80F2-5528-43E6-9DFE-0D08EDE28906}" dt="2021-06-28T08:13:46.457" v="50" actId="26606"/>
          <ac:spMkLst>
            <pc:docMk/>
            <pc:sldMk cId="3183647184" sldId="269"/>
            <ac:spMk id="2" creationId="{9F73B6C0-5E56-4554-8F80-82FCE6D62B5D}"/>
          </ac:spMkLst>
        </pc:spChg>
        <pc:spChg chg="del">
          <ac:chgData name="Наталья Полковникова" userId="a72e4d564c73f1dc" providerId="LiveId" clId="{FF0B80F2-5528-43E6-9DFE-0D08EDE28906}" dt="2021-06-28T08:13:46.457" v="50" actId="26606"/>
          <ac:spMkLst>
            <pc:docMk/>
            <pc:sldMk cId="3183647184" sldId="269"/>
            <ac:spMk id="36" creationId="{79BB35BC-D5C2-4C8B-A22A-A71E6191913B}"/>
          </ac:spMkLst>
        </pc:spChg>
        <pc:spChg chg="add">
          <ac:chgData name="Наталья Полковникова" userId="a72e4d564c73f1dc" providerId="LiveId" clId="{FF0B80F2-5528-43E6-9DFE-0D08EDE28906}" dt="2021-06-28T08:13:46.457" v="50" actId="26606"/>
          <ac:spMkLst>
            <pc:docMk/>
            <pc:sldMk cId="3183647184" sldId="269"/>
            <ac:spMk id="41" creationId="{3E279A52-177D-482C-92C8-10DD7A18FFA8}"/>
          </ac:spMkLst>
        </pc:spChg>
        <pc:grpChg chg="add">
          <ac:chgData name="Наталья Полковникова" userId="a72e4d564c73f1dc" providerId="LiveId" clId="{FF0B80F2-5528-43E6-9DFE-0D08EDE28906}" dt="2021-06-28T08:13:46.457" v="50" actId="26606"/>
          <ac:grpSpMkLst>
            <pc:docMk/>
            <pc:sldMk cId="3183647184" sldId="269"/>
            <ac:grpSpMk id="43" creationId="{4BCD063E-D4FF-4FB3-8F1D-5DD228883678}"/>
          </ac:grpSpMkLst>
        </pc:grpChg>
        <pc:graphicFrameChg chg="mod modGraphic">
          <ac:chgData name="Наталья Полковникова" userId="a72e4d564c73f1dc" providerId="LiveId" clId="{FF0B80F2-5528-43E6-9DFE-0D08EDE28906}" dt="2021-06-28T08:13:46.457" v="50" actId="26606"/>
          <ac:graphicFrameMkLst>
            <pc:docMk/>
            <pc:sldMk cId="3183647184" sldId="269"/>
            <ac:graphicFrameMk id="4" creationId="{6E910209-A49E-4119-97A7-44E404A2AB7D}"/>
          </ac:graphicFrameMkLst>
        </pc:graphicFrameChg>
        <pc:picChg chg="mod">
          <ac:chgData name="Наталья Полковникова" userId="a72e4d564c73f1dc" providerId="LiveId" clId="{FF0B80F2-5528-43E6-9DFE-0D08EDE28906}" dt="2021-06-28T08:13:46.457" v="50" actId="26606"/>
          <ac:picMkLst>
            <pc:docMk/>
            <pc:sldMk cId="3183647184" sldId="269"/>
            <ac:picMk id="7" creationId="{26D5FF29-8431-42BC-9F4D-6F2D09575500}"/>
          </ac:picMkLst>
        </pc:picChg>
      </pc:sldChg>
      <pc:sldChg chg="addSp delSp modSp mod">
        <pc:chgData name="Наталья Полковникова" userId="a72e4d564c73f1dc" providerId="LiveId" clId="{FF0B80F2-5528-43E6-9DFE-0D08EDE28906}" dt="2021-06-28T08:17:10.642" v="56" actId="26606"/>
        <pc:sldMkLst>
          <pc:docMk/>
          <pc:sldMk cId="1560461142" sldId="270"/>
        </pc:sldMkLst>
        <pc:spChg chg="mod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2" creationId="{9F73B6C0-5E56-4554-8F80-82FCE6D62B5D}"/>
          </ac:spMkLst>
        </pc:spChg>
        <pc:spChg chg="mod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3" creationId="{3FAC1E35-064E-4E39-A015-E7989C45119E}"/>
          </ac:spMkLst>
        </pc:spChg>
        <pc:spChg chg="del">
          <ac:chgData name="Наталья Полковникова" userId="a72e4d564c73f1dc" providerId="LiveId" clId="{FF0B80F2-5528-43E6-9DFE-0D08EDE28906}" dt="2021-06-28T08:13:59.683" v="51" actId="26606"/>
          <ac:spMkLst>
            <pc:docMk/>
            <pc:sldMk cId="1560461142" sldId="270"/>
            <ac:spMk id="54" creationId="{99F1FFA9-D672-408C-9220-ADEEC6ABDD09}"/>
          </ac:spMkLst>
        </pc:spChg>
        <pc:spChg chg="add del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59" creationId="{904DCDEA-60EE-4FBF-B515-F83D82F966F7}"/>
          </ac:spMkLst>
        </pc:spChg>
        <pc:spChg chg="add del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61" creationId="{34D94F3A-BF39-47F6-9AAA-3C61AF7E05B1}"/>
          </ac:spMkLst>
        </pc:spChg>
        <pc:spChg chg="add del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63" creationId="{11BAB570-FF10-4E96-8A3F-FA9804702B89}"/>
          </ac:spMkLst>
        </pc:spChg>
        <pc:spChg chg="add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68" creationId="{018DD604-9FD1-4E35-84A0-CFD3632CA525}"/>
          </ac:spMkLst>
        </pc:spChg>
        <pc:spChg chg="add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74" creationId="{4AF1E51D-8E17-4D73-9B13-D0D66F9E2AF5}"/>
          </ac:spMkLst>
        </pc:spChg>
        <pc:spChg chg="add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76" creationId="{CA31F01E-6863-47B2-B5F8-4C443DA14139}"/>
          </ac:spMkLst>
        </pc:spChg>
        <pc:spChg chg="add">
          <ac:chgData name="Наталья Полковникова" userId="a72e4d564c73f1dc" providerId="LiveId" clId="{FF0B80F2-5528-43E6-9DFE-0D08EDE28906}" dt="2021-06-28T08:17:10.642" v="56" actId="26606"/>
          <ac:spMkLst>
            <pc:docMk/>
            <pc:sldMk cId="1560461142" sldId="270"/>
            <ac:spMk id="78" creationId="{0A6D42E8-3193-4B5F-8230-2778A35E384F}"/>
          </ac:spMkLst>
        </pc:spChg>
        <pc:grpChg chg="add">
          <ac:chgData name="Наталья Полковникова" userId="a72e4d564c73f1dc" providerId="LiveId" clId="{FF0B80F2-5528-43E6-9DFE-0D08EDE28906}" dt="2021-06-28T08:17:10.642" v="56" actId="26606"/>
          <ac:grpSpMkLst>
            <pc:docMk/>
            <pc:sldMk cId="1560461142" sldId="270"/>
            <ac:grpSpMk id="70" creationId="{EBAD34AF-5414-49A5-AB75-F1CA854B3094}"/>
          </ac:grpSpMkLst>
        </pc:grpChg>
        <pc:picChg chg="del mod ord">
          <ac:chgData name="Наталья Полковникова" userId="a72e4d564c73f1dc" providerId="LiveId" clId="{FF0B80F2-5528-43E6-9DFE-0D08EDE28906}" dt="2021-06-28T08:14:05.382" v="52" actId="478"/>
          <ac:picMkLst>
            <pc:docMk/>
            <pc:sldMk cId="1560461142" sldId="270"/>
            <ac:picMk id="5" creationId="{AD853880-106D-4D2B-B6EC-71BE27AA06D5}"/>
          </ac:picMkLst>
        </pc:picChg>
        <pc:picChg chg="add mod ord">
          <ac:chgData name="Наталья Полковникова" userId="a72e4d564c73f1dc" providerId="LiveId" clId="{FF0B80F2-5528-43E6-9DFE-0D08EDE28906}" dt="2021-06-28T08:17:10.642" v="56" actId="26606"/>
          <ac:picMkLst>
            <pc:docMk/>
            <pc:sldMk cId="1560461142" sldId="270"/>
            <ac:picMk id="6" creationId="{7B5120E7-C7A8-483D-8BB5-7AB31218C874}"/>
          </ac:picMkLst>
        </pc:picChg>
        <pc:picChg chg="del mod ord">
          <ac:chgData name="Наталья Полковникова" userId="a72e4d564c73f1dc" providerId="LiveId" clId="{FF0B80F2-5528-43E6-9DFE-0D08EDE28906}" dt="2021-06-28T08:14:08.447" v="54" actId="478"/>
          <ac:picMkLst>
            <pc:docMk/>
            <pc:sldMk cId="1560461142" sldId="270"/>
            <ac:picMk id="7" creationId="{B29CB019-EED1-432D-AE18-871BC9791F6F}"/>
          </ac:picMkLst>
        </pc:picChg>
        <pc:picChg chg="add mod">
          <ac:chgData name="Наталья Полковникова" userId="a72e4d564c73f1dc" providerId="LiveId" clId="{FF0B80F2-5528-43E6-9DFE-0D08EDE28906}" dt="2021-06-28T08:17:10.642" v="56" actId="26606"/>
          <ac:picMkLst>
            <pc:docMk/>
            <pc:sldMk cId="1560461142" sldId="270"/>
            <ac:picMk id="9" creationId="{BD80FBFC-E88D-4CCD-9EF4-9554FEE20216}"/>
          </ac:picMkLst>
        </pc:picChg>
        <pc:picChg chg="add mod">
          <ac:chgData name="Наталья Полковникова" userId="a72e4d564c73f1dc" providerId="LiveId" clId="{FF0B80F2-5528-43E6-9DFE-0D08EDE28906}" dt="2021-06-28T08:17:10.642" v="56" actId="26606"/>
          <ac:picMkLst>
            <pc:docMk/>
            <pc:sldMk cId="1560461142" sldId="270"/>
            <ac:picMk id="11" creationId="{B8688364-A861-412B-9111-50E766301DBA}"/>
          </ac:picMkLst>
        </pc:picChg>
      </pc:sldChg>
      <pc:sldChg chg="addSp delSp modSp mod">
        <pc:chgData name="Наталья Полковникова" userId="a72e4d564c73f1dc" providerId="LiveId" clId="{FF0B80F2-5528-43E6-9DFE-0D08EDE28906}" dt="2021-06-28T08:17:54.403" v="63" actId="26606"/>
        <pc:sldMkLst>
          <pc:docMk/>
          <pc:sldMk cId="3747450391" sldId="271"/>
        </pc:sldMkLst>
        <pc:spChg chg="mod ord">
          <ac:chgData name="Наталья Полковникова" userId="a72e4d564c73f1dc" providerId="LiveId" clId="{FF0B80F2-5528-43E6-9DFE-0D08EDE28906}" dt="2021-06-28T08:17:54.403" v="63" actId="26606"/>
          <ac:spMkLst>
            <pc:docMk/>
            <pc:sldMk cId="3747450391" sldId="271"/>
            <ac:spMk id="2" creationId="{9F73B6C0-5E56-4554-8F80-82FCE6D62B5D}"/>
          </ac:spMkLst>
        </pc:spChg>
        <pc:spChg chg="add del">
          <ac:chgData name="Наталья Полковникова" userId="a72e4d564c73f1dc" providerId="LiveId" clId="{FF0B80F2-5528-43E6-9DFE-0D08EDE28906}" dt="2021-06-28T08:17:54.403" v="63" actId="26606"/>
          <ac:spMkLst>
            <pc:docMk/>
            <pc:sldMk cId="3747450391" sldId="271"/>
            <ac:spMk id="35" creationId="{3B47FC9C-2ED3-4100-A4EF-E8CDFEE106C9}"/>
          </ac:spMkLst>
        </pc:spChg>
        <pc:spChg chg="add del">
          <ac:chgData name="Наталья Полковникова" userId="a72e4d564c73f1dc" providerId="LiveId" clId="{FF0B80F2-5528-43E6-9DFE-0D08EDE28906}" dt="2021-06-28T08:17:54.347" v="62" actId="26606"/>
          <ac:spMkLst>
            <pc:docMk/>
            <pc:sldMk cId="3747450391" sldId="271"/>
            <ac:spMk id="39" creationId="{90B4CB23-5940-4929-BDAB-494F16E8355A}"/>
          </ac:spMkLst>
        </pc:spChg>
        <pc:spChg chg="add del">
          <ac:chgData name="Наталья Полковникова" userId="a72e4d564c73f1dc" providerId="LiveId" clId="{FF0B80F2-5528-43E6-9DFE-0D08EDE28906}" dt="2021-06-28T08:17:46.160" v="60" actId="26606"/>
          <ac:spMkLst>
            <pc:docMk/>
            <pc:sldMk cId="3747450391" sldId="271"/>
            <ac:spMk id="40" creationId="{3BC86459-D5A1-4BB3-B52B-785E1D138DCD}"/>
          </ac:spMkLst>
        </pc:spChg>
        <pc:spChg chg="add del">
          <ac:chgData name="Наталья Полковникова" userId="a72e4d564c73f1dc" providerId="LiveId" clId="{FF0B80F2-5528-43E6-9DFE-0D08EDE28906}" dt="2021-06-28T08:17:46.160" v="60" actId="26606"/>
          <ac:spMkLst>
            <pc:docMk/>
            <pc:sldMk cId="3747450391" sldId="271"/>
            <ac:spMk id="42" creationId="{5BDF7CF8-088C-4E6F-B0FD-047CD4E79EAD}"/>
          </ac:spMkLst>
        </pc:spChg>
        <pc:spChg chg="add del">
          <ac:chgData name="Наталья Полковникова" userId="a72e4d564c73f1dc" providerId="LiveId" clId="{FF0B80F2-5528-43E6-9DFE-0D08EDE28906}" dt="2021-06-28T08:17:46.160" v="60" actId="26606"/>
          <ac:spMkLst>
            <pc:docMk/>
            <pc:sldMk cId="3747450391" sldId="271"/>
            <ac:spMk id="44" creationId="{2AC12B82-826E-4D2B-BFBC-D11C8BCB94D5}"/>
          </ac:spMkLst>
        </pc:spChg>
        <pc:spChg chg="add del">
          <ac:chgData name="Наталья Полковникова" userId="a72e4d564c73f1dc" providerId="LiveId" clId="{FF0B80F2-5528-43E6-9DFE-0D08EDE28906}" dt="2021-06-28T08:17:46.160" v="60" actId="26606"/>
          <ac:spMkLst>
            <pc:docMk/>
            <pc:sldMk cId="3747450391" sldId="271"/>
            <ac:spMk id="46" creationId="{FDA53CE5-675F-438B-901D-C2A484DA7DAD}"/>
          </ac:spMkLst>
        </pc:spChg>
        <pc:spChg chg="add del">
          <ac:chgData name="Наталья Полковникова" userId="a72e4d564c73f1dc" providerId="LiveId" clId="{FF0B80F2-5528-43E6-9DFE-0D08EDE28906}" dt="2021-06-28T08:17:54.347" v="62" actId="26606"/>
          <ac:spMkLst>
            <pc:docMk/>
            <pc:sldMk cId="3747450391" sldId="271"/>
            <ac:spMk id="48" creationId="{4078886C-0764-4B52-977A-0F8A87E7929E}"/>
          </ac:spMkLst>
        </pc:spChg>
        <pc:spChg chg="add del">
          <ac:chgData name="Наталья Полковникова" userId="a72e4d564c73f1dc" providerId="LiveId" clId="{FF0B80F2-5528-43E6-9DFE-0D08EDE28906}" dt="2021-06-28T08:17:54.347" v="62" actId="26606"/>
          <ac:spMkLst>
            <pc:docMk/>
            <pc:sldMk cId="3747450391" sldId="271"/>
            <ac:spMk id="49" creationId="{84850E6C-C8B3-492F-B52D-3E1747FDD474}"/>
          </ac:spMkLst>
        </pc:spChg>
        <pc:spChg chg="add del">
          <ac:chgData name="Наталья Полковникова" userId="a72e4d564c73f1dc" providerId="LiveId" clId="{FF0B80F2-5528-43E6-9DFE-0D08EDE28906}" dt="2021-06-28T08:17:54.347" v="62" actId="26606"/>
          <ac:spMkLst>
            <pc:docMk/>
            <pc:sldMk cId="3747450391" sldId="271"/>
            <ac:spMk id="50" creationId="{67042D35-575D-4898-836D-DA0D5671C716}"/>
          </ac:spMkLst>
        </pc:spChg>
        <pc:spChg chg="add del">
          <ac:chgData name="Наталья Полковникова" userId="a72e4d564c73f1dc" providerId="LiveId" clId="{FF0B80F2-5528-43E6-9DFE-0D08EDE28906}" dt="2021-06-28T08:17:54.347" v="62" actId="26606"/>
          <ac:spMkLst>
            <pc:docMk/>
            <pc:sldMk cId="3747450391" sldId="271"/>
            <ac:spMk id="52" creationId="{AA04F11D-E749-44D7-955D-EF32C93E8C85}"/>
          </ac:spMkLst>
        </pc:spChg>
        <pc:spChg chg="add del">
          <ac:chgData name="Наталья Полковникова" userId="a72e4d564c73f1dc" providerId="LiveId" clId="{FF0B80F2-5528-43E6-9DFE-0D08EDE28906}" dt="2021-06-28T08:17:54.347" v="62" actId="26606"/>
          <ac:spMkLst>
            <pc:docMk/>
            <pc:sldMk cId="3747450391" sldId="271"/>
            <ac:spMk id="54" creationId="{7C7B8ADA-3446-4FE3-A285-3E0D71D1257C}"/>
          </ac:spMkLst>
        </pc:spChg>
        <pc:spChg chg="add">
          <ac:chgData name="Наталья Полковникова" userId="a72e4d564c73f1dc" providerId="LiveId" clId="{FF0B80F2-5528-43E6-9DFE-0D08EDE28906}" dt="2021-06-28T08:17:54.403" v="63" actId="26606"/>
          <ac:spMkLst>
            <pc:docMk/>
            <pc:sldMk cId="3747450391" sldId="271"/>
            <ac:spMk id="57" creationId="{73BCD0CA-DDC4-40C5-A9B3-58E00857E61B}"/>
          </ac:spMkLst>
        </pc:spChg>
        <pc:grpChg chg="add del">
          <ac:chgData name="Наталья Полковникова" userId="a72e4d564c73f1dc" providerId="LiveId" clId="{FF0B80F2-5528-43E6-9DFE-0D08EDE28906}" dt="2021-06-28T08:17:54.347" v="62" actId="26606"/>
          <ac:grpSpMkLst>
            <pc:docMk/>
            <pc:sldMk cId="3747450391" sldId="271"/>
            <ac:grpSpMk id="51" creationId="{EBAD34AF-5414-49A5-AB75-F1CA854B3094}"/>
          </ac:grpSpMkLst>
        </pc:grpChg>
        <pc:grpChg chg="add">
          <ac:chgData name="Наталья Полковникова" userId="a72e4d564c73f1dc" providerId="LiveId" clId="{FF0B80F2-5528-43E6-9DFE-0D08EDE28906}" dt="2021-06-28T08:17:54.403" v="63" actId="26606"/>
          <ac:grpSpMkLst>
            <pc:docMk/>
            <pc:sldMk cId="3747450391" sldId="271"/>
            <ac:grpSpMk id="58" creationId="{FD0D2B97-EBAC-4C39-9D60-5AB712A7FF4C}"/>
          </ac:grpSpMkLst>
        </pc:grpChg>
        <pc:grpChg chg="add">
          <ac:chgData name="Наталья Полковникова" userId="a72e4d564c73f1dc" providerId="LiveId" clId="{FF0B80F2-5528-43E6-9DFE-0D08EDE28906}" dt="2021-06-28T08:17:54.403" v="63" actId="26606"/>
          <ac:grpSpMkLst>
            <pc:docMk/>
            <pc:sldMk cId="3747450391" sldId="271"/>
            <ac:grpSpMk id="61" creationId="{C77639EA-C9D1-44CA-BBC0-30625E7CDBB0}"/>
          </ac:grpSpMkLst>
        </pc:grpChg>
        <pc:grpChg chg="add">
          <ac:chgData name="Наталья Полковникова" userId="a72e4d564c73f1dc" providerId="LiveId" clId="{FF0B80F2-5528-43E6-9DFE-0D08EDE28906}" dt="2021-06-28T08:17:54.403" v="63" actId="26606"/>
          <ac:grpSpMkLst>
            <pc:docMk/>
            <pc:sldMk cId="3747450391" sldId="271"/>
            <ac:grpSpMk id="63" creationId="{34EF1CC3-0F88-49B3-AA5F-8843EA588E85}"/>
          </ac:grpSpMkLst>
        </pc:grpChg>
        <pc:grpChg chg="add">
          <ac:chgData name="Наталья Полковникова" userId="a72e4d564c73f1dc" providerId="LiveId" clId="{FF0B80F2-5528-43E6-9DFE-0D08EDE28906}" dt="2021-06-28T08:17:54.403" v="63" actId="26606"/>
          <ac:grpSpMkLst>
            <pc:docMk/>
            <pc:sldMk cId="3747450391" sldId="271"/>
            <ac:grpSpMk id="65" creationId="{3326D25C-6580-48AE-86A7-C0DE13DC61E2}"/>
          </ac:grpSpMkLst>
        </pc:grpChg>
        <pc:grpChg chg="add">
          <ac:chgData name="Наталья Полковникова" userId="a72e4d564c73f1dc" providerId="LiveId" clId="{FF0B80F2-5528-43E6-9DFE-0D08EDE28906}" dt="2021-06-28T08:17:54.403" v="63" actId="26606"/>
          <ac:grpSpMkLst>
            <pc:docMk/>
            <pc:sldMk cId="3747450391" sldId="271"/>
            <ac:grpSpMk id="68" creationId="{5DA3B98D-E311-471C-931C-B8957FA8AEAF}"/>
          </ac:grpSpMkLst>
        </pc:grpChg>
        <pc:picChg chg="mod ord">
          <ac:chgData name="Наталья Полковникова" userId="a72e4d564c73f1dc" providerId="LiveId" clId="{FF0B80F2-5528-43E6-9DFE-0D08EDE28906}" dt="2021-06-28T08:17:54.403" v="63" actId="26606"/>
          <ac:picMkLst>
            <pc:docMk/>
            <pc:sldMk cId="3747450391" sldId="271"/>
            <ac:picMk id="7" creationId="{727984D2-A6CF-4ACF-9A81-6F31FF6DE474}"/>
          </ac:picMkLst>
        </pc:picChg>
        <pc:picChg chg="mod">
          <ac:chgData name="Наталья Полковникова" userId="a72e4d564c73f1dc" providerId="LiveId" clId="{FF0B80F2-5528-43E6-9DFE-0D08EDE28906}" dt="2021-06-28T08:17:54.403" v="63" actId="26606"/>
          <ac:picMkLst>
            <pc:docMk/>
            <pc:sldMk cId="3747450391" sldId="271"/>
            <ac:picMk id="9" creationId="{B29BC0C9-96ED-40BE-990F-169AA862BC11}"/>
          </ac:picMkLst>
        </pc:picChg>
        <pc:picChg chg="mod ord">
          <ac:chgData name="Наталья Полковникова" userId="a72e4d564c73f1dc" providerId="LiveId" clId="{FF0B80F2-5528-43E6-9DFE-0D08EDE28906}" dt="2021-06-28T08:17:54.403" v="63" actId="26606"/>
          <ac:picMkLst>
            <pc:docMk/>
            <pc:sldMk cId="3747450391" sldId="271"/>
            <ac:picMk id="11" creationId="{482AD712-DFB9-4B22-BDA4-E4F85F2BA7BF}"/>
          </ac:picMkLst>
        </pc:picChg>
        <pc:picChg chg="del mod">
          <ac:chgData name="Наталья Полковникова" userId="a72e4d564c73f1dc" providerId="LiveId" clId="{FF0B80F2-5528-43E6-9DFE-0D08EDE28906}" dt="2021-06-28T08:17:19.442" v="58" actId="478"/>
          <ac:picMkLst>
            <pc:docMk/>
            <pc:sldMk cId="3747450391" sldId="271"/>
            <ac:picMk id="13" creationId="{1DDEBF30-F078-4AD8-B428-5563D6BDEEDE}"/>
          </ac:picMkLst>
        </pc:picChg>
        <pc:picChg chg="mod ord">
          <ac:chgData name="Наталья Полковникова" userId="a72e4d564c73f1dc" providerId="LiveId" clId="{FF0B80F2-5528-43E6-9DFE-0D08EDE28906}" dt="2021-06-28T08:17:54.403" v="63" actId="26606"/>
          <ac:picMkLst>
            <pc:docMk/>
            <pc:sldMk cId="3747450391" sldId="271"/>
            <ac:picMk id="15" creationId="{29599445-00FA-4764-AC96-168B13BB1CA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31B60-EBB9-42DD-B85C-CC85DCC6E88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9D9084ED-ED2E-498C-97C7-EE177BB2F306}">
      <dgm:prSet/>
      <dgm:spPr/>
      <dgm:t>
        <a:bodyPr/>
        <a:lstStyle/>
        <a:p>
          <a:r>
            <a:rPr lang="ru-RU"/>
            <a:t>Детское экспериментирование – широкое явление, его можно отнести не только к игре.</a:t>
          </a:r>
          <a:endParaRPr lang="en-US"/>
        </a:p>
      </dgm:t>
    </dgm:pt>
    <dgm:pt modelId="{F934A129-9B5B-46AB-9508-7D25235B68C4}" type="parTrans" cxnId="{F4E67BDE-4E29-4F75-B91A-3A5763390722}">
      <dgm:prSet/>
      <dgm:spPr/>
      <dgm:t>
        <a:bodyPr/>
        <a:lstStyle/>
        <a:p>
          <a:endParaRPr lang="en-US"/>
        </a:p>
      </dgm:t>
    </dgm:pt>
    <dgm:pt modelId="{8DA5C0E0-875E-4956-8149-36A83725A3D8}" type="sibTrans" cxnId="{F4E67BDE-4E29-4F75-B91A-3A5763390722}">
      <dgm:prSet/>
      <dgm:spPr/>
      <dgm:t>
        <a:bodyPr/>
        <a:lstStyle/>
        <a:p>
          <a:endParaRPr lang="en-US"/>
        </a:p>
      </dgm:t>
    </dgm:pt>
    <dgm:pt modelId="{0773507E-C3B5-46F0-9DE6-DB1090BD5DAC}">
      <dgm:prSet/>
      <dgm:spPr/>
      <dgm:t>
        <a:bodyPr/>
        <a:lstStyle/>
        <a:p>
          <a:r>
            <a:rPr lang="ru-RU"/>
            <a:t>Мотив игры-экспериментирования – интерес к объекту, к его возможным изменениям.</a:t>
          </a:r>
          <a:endParaRPr lang="en-US"/>
        </a:p>
      </dgm:t>
    </dgm:pt>
    <dgm:pt modelId="{5E15A190-48A4-430B-81EB-960C3AE7BD43}" type="parTrans" cxnId="{0DB347AC-874E-4FA1-965E-1924A17D1AF8}">
      <dgm:prSet/>
      <dgm:spPr/>
      <dgm:t>
        <a:bodyPr/>
        <a:lstStyle/>
        <a:p>
          <a:endParaRPr lang="en-US"/>
        </a:p>
      </dgm:t>
    </dgm:pt>
    <dgm:pt modelId="{0DFC91CC-A5F6-4764-A0B2-3C1AB8B98F90}" type="sibTrans" cxnId="{0DB347AC-874E-4FA1-965E-1924A17D1AF8}">
      <dgm:prSet/>
      <dgm:spPr/>
      <dgm:t>
        <a:bodyPr/>
        <a:lstStyle/>
        <a:p>
          <a:endParaRPr lang="en-US"/>
        </a:p>
      </dgm:t>
    </dgm:pt>
    <dgm:pt modelId="{4AA706FE-B561-43B7-87D0-1749113D0A6B}">
      <dgm:prSet/>
      <dgm:spPr/>
      <dgm:t>
        <a:bodyPr/>
        <a:lstStyle/>
        <a:p>
          <a:r>
            <a:rPr lang="ru-RU"/>
            <a:t>Педагогическая поддержка самодеятельных игр-экспериментирований: общее расширение кругозора ребёнка, обогащение содержания опыта его деятельности, создание условий для возникновения игр, внимание к интересам ребёнка.</a:t>
          </a:r>
          <a:endParaRPr lang="en-US"/>
        </a:p>
      </dgm:t>
    </dgm:pt>
    <dgm:pt modelId="{B4AC2F4A-96F7-47BB-A479-0F8C238AFD29}" type="parTrans" cxnId="{F4D6D0D9-C43E-4128-A03F-0EBA758F1EAA}">
      <dgm:prSet/>
      <dgm:spPr/>
      <dgm:t>
        <a:bodyPr/>
        <a:lstStyle/>
        <a:p>
          <a:endParaRPr lang="en-US"/>
        </a:p>
      </dgm:t>
    </dgm:pt>
    <dgm:pt modelId="{A4AE35C3-994A-44CA-94FC-1491266E7CAA}" type="sibTrans" cxnId="{F4D6D0D9-C43E-4128-A03F-0EBA758F1EAA}">
      <dgm:prSet/>
      <dgm:spPr/>
      <dgm:t>
        <a:bodyPr/>
        <a:lstStyle/>
        <a:p>
          <a:endParaRPr lang="en-US"/>
        </a:p>
      </dgm:t>
    </dgm:pt>
    <dgm:pt modelId="{1BDF5445-274C-4640-BD35-71DB914BBCA1}">
      <dgm:prSet/>
      <dgm:spPr/>
      <dgm:t>
        <a:bodyPr/>
        <a:lstStyle/>
        <a:p>
          <a:r>
            <a:rPr lang="ru-RU"/>
            <a:t>Важна охрана игры!</a:t>
          </a:r>
          <a:endParaRPr lang="en-US"/>
        </a:p>
      </dgm:t>
    </dgm:pt>
    <dgm:pt modelId="{8EF45674-031D-4D9A-AFA3-09908BAC5EE2}" type="parTrans" cxnId="{9FE7742F-F8CE-43C7-B852-85C3410C6080}">
      <dgm:prSet/>
      <dgm:spPr/>
      <dgm:t>
        <a:bodyPr/>
        <a:lstStyle/>
        <a:p>
          <a:endParaRPr lang="en-US"/>
        </a:p>
      </dgm:t>
    </dgm:pt>
    <dgm:pt modelId="{F532183F-ED95-479B-84F0-23C47C2965E7}" type="sibTrans" cxnId="{9FE7742F-F8CE-43C7-B852-85C3410C6080}">
      <dgm:prSet/>
      <dgm:spPr/>
      <dgm:t>
        <a:bodyPr/>
        <a:lstStyle/>
        <a:p>
          <a:endParaRPr lang="en-US"/>
        </a:p>
      </dgm:t>
    </dgm:pt>
    <dgm:pt modelId="{554E519D-0597-428B-B3CB-D789962BF774}" type="pres">
      <dgm:prSet presAssocID="{7B731B60-EBB9-42DD-B85C-CC85DCC6E882}" presName="root" presStyleCnt="0">
        <dgm:presLayoutVars>
          <dgm:dir/>
          <dgm:resizeHandles val="exact"/>
        </dgm:presLayoutVars>
      </dgm:prSet>
      <dgm:spPr/>
    </dgm:pt>
    <dgm:pt modelId="{70B7F7EE-E153-438C-948D-952128C52BE5}" type="pres">
      <dgm:prSet presAssocID="{9D9084ED-ED2E-498C-97C7-EE177BB2F306}" presName="compNode" presStyleCnt="0"/>
      <dgm:spPr/>
    </dgm:pt>
    <dgm:pt modelId="{79B32170-C5A4-482B-952E-AD49B820AEB8}" type="pres">
      <dgm:prSet presAssocID="{9D9084ED-ED2E-498C-97C7-EE177BB2F3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EACE433C-C3F3-4746-A4FC-64AE560684E1}" type="pres">
      <dgm:prSet presAssocID="{9D9084ED-ED2E-498C-97C7-EE177BB2F306}" presName="spaceRect" presStyleCnt="0"/>
      <dgm:spPr/>
    </dgm:pt>
    <dgm:pt modelId="{0CA32ED8-C5A6-43E7-B511-03F23AB731A0}" type="pres">
      <dgm:prSet presAssocID="{9D9084ED-ED2E-498C-97C7-EE177BB2F306}" presName="textRect" presStyleLbl="revTx" presStyleIdx="0" presStyleCnt="4">
        <dgm:presLayoutVars>
          <dgm:chMax val="1"/>
          <dgm:chPref val="1"/>
        </dgm:presLayoutVars>
      </dgm:prSet>
      <dgm:spPr/>
    </dgm:pt>
    <dgm:pt modelId="{783D6DAA-A1D9-4D54-9F0E-B4801BE4338E}" type="pres">
      <dgm:prSet presAssocID="{8DA5C0E0-875E-4956-8149-36A83725A3D8}" presName="sibTrans" presStyleCnt="0"/>
      <dgm:spPr/>
    </dgm:pt>
    <dgm:pt modelId="{09AAFE7E-370B-44B2-82BF-ABCDA0480A72}" type="pres">
      <dgm:prSet presAssocID="{0773507E-C3B5-46F0-9DE6-DB1090BD5DAC}" presName="compNode" presStyleCnt="0"/>
      <dgm:spPr/>
    </dgm:pt>
    <dgm:pt modelId="{F927EC9B-6572-4C71-A5C4-163ABD9304ED}" type="pres">
      <dgm:prSet presAssocID="{0773507E-C3B5-46F0-9DE6-DB1090BD5DA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J"/>
        </a:ext>
      </dgm:extLst>
    </dgm:pt>
    <dgm:pt modelId="{D18B4E77-C5C8-4F69-946B-4F31ACBDB768}" type="pres">
      <dgm:prSet presAssocID="{0773507E-C3B5-46F0-9DE6-DB1090BD5DAC}" presName="spaceRect" presStyleCnt="0"/>
      <dgm:spPr/>
    </dgm:pt>
    <dgm:pt modelId="{D7281343-3901-4587-98BB-B398AC46D91E}" type="pres">
      <dgm:prSet presAssocID="{0773507E-C3B5-46F0-9DE6-DB1090BD5DAC}" presName="textRect" presStyleLbl="revTx" presStyleIdx="1" presStyleCnt="4">
        <dgm:presLayoutVars>
          <dgm:chMax val="1"/>
          <dgm:chPref val="1"/>
        </dgm:presLayoutVars>
      </dgm:prSet>
      <dgm:spPr/>
    </dgm:pt>
    <dgm:pt modelId="{6126501D-884C-44E1-8323-B0022E8A81C0}" type="pres">
      <dgm:prSet presAssocID="{0DFC91CC-A5F6-4764-A0B2-3C1AB8B98F90}" presName="sibTrans" presStyleCnt="0"/>
      <dgm:spPr/>
    </dgm:pt>
    <dgm:pt modelId="{B625F666-8A07-4697-A044-15A04EEAB363}" type="pres">
      <dgm:prSet presAssocID="{4AA706FE-B561-43B7-87D0-1749113D0A6B}" presName="compNode" presStyleCnt="0"/>
      <dgm:spPr/>
    </dgm:pt>
    <dgm:pt modelId="{519E46B9-F0A4-4056-9526-FB45EF99B619}" type="pres">
      <dgm:prSet presAssocID="{4AA706FE-B561-43B7-87D0-1749113D0A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8877311A-2BBF-4A44-BB1E-696CF9EFDCE7}" type="pres">
      <dgm:prSet presAssocID="{4AA706FE-B561-43B7-87D0-1749113D0A6B}" presName="spaceRect" presStyleCnt="0"/>
      <dgm:spPr/>
    </dgm:pt>
    <dgm:pt modelId="{CD648415-FE65-4B65-BC32-1D4598B140EC}" type="pres">
      <dgm:prSet presAssocID="{4AA706FE-B561-43B7-87D0-1749113D0A6B}" presName="textRect" presStyleLbl="revTx" presStyleIdx="2" presStyleCnt="4">
        <dgm:presLayoutVars>
          <dgm:chMax val="1"/>
          <dgm:chPref val="1"/>
        </dgm:presLayoutVars>
      </dgm:prSet>
      <dgm:spPr/>
    </dgm:pt>
    <dgm:pt modelId="{205FE427-834D-4EB3-BE0A-C52B93F1B0E2}" type="pres">
      <dgm:prSet presAssocID="{A4AE35C3-994A-44CA-94FC-1491266E7CAA}" presName="sibTrans" presStyleCnt="0"/>
      <dgm:spPr/>
    </dgm:pt>
    <dgm:pt modelId="{403E00C3-FA19-497C-A207-9445E55B5543}" type="pres">
      <dgm:prSet presAssocID="{1BDF5445-274C-4640-BD35-71DB914BBCA1}" presName="compNode" presStyleCnt="0"/>
      <dgm:spPr/>
    </dgm:pt>
    <dgm:pt modelId="{E88DE716-5A4A-4B0F-AE79-A9AB57F251F5}" type="pres">
      <dgm:prSet presAssocID="{1BDF5445-274C-4640-BD35-71DB914BBCA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скетбол"/>
        </a:ext>
      </dgm:extLst>
    </dgm:pt>
    <dgm:pt modelId="{789D9E91-7937-40C9-B5C4-82463B0A1A6F}" type="pres">
      <dgm:prSet presAssocID="{1BDF5445-274C-4640-BD35-71DB914BBCA1}" presName="spaceRect" presStyleCnt="0"/>
      <dgm:spPr/>
    </dgm:pt>
    <dgm:pt modelId="{DFA0BD6E-C883-4DD1-8C75-69B0DC503947}" type="pres">
      <dgm:prSet presAssocID="{1BDF5445-274C-4640-BD35-71DB914BBCA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B83D04-C61B-4413-8622-946765603762}" type="presOf" srcId="{7B731B60-EBB9-42DD-B85C-CC85DCC6E882}" destId="{554E519D-0597-428B-B3CB-D789962BF774}" srcOrd="0" destOrd="0" presId="urn:microsoft.com/office/officeart/2018/2/layout/IconLabelList"/>
    <dgm:cxn modelId="{9FE7742F-F8CE-43C7-B852-85C3410C6080}" srcId="{7B731B60-EBB9-42DD-B85C-CC85DCC6E882}" destId="{1BDF5445-274C-4640-BD35-71DB914BBCA1}" srcOrd="3" destOrd="0" parTransId="{8EF45674-031D-4D9A-AFA3-09908BAC5EE2}" sibTransId="{F532183F-ED95-479B-84F0-23C47C2965E7}"/>
    <dgm:cxn modelId="{4FF9E731-4A2F-4A9C-9962-F4B516FCB2A2}" type="presOf" srcId="{0773507E-C3B5-46F0-9DE6-DB1090BD5DAC}" destId="{D7281343-3901-4587-98BB-B398AC46D91E}" srcOrd="0" destOrd="0" presId="urn:microsoft.com/office/officeart/2018/2/layout/IconLabelList"/>
    <dgm:cxn modelId="{72AECD65-E94E-48AB-A5D6-53C3D23FD490}" type="presOf" srcId="{1BDF5445-274C-4640-BD35-71DB914BBCA1}" destId="{DFA0BD6E-C883-4DD1-8C75-69B0DC503947}" srcOrd="0" destOrd="0" presId="urn:microsoft.com/office/officeart/2018/2/layout/IconLabelList"/>
    <dgm:cxn modelId="{0DB347AC-874E-4FA1-965E-1924A17D1AF8}" srcId="{7B731B60-EBB9-42DD-B85C-CC85DCC6E882}" destId="{0773507E-C3B5-46F0-9DE6-DB1090BD5DAC}" srcOrd="1" destOrd="0" parTransId="{5E15A190-48A4-430B-81EB-960C3AE7BD43}" sibTransId="{0DFC91CC-A5F6-4764-A0B2-3C1AB8B98F90}"/>
    <dgm:cxn modelId="{F4D6D0D9-C43E-4128-A03F-0EBA758F1EAA}" srcId="{7B731B60-EBB9-42DD-B85C-CC85DCC6E882}" destId="{4AA706FE-B561-43B7-87D0-1749113D0A6B}" srcOrd="2" destOrd="0" parTransId="{B4AC2F4A-96F7-47BB-A479-0F8C238AFD29}" sibTransId="{A4AE35C3-994A-44CA-94FC-1491266E7CAA}"/>
    <dgm:cxn modelId="{E04A6EDE-7F36-4878-B6E4-7504F236839D}" type="presOf" srcId="{4AA706FE-B561-43B7-87D0-1749113D0A6B}" destId="{CD648415-FE65-4B65-BC32-1D4598B140EC}" srcOrd="0" destOrd="0" presId="urn:microsoft.com/office/officeart/2018/2/layout/IconLabelList"/>
    <dgm:cxn modelId="{F4E67BDE-4E29-4F75-B91A-3A5763390722}" srcId="{7B731B60-EBB9-42DD-B85C-CC85DCC6E882}" destId="{9D9084ED-ED2E-498C-97C7-EE177BB2F306}" srcOrd="0" destOrd="0" parTransId="{F934A129-9B5B-46AB-9508-7D25235B68C4}" sibTransId="{8DA5C0E0-875E-4956-8149-36A83725A3D8}"/>
    <dgm:cxn modelId="{B905E7FA-8A58-4BDB-B84D-25C2A7079E77}" type="presOf" srcId="{9D9084ED-ED2E-498C-97C7-EE177BB2F306}" destId="{0CA32ED8-C5A6-43E7-B511-03F23AB731A0}" srcOrd="0" destOrd="0" presId="urn:microsoft.com/office/officeart/2018/2/layout/IconLabelList"/>
    <dgm:cxn modelId="{63AEC50A-62DE-42DD-82C8-CA881D9B5934}" type="presParOf" srcId="{554E519D-0597-428B-B3CB-D789962BF774}" destId="{70B7F7EE-E153-438C-948D-952128C52BE5}" srcOrd="0" destOrd="0" presId="urn:microsoft.com/office/officeart/2018/2/layout/IconLabelList"/>
    <dgm:cxn modelId="{E6B6632A-9CF6-4FC7-B4EB-5ECD8CE884B4}" type="presParOf" srcId="{70B7F7EE-E153-438C-948D-952128C52BE5}" destId="{79B32170-C5A4-482B-952E-AD49B820AEB8}" srcOrd="0" destOrd="0" presId="urn:microsoft.com/office/officeart/2018/2/layout/IconLabelList"/>
    <dgm:cxn modelId="{7511E643-1905-401E-BA1F-CCA0F3299F99}" type="presParOf" srcId="{70B7F7EE-E153-438C-948D-952128C52BE5}" destId="{EACE433C-C3F3-4746-A4FC-64AE560684E1}" srcOrd="1" destOrd="0" presId="urn:microsoft.com/office/officeart/2018/2/layout/IconLabelList"/>
    <dgm:cxn modelId="{C6D9DE69-6458-42EB-B2CC-17D422034D21}" type="presParOf" srcId="{70B7F7EE-E153-438C-948D-952128C52BE5}" destId="{0CA32ED8-C5A6-43E7-B511-03F23AB731A0}" srcOrd="2" destOrd="0" presId="urn:microsoft.com/office/officeart/2018/2/layout/IconLabelList"/>
    <dgm:cxn modelId="{C30C10BF-701F-4185-BDFB-DB0F76F196B4}" type="presParOf" srcId="{554E519D-0597-428B-B3CB-D789962BF774}" destId="{783D6DAA-A1D9-4D54-9F0E-B4801BE4338E}" srcOrd="1" destOrd="0" presId="urn:microsoft.com/office/officeart/2018/2/layout/IconLabelList"/>
    <dgm:cxn modelId="{7F571099-167C-42B6-B117-4C7CB35EA1C1}" type="presParOf" srcId="{554E519D-0597-428B-B3CB-D789962BF774}" destId="{09AAFE7E-370B-44B2-82BF-ABCDA0480A72}" srcOrd="2" destOrd="0" presId="urn:microsoft.com/office/officeart/2018/2/layout/IconLabelList"/>
    <dgm:cxn modelId="{46066F9A-EB5B-4EBE-90EA-AD818F9AA6FA}" type="presParOf" srcId="{09AAFE7E-370B-44B2-82BF-ABCDA0480A72}" destId="{F927EC9B-6572-4C71-A5C4-163ABD9304ED}" srcOrd="0" destOrd="0" presId="urn:microsoft.com/office/officeart/2018/2/layout/IconLabelList"/>
    <dgm:cxn modelId="{89D65526-4C8B-47F5-BBD4-039745CAFE63}" type="presParOf" srcId="{09AAFE7E-370B-44B2-82BF-ABCDA0480A72}" destId="{D18B4E77-C5C8-4F69-946B-4F31ACBDB768}" srcOrd="1" destOrd="0" presId="urn:microsoft.com/office/officeart/2018/2/layout/IconLabelList"/>
    <dgm:cxn modelId="{8605CF88-F372-48B0-9318-0A4F0365C941}" type="presParOf" srcId="{09AAFE7E-370B-44B2-82BF-ABCDA0480A72}" destId="{D7281343-3901-4587-98BB-B398AC46D91E}" srcOrd="2" destOrd="0" presId="urn:microsoft.com/office/officeart/2018/2/layout/IconLabelList"/>
    <dgm:cxn modelId="{79E73764-F5D6-49F4-8C66-5FB2D2D547AB}" type="presParOf" srcId="{554E519D-0597-428B-B3CB-D789962BF774}" destId="{6126501D-884C-44E1-8323-B0022E8A81C0}" srcOrd="3" destOrd="0" presId="urn:microsoft.com/office/officeart/2018/2/layout/IconLabelList"/>
    <dgm:cxn modelId="{9EBB8066-461A-41D8-906C-F87DB69F1D5B}" type="presParOf" srcId="{554E519D-0597-428B-B3CB-D789962BF774}" destId="{B625F666-8A07-4697-A044-15A04EEAB363}" srcOrd="4" destOrd="0" presId="urn:microsoft.com/office/officeart/2018/2/layout/IconLabelList"/>
    <dgm:cxn modelId="{186919D6-9803-41C6-94BB-21185AB345DC}" type="presParOf" srcId="{B625F666-8A07-4697-A044-15A04EEAB363}" destId="{519E46B9-F0A4-4056-9526-FB45EF99B619}" srcOrd="0" destOrd="0" presId="urn:microsoft.com/office/officeart/2018/2/layout/IconLabelList"/>
    <dgm:cxn modelId="{44058C9E-BA5E-4A6A-BB69-415356FECE4A}" type="presParOf" srcId="{B625F666-8A07-4697-A044-15A04EEAB363}" destId="{8877311A-2BBF-4A44-BB1E-696CF9EFDCE7}" srcOrd="1" destOrd="0" presId="urn:microsoft.com/office/officeart/2018/2/layout/IconLabelList"/>
    <dgm:cxn modelId="{87628B99-B2A0-4516-BBC1-3376122D7DFC}" type="presParOf" srcId="{B625F666-8A07-4697-A044-15A04EEAB363}" destId="{CD648415-FE65-4B65-BC32-1D4598B140EC}" srcOrd="2" destOrd="0" presId="urn:microsoft.com/office/officeart/2018/2/layout/IconLabelList"/>
    <dgm:cxn modelId="{71C34482-C63C-4ECF-987F-58FF591DDFCF}" type="presParOf" srcId="{554E519D-0597-428B-B3CB-D789962BF774}" destId="{205FE427-834D-4EB3-BE0A-C52B93F1B0E2}" srcOrd="5" destOrd="0" presId="urn:microsoft.com/office/officeart/2018/2/layout/IconLabelList"/>
    <dgm:cxn modelId="{11E106EE-4A59-44E3-ADFE-9C1A89092570}" type="presParOf" srcId="{554E519D-0597-428B-B3CB-D789962BF774}" destId="{403E00C3-FA19-497C-A207-9445E55B5543}" srcOrd="6" destOrd="0" presId="urn:microsoft.com/office/officeart/2018/2/layout/IconLabelList"/>
    <dgm:cxn modelId="{3A6E95CA-B4D0-4D99-BD9C-6D600D68534E}" type="presParOf" srcId="{403E00C3-FA19-497C-A207-9445E55B5543}" destId="{E88DE716-5A4A-4B0F-AE79-A9AB57F251F5}" srcOrd="0" destOrd="0" presId="urn:microsoft.com/office/officeart/2018/2/layout/IconLabelList"/>
    <dgm:cxn modelId="{48098AB0-9600-478F-BADE-565E416AFF72}" type="presParOf" srcId="{403E00C3-FA19-497C-A207-9445E55B5543}" destId="{789D9E91-7937-40C9-B5C4-82463B0A1A6F}" srcOrd="1" destOrd="0" presId="urn:microsoft.com/office/officeart/2018/2/layout/IconLabelList"/>
    <dgm:cxn modelId="{44F44C43-F5F7-4C96-A05B-CF0310F0B817}" type="presParOf" srcId="{403E00C3-FA19-497C-A207-9445E55B5543}" destId="{DFA0BD6E-C883-4DD1-8C75-69B0DC50394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A73BB-214F-4873-8A58-A66B568F0A1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04BF98-9DBC-4563-BB19-21435D53FC7D}">
      <dgm:prSet/>
      <dgm:spPr/>
      <dgm:t>
        <a:bodyPr/>
        <a:lstStyle/>
        <a:p>
          <a:r>
            <a:rPr lang="ru-RU"/>
            <a:t>Игра – способ организации детской жизни.</a:t>
          </a:r>
          <a:endParaRPr lang="en-US"/>
        </a:p>
      </dgm:t>
    </dgm:pt>
    <dgm:pt modelId="{7A23C64D-4EA0-4A89-8837-4CCE20EA9732}" type="parTrans" cxnId="{C53A62E2-FB6E-48EE-9D28-652963E35245}">
      <dgm:prSet/>
      <dgm:spPr/>
      <dgm:t>
        <a:bodyPr/>
        <a:lstStyle/>
        <a:p>
          <a:endParaRPr lang="en-US"/>
        </a:p>
      </dgm:t>
    </dgm:pt>
    <dgm:pt modelId="{907F4995-E663-415C-826E-7D8B7DE8CD67}" type="sibTrans" cxnId="{C53A62E2-FB6E-48EE-9D28-652963E35245}">
      <dgm:prSet/>
      <dgm:spPr/>
      <dgm:t>
        <a:bodyPr/>
        <a:lstStyle/>
        <a:p>
          <a:endParaRPr lang="en-US"/>
        </a:p>
      </dgm:t>
    </dgm:pt>
    <dgm:pt modelId="{005A52AC-EA85-449D-81F8-35F16EDC7F4F}">
      <dgm:prSet/>
      <dgm:spPr/>
      <dgm:t>
        <a:bodyPr/>
        <a:lstStyle/>
        <a:p>
          <a:r>
            <a:rPr lang="ru-RU"/>
            <a:t>Игра –метод воспитания и обучения детей.</a:t>
          </a:r>
          <a:endParaRPr lang="en-US"/>
        </a:p>
      </dgm:t>
    </dgm:pt>
    <dgm:pt modelId="{365DC449-5ABA-4B89-BAE1-48B7AD3BF2B5}" type="parTrans" cxnId="{92CAB069-8FB0-424E-8B61-DC4890810359}">
      <dgm:prSet/>
      <dgm:spPr/>
      <dgm:t>
        <a:bodyPr/>
        <a:lstStyle/>
        <a:p>
          <a:endParaRPr lang="en-US"/>
        </a:p>
      </dgm:t>
    </dgm:pt>
    <dgm:pt modelId="{AE4DCCB8-ED2D-4B6F-A7B6-7709DE44E563}" type="sibTrans" cxnId="{92CAB069-8FB0-424E-8B61-DC4890810359}">
      <dgm:prSet/>
      <dgm:spPr/>
      <dgm:t>
        <a:bodyPr/>
        <a:lstStyle/>
        <a:p>
          <a:endParaRPr lang="en-US"/>
        </a:p>
      </dgm:t>
    </dgm:pt>
    <dgm:pt modelId="{FD162772-19B6-4C89-A8D9-6DB7C8DDD7EB}">
      <dgm:prSet/>
      <dgm:spPr/>
      <dgm:t>
        <a:bodyPr/>
        <a:lstStyle/>
        <a:p>
          <a:r>
            <a:rPr lang="ru-RU"/>
            <a:t>Игра – развивающая деятельность.</a:t>
          </a:r>
          <a:endParaRPr lang="en-US"/>
        </a:p>
      </dgm:t>
    </dgm:pt>
    <dgm:pt modelId="{4EE5EF81-C71F-45EA-83CF-520ACCF54916}" type="parTrans" cxnId="{5AB7436C-D4B0-41C0-AC3B-A4E47603AC61}">
      <dgm:prSet/>
      <dgm:spPr/>
      <dgm:t>
        <a:bodyPr/>
        <a:lstStyle/>
        <a:p>
          <a:endParaRPr lang="en-US"/>
        </a:p>
      </dgm:t>
    </dgm:pt>
    <dgm:pt modelId="{4D59C788-9AA8-4E12-9DD9-A763289FCB6D}" type="sibTrans" cxnId="{5AB7436C-D4B0-41C0-AC3B-A4E47603AC61}">
      <dgm:prSet/>
      <dgm:spPr/>
      <dgm:t>
        <a:bodyPr/>
        <a:lstStyle/>
        <a:p>
          <a:endParaRPr lang="en-US"/>
        </a:p>
      </dgm:t>
    </dgm:pt>
    <dgm:pt modelId="{3ED3C795-0E87-4C78-8515-A06B5649FA4B}">
      <dgm:prSet/>
      <dgm:spPr/>
      <dgm:t>
        <a:bodyPr/>
        <a:lstStyle/>
        <a:p>
          <a:r>
            <a:rPr lang="ru-RU"/>
            <a:t>Воспитатель – организатор, руководитель и партнёр по игре.</a:t>
          </a:r>
          <a:endParaRPr lang="en-US"/>
        </a:p>
      </dgm:t>
    </dgm:pt>
    <dgm:pt modelId="{D124015C-89CC-47B2-8B49-B67E66232D6B}" type="parTrans" cxnId="{CAD6D14C-44F1-41AA-BFAD-09F28F12386A}">
      <dgm:prSet/>
      <dgm:spPr/>
      <dgm:t>
        <a:bodyPr/>
        <a:lstStyle/>
        <a:p>
          <a:endParaRPr lang="en-US"/>
        </a:p>
      </dgm:t>
    </dgm:pt>
    <dgm:pt modelId="{8B188373-2C87-4EB1-82F5-A552A252636A}" type="sibTrans" cxnId="{CAD6D14C-44F1-41AA-BFAD-09F28F12386A}">
      <dgm:prSet/>
      <dgm:spPr/>
      <dgm:t>
        <a:bodyPr/>
        <a:lstStyle/>
        <a:p>
          <a:endParaRPr lang="en-US"/>
        </a:p>
      </dgm:t>
    </dgm:pt>
    <dgm:pt modelId="{3DB9CB80-403B-4607-9CF4-E350D02423AF}">
      <dgm:prSet/>
      <dgm:spPr/>
      <dgm:t>
        <a:bodyPr/>
        <a:lstStyle/>
        <a:p>
          <a:r>
            <a:rPr lang="ru-RU"/>
            <a:t>Нужно учить игре.</a:t>
          </a:r>
          <a:endParaRPr lang="en-US"/>
        </a:p>
      </dgm:t>
    </dgm:pt>
    <dgm:pt modelId="{D664B5BD-AE2E-48D9-9DD4-D896CDC24D29}" type="parTrans" cxnId="{C2860CA8-5332-498F-99FE-3A8A31899C57}">
      <dgm:prSet/>
      <dgm:spPr/>
      <dgm:t>
        <a:bodyPr/>
        <a:lstStyle/>
        <a:p>
          <a:endParaRPr lang="en-US"/>
        </a:p>
      </dgm:t>
    </dgm:pt>
    <dgm:pt modelId="{89AE5DD4-B113-4BC0-8134-AA4398881DB7}" type="sibTrans" cxnId="{C2860CA8-5332-498F-99FE-3A8A31899C57}">
      <dgm:prSet/>
      <dgm:spPr/>
      <dgm:t>
        <a:bodyPr/>
        <a:lstStyle/>
        <a:p>
          <a:endParaRPr lang="en-US"/>
        </a:p>
      </dgm:t>
    </dgm:pt>
    <dgm:pt modelId="{4B17F549-DC28-4BBD-808A-796B8931FEF1}">
      <dgm:prSet/>
      <dgm:spPr/>
      <dgm:t>
        <a:bodyPr/>
        <a:lstStyle/>
        <a:p>
          <a:r>
            <a:rPr lang="ru-RU"/>
            <a:t>1 – 2 действующих лица.</a:t>
          </a:r>
          <a:endParaRPr lang="en-US"/>
        </a:p>
      </dgm:t>
    </dgm:pt>
    <dgm:pt modelId="{88984B83-8340-4684-8E34-EB6C2214FBB1}" type="parTrans" cxnId="{279F56E1-B2B7-4560-952E-A3E1E5BDDD97}">
      <dgm:prSet/>
      <dgm:spPr/>
      <dgm:t>
        <a:bodyPr/>
        <a:lstStyle/>
        <a:p>
          <a:endParaRPr lang="en-US"/>
        </a:p>
      </dgm:t>
    </dgm:pt>
    <dgm:pt modelId="{46AB5E59-771D-4BCE-AB95-B11F47C0FC31}" type="sibTrans" cxnId="{279F56E1-B2B7-4560-952E-A3E1E5BDDD97}">
      <dgm:prSet/>
      <dgm:spPr/>
      <dgm:t>
        <a:bodyPr/>
        <a:lstStyle/>
        <a:p>
          <a:endParaRPr lang="en-US"/>
        </a:p>
      </dgm:t>
    </dgm:pt>
    <dgm:pt modelId="{5E238680-EFB7-4811-8B6B-0D7A59FB8417}">
      <dgm:prSet/>
      <dgm:spPr/>
      <dgm:t>
        <a:bodyPr/>
        <a:lstStyle/>
        <a:p>
          <a:r>
            <a:rPr lang="ru-RU"/>
            <a:t>В игрушке – способ действия в игре.</a:t>
          </a:r>
          <a:endParaRPr lang="en-US"/>
        </a:p>
      </dgm:t>
    </dgm:pt>
    <dgm:pt modelId="{828F2FF5-76ED-47AF-B7FE-32395C38FA04}" type="parTrans" cxnId="{E001F777-D1E3-4EDE-9031-5D237B152D41}">
      <dgm:prSet/>
      <dgm:spPr/>
      <dgm:t>
        <a:bodyPr/>
        <a:lstStyle/>
        <a:p>
          <a:endParaRPr lang="en-US"/>
        </a:p>
      </dgm:t>
    </dgm:pt>
    <dgm:pt modelId="{A3851B38-6833-4311-8927-F0A22A9F7615}" type="sibTrans" cxnId="{E001F777-D1E3-4EDE-9031-5D237B152D41}">
      <dgm:prSet/>
      <dgm:spPr/>
      <dgm:t>
        <a:bodyPr/>
        <a:lstStyle/>
        <a:p>
          <a:endParaRPr lang="en-US"/>
        </a:p>
      </dgm:t>
    </dgm:pt>
    <dgm:pt modelId="{C584D7E8-329C-4B85-9A71-257A0731D030}" type="pres">
      <dgm:prSet presAssocID="{33DA73BB-214F-4873-8A58-A66B568F0A1F}" presName="diagram" presStyleCnt="0">
        <dgm:presLayoutVars>
          <dgm:dir/>
          <dgm:resizeHandles val="exact"/>
        </dgm:presLayoutVars>
      </dgm:prSet>
      <dgm:spPr/>
    </dgm:pt>
    <dgm:pt modelId="{AA77908F-24CD-45DB-8C4D-BDE5C42BF4EC}" type="pres">
      <dgm:prSet presAssocID="{E204BF98-9DBC-4563-BB19-21435D53FC7D}" presName="node" presStyleLbl="node1" presStyleIdx="0" presStyleCnt="7">
        <dgm:presLayoutVars>
          <dgm:bulletEnabled val="1"/>
        </dgm:presLayoutVars>
      </dgm:prSet>
      <dgm:spPr/>
    </dgm:pt>
    <dgm:pt modelId="{9420739C-3A0D-4799-AE5C-FC903C67881F}" type="pres">
      <dgm:prSet presAssocID="{907F4995-E663-415C-826E-7D8B7DE8CD67}" presName="sibTrans" presStyleCnt="0"/>
      <dgm:spPr/>
    </dgm:pt>
    <dgm:pt modelId="{526B4F5C-A854-4A5C-872A-5FD387241406}" type="pres">
      <dgm:prSet presAssocID="{005A52AC-EA85-449D-81F8-35F16EDC7F4F}" presName="node" presStyleLbl="node1" presStyleIdx="1" presStyleCnt="7">
        <dgm:presLayoutVars>
          <dgm:bulletEnabled val="1"/>
        </dgm:presLayoutVars>
      </dgm:prSet>
      <dgm:spPr/>
    </dgm:pt>
    <dgm:pt modelId="{D9E877DB-254A-42DA-B80D-D1CE7D672531}" type="pres">
      <dgm:prSet presAssocID="{AE4DCCB8-ED2D-4B6F-A7B6-7709DE44E563}" presName="sibTrans" presStyleCnt="0"/>
      <dgm:spPr/>
    </dgm:pt>
    <dgm:pt modelId="{B5B8D296-9D87-478E-8412-7F2AA50AE63C}" type="pres">
      <dgm:prSet presAssocID="{FD162772-19B6-4C89-A8D9-6DB7C8DDD7EB}" presName="node" presStyleLbl="node1" presStyleIdx="2" presStyleCnt="7">
        <dgm:presLayoutVars>
          <dgm:bulletEnabled val="1"/>
        </dgm:presLayoutVars>
      </dgm:prSet>
      <dgm:spPr/>
    </dgm:pt>
    <dgm:pt modelId="{F1CA3D5D-D728-4F0E-8FFD-7038590F0875}" type="pres">
      <dgm:prSet presAssocID="{4D59C788-9AA8-4E12-9DD9-A763289FCB6D}" presName="sibTrans" presStyleCnt="0"/>
      <dgm:spPr/>
    </dgm:pt>
    <dgm:pt modelId="{84AC0170-1A3F-4288-997C-3AF7F30EBAED}" type="pres">
      <dgm:prSet presAssocID="{3ED3C795-0E87-4C78-8515-A06B5649FA4B}" presName="node" presStyleLbl="node1" presStyleIdx="3" presStyleCnt="7">
        <dgm:presLayoutVars>
          <dgm:bulletEnabled val="1"/>
        </dgm:presLayoutVars>
      </dgm:prSet>
      <dgm:spPr/>
    </dgm:pt>
    <dgm:pt modelId="{7E787C0D-BB57-4EDE-B53B-245C1BC48D8C}" type="pres">
      <dgm:prSet presAssocID="{8B188373-2C87-4EB1-82F5-A552A252636A}" presName="sibTrans" presStyleCnt="0"/>
      <dgm:spPr/>
    </dgm:pt>
    <dgm:pt modelId="{CE28A537-E9A2-4A9F-AB4C-68C01447584F}" type="pres">
      <dgm:prSet presAssocID="{3DB9CB80-403B-4607-9CF4-E350D02423AF}" presName="node" presStyleLbl="node1" presStyleIdx="4" presStyleCnt="7">
        <dgm:presLayoutVars>
          <dgm:bulletEnabled val="1"/>
        </dgm:presLayoutVars>
      </dgm:prSet>
      <dgm:spPr/>
    </dgm:pt>
    <dgm:pt modelId="{0ABEBE87-2809-4116-8225-C8E6A18C7835}" type="pres">
      <dgm:prSet presAssocID="{89AE5DD4-B113-4BC0-8134-AA4398881DB7}" presName="sibTrans" presStyleCnt="0"/>
      <dgm:spPr/>
    </dgm:pt>
    <dgm:pt modelId="{F9BEBACE-FCFC-411E-B989-77A4272711C4}" type="pres">
      <dgm:prSet presAssocID="{4B17F549-DC28-4BBD-808A-796B8931FEF1}" presName="node" presStyleLbl="node1" presStyleIdx="5" presStyleCnt="7">
        <dgm:presLayoutVars>
          <dgm:bulletEnabled val="1"/>
        </dgm:presLayoutVars>
      </dgm:prSet>
      <dgm:spPr/>
    </dgm:pt>
    <dgm:pt modelId="{AF09F8EE-69C3-4616-BE56-B906CAAA49FB}" type="pres">
      <dgm:prSet presAssocID="{46AB5E59-771D-4BCE-AB95-B11F47C0FC31}" presName="sibTrans" presStyleCnt="0"/>
      <dgm:spPr/>
    </dgm:pt>
    <dgm:pt modelId="{7314FD22-6331-422E-99F1-7896FA5B2501}" type="pres">
      <dgm:prSet presAssocID="{5E238680-EFB7-4811-8B6B-0D7A59FB8417}" presName="node" presStyleLbl="node1" presStyleIdx="6" presStyleCnt="7">
        <dgm:presLayoutVars>
          <dgm:bulletEnabled val="1"/>
        </dgm:presLayoutVars>
      </dgm:prSet>
      <dgm:spPr/>
    </dgm:pt>
  </dgm:ptLst>
  <dgm:cxnLst>
    <dgm:cxn modelId="{862CA224-1358-4DB4-9EB1-F092E51968D7}" type="presOf" srcId="{3DB9CB80-403B-4607-9CF4-E350D02423AF}" destId="{CE28A537-E9A2-4A9F-AB4C-68C01447584F}" srcOrd="0" destOrd="0" presId="urn:microsoft.com/office/officeart/2005/8/layout/default"/>
    <dgm:cxn modelId="{A3CFF329-4B02-469C-ACD8-9981F43B5B21}" type="presOf" srcId="{005A52AC-EA85-449D-81F8-35F16EDC7F4F}" destId="{526B4F5C-A854-4A5C-872A-5FD387241406}" srcOrd="0" destOrd="0" presId="urn:microsoft.com/office/officeart/2005/8/layout/default"/>
    <dgm:cxn modelId="{F83DED67-8276-45FA-941B-C4D50BCBAB66}" type="presOf" srcId="{FD162772-19B6-4C89-A8D9-6DB7C8DDD7EB}" destId="{B5B8D296-9D87-478E-8412-7F2AA50AE63C}" srcOrd="0" destOrd="0" presId="urn:microsoft.com/office/officeart/2005/8/layout/default"/>
    <dgm:cxn modelId="{92CAB069-8FB0-424E-8B61-DC4890810359}" srcId="{33DA73BB-214F-4873-8A58-A66B568F0A1F}" destId="{005A52AC-EA85-449D-81F8-35F16EDC7F4F}" srcOrd="1" destOrd="0" parTransId="{365DC449-5ABA-4B89-BAE1-48B7AD3BF2B5}" sibTransId="{AE4DCCB8-ED2D-4B6F-A7B6-7709DE44E563}"/>
    <dgm:cxn modelId="{5AB7436C-D4B0-41C0-AC3B-A4E47603AC61}" srcId="{33DA73BB-214F-4873-8A58-A66B568F0A1F}" destId="{FD162772-19B6-4C89-A8D9-6DB7C8DDD7EB}" srcOrd="2" destOrd="0" parTransId="{4EE5EF81-C71F-45EA-83CF-520ACCF54916}" sibTransId="{4D59C788-9AA8-4E12-9DD9-A763289FCB6D}"/>
    <dgm:cxn modelId="{CAD6D14C-44F1-41AA-BFAD-09F28F12386A}" srcId="{33DA73BB-214F-4873-8A58-A66B568F0A1F}" destId="{3ED3C795-0E87-4C78-8515-A06B5649FA4B}" srcOrd="3" destOrd="0" parTransId="{D124015C-89CC-47B2-8B49-B67E66232D6B}" sibTransId="{8B188373-2C87-4EB1-82F5-A552A252636A}"/>
    <dgm:cxn modelId="{BB69D36D-307F-4FC7-A1D2-C8C66394A4FF}" type="presOf" srcId="{3ED3C795-0E87-4C78-8515-A06B5649FA4B}" destId="{84AC0170-1A3F-4288-997C-3AF7F30EBAED}" srcOrd="0" destOrd="0" presId="urn:microsoft.com/office/officeart/2005/8/layout/default"/>
    <dgm:cxn modelId="{E3B29D71-4A35-4941-94A3-2EA984EA172B}" type="presOf" srcId="{33DA73BB-214F-4873-8A58-A66B568F0A1F}" destId="{C584D7E8-329C-4B85-9A71-257A0731D030}" srcOrd="0" destOrd="0" presId="urn:microsoft.com/office/officeart/2005/8/layout/default"/>
    <dgm:cxn modelId="{24A24077-9B40-433C-98AB-A900900596D9}" type="presOf" srcId="{5E238680-EFB7-4811-8B6B-0D7A59FB8417}" destId="{7314FD22-6331-422E-99F1-7896FA5B2501}" srcOrd="0" destOrd="0" presId="urn:microsoft.com/office/officeart/2005/8/layout/default"/>
    <dgm:cxn modelId="{E001F777-D1E3-4EDE-9031-5D237B152D41}" srcId="{33DA73BB-214F-4873-8A58-A66B568F0A1F}" destId="{5E238680-EFB7-4811-8B6B-0D7A59FB8417}" srcOrd="6" destOrd="0" parTransId="{828F2FF5-76ED-47AF-B7FE-32395C38FA04}" sibTransId="{A3851B38-6833-4311-8927-F0A22A9F7615}"/>
    <dgm:cxn modelId="{29CFCA8F-ECA2-4C7B-AB5A-7ED6A011EE73}" type="presOf" srcId="{4B17F549-DC28-4BBD-808A-796B8931FEF1}" destId="{F9BEBACE-FCFC-411E-B989-77A4272711C4}" srcOrd="0" destOrd="0" presId="urn:microsoft.com/office/officeart/2005/8/layout/default"/>
    <dgm:cxn modelId="{C2860CA8-5332-498F-99FE-3A8A31899C57}" srcId="{33DA73BB-214F-4873-8A58-A66B568F0A1F}" destId="{3DB9CB80-403B-4607-9CF4-E350D02423AF}" srcOrd="4" destOrd="0" parTransId="{D664B5BD-AE2E-48D9-9DD4-D896CDC24D29}" sibTransId="{89AE5DD4-B113-4BC0-8134-AA4398881DB7}"/>
    <dgm:cxn modelId="{EAB9BBD9-0461-4D56-9407-64790E0BD2D3}" type="presOf" srcId="{E204BF98-9DBC-4563-BB19-21435D53FC7D}" destId="{AA77908F-24CD-45DB-8C4D-BDE5C42BF4EC}" srcOrd="0" destOrd="0" presId="urn:microsoft.com/office/officeart/2005/8/layout/default"/>
    <dgm:cxn modelId="{279F56E1-B2B7-4560-952E-A3E1E5BDDD97}" srcId="{33DA73BB-214F-4873-8A58-A66B568F0A1F}" destId="{4B17F549-DC28-4BBD-808A-796B8931FEF1}" srcOrd="5" destOrd="0" parTransId="{88984B83-8340-4684-8E34-EB6C2214FBB1}" sibTransId="{46AB5E59-771D-4BCE-AB95-B11F47C0FC31}"/>
    <dgm:cxn modelId="{C53A62E2-FB6E-48EE-9D28-652963E35245}" srcId="{33DA73BB-214F-4873-8A58-A66B568F0A1F}" destId="{E204BF98-9DBC-4563-BB19-21435D53FC7D}" srcOrd="0" destOrd="0" parTransId="{7A23C64D-4EA0-4A89-8837-4CCE20EA9732}" sibTransId="{907F4995-E663-415C-826E-7D8B7DE8CD67}"/>
    <dgm:cxn modelId="{DAE2E218-F8B4-45EC-A4F0-75723CB3932E}" type="presParOf" srcId="{C584D7E8-329C-4B85-9A71-257A0731D030}" destId="{AA77908F-24CD-45DB-8C4D-BDE5C42BF4EC}" srcOrd="0" destOrd="0" presId="urn:microsoft.com/office/officeart/2005/8/layout/default"/>
    <dgm:cxn modelId="{63ED9F53-A789-416C-A4E5-D8CC85BC5F4A}" type="presParOf" srcId="{C584D7E8-329C-4B85-9A71-257A0731D030}" destId="{9420739C-3A0D-4799-AE5C-FC903C67881F}" srcOrd="1" destOrd="0" presId="urn:microsoft.com/office/officeart/2005/8/layout/default"/>
    <dgm:cxn modelId="{E1B03663-83EC-4049-96C8-D776635D653E}" type="presParOf" srcId="{C584D7E8-329C-4B85-9A71-257A0731D030}" destId="{526B4F5C-A854-4A5C-872A-5FD387241406}" srcOrd="2" destOrd="0" presId="urn:microsoft.com/office/officeart/2005/8/layout/default"/>
    <dgm:cxn modelId="{5099FD2A-0105-4329-85A5-DDA6CB366E25}" type="presParOf" srcId="{C584D7E8-329C-4B85-9A71-257A0731D030}" destId="{D9E877DB-254A-42DA-B80D-D1CE7D672531}" srcOrd="3" destOrd="0" presId="urn:microsoft.com/office/officeart/2005/8/layout/default"/>
    <dgm:cxn modelId="{DDB334DD-7A7D-4814-B8B3-B8B9E119BEB0}" type="presParOf" srcId="{C584D7E8-329C-4B85-9A71-257A0731D030}" destId="{B5B8D296-9D87-478E-8412-7F2AA50AE63C}" srcOrd="4" destOrd="0" presId="urn:microsoft.com/office/officeart/2005/8/layout/default"/>
    <dgm:cxn modelId="{1270EBE6-2C38-4740-AC6A-48073B274212}" type="presParOf" srcId="{C584D7E8-329C-4B85-9A71-257A0731D030}" destId="{F1CA3D5D-D728-4F0E-8FFD-7038590F0875}" srcOrd="5" destOrd="0" presId="urn:microsoft.com/office/officeart/2005/8/layout/default"/>
    <dgm:cxn modelId="{9841F347-0EE0-4B98-B525-AB1FFE1FBF8F}" type="presParOf" srcId="{C584D7E8-329C-4B85-9A71-257A0731D030}" destId="{84AC0170-1A3F-4288-997C-3AF7F30EBAED}" srcOrd="6" destOrd="0" presId="urn:microsoft.com/office/officeart/2005/8/layout/default"/>
    <dgm:cxn modelId="{A93612B6-4804-42EA-9DD0-BFACCCA87C1D}" type="presParOf" srcId="{C584D7E8-329C-4B85-9A71-257A0731D030}" destId="{7E787C0D-BB57-4EDE-B53B-245C1BC48D8C}" srcOrd="7" destOrd="0" presId="urn:microsoft.com/office/officeart/2005/8/layout/default"/>
    <dgm:cxn modelId="{5B05EFDB-956F-4332-ADE5-69781D7BA477}" type="presParOf" srcId="{C584D7E8-329C-4B85-9A71-257A0731D030}" destId="{CE28A537-E9A2-4A9F-AB4C-68C01447584F}" srcOrd="8" destOrd="0" presId="urn:microsoft.com/office/officeart/2005/8/layout/default"/>
    <dgm:cxn modelId="{785C67C3-74B0-41DA-B5E3-28F6F6375DF5}" type="presParOf" srcId="{C584D7E8-329C-4B85-9A71-257A0731D030}" destId="{0ABEBE87-2809-4116-8225-C8E6A18C7835}" srcOrd="9" destOrd="0" presId="urn:microsoft.com/office/officeart/2005/8/layout/default"/>
    <dgm:cxn modelId="{DC57D71C-5D27-4EAE-8D37-2FE48FCDF544}" type="presParOf" srcId="{C584D7E8-329C-4B85-9A71-257A0731D030}" destId="{F9BEBACE-FCFC-411E-B989-77A4272711C4}" srcOrd="10" destOrd="0" presId="urn:microsoft.com/office/officeart/2005/8/layout/default"/>
    <dgm:cxn modelId="{82FC04C8-5D93-442D-9617-C763BC5051E4}" type="presParOf" srcId="{C584D7E8-329C-4B85-9A71-257A0731D030}" destId="{AF09F8EE-69C3-4616-BE56-B906CAAA49FB}" srcOrd="11" destOrd="0" presId="urn:microsoft.com/office/officeart/2005/8/layout/default"/>
    <dgm:cxn modelId="{B732CD4D-DE1C-402A-984F-1F30B89CA558}" type="presParOf" srcId="{C584D7E8-329C-4B85-9A71-257A0731D030}" destId="{7314FD22-6331-422E-99F1-7896FA5B250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3E862-496A-4357-9F1B-DCB025642DFC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FBC213F-00C5-4D61-8C4F-025B4233151B}">
      <dgm:prSet phldrT="[Текст]"/>
      <dgm:spPr/>
      <dgm:t>
        <a:bodyPr/>
        <a:lstStyle/>
        <a:p>
          <a:r>
            <a:rPr lang="ru-RU" dirty="0"/>
            <a:t>Игры, которые организует и проводит воспитатель</a:t>
          </a:r>
        </a:p>
      </dgm:t>
    </dgm:pt>
    <dgm:pt modelId="{1A176270-F4A8-4096-BB8D-DB3CA0EB08DC}" type="parTrans" cxnId="{A5008796-29DC-4243-B508-BFAE556F0382}">
      <dgm:prSet/>
      <dgm:spPr/>
      <dgm:t>
        <a:bodyPr/>
        <a:lstStyle/>
        <a:p>
          <a:endParaRPr lang="ru-RU"/>
        </a:p>
      </dgm:t>
    </dgm:pt>
    <dgm:pt modelId="{31311B68-A71E-4F4F-9010-BDC5C50D8D4B}" type="sibTrans" cxnId="{A5008796-29DC-4243-B508-BFAE556F0382}">
      <dgm:prSet/>
      <dgm:spPr/>
      <dgm:t>
        <a:bodyPr/>
        <a:lstStyle/>
        <a:p>
          <a:endParaRPr lang="ru-RU"/>
        </a:p>
      </dgm:t>
    </dgm:pt>
    <dgm:pt modelId="{3458807C-7D9D-4E56-9D5D-1A985BC338FB}">
      <dgm:prSet phldrT="[Текст]"/>
      <dgm:spPr/>
      <dgm:t>
        <a:bodyPr/>
        <a:lstStyle/>
        <a:p>
          <a:r>
            <a:rPr lang="ru-RU" dirty="0"/>
            <a:t>«Чудесный мешочек»</a:t>
          </a:r>
        </a:p>
      </dgm:t>
    </dgm:pt>
    <dgm:pt modelId="{51243BB4-DA3F-44BA-9312-A3465AD39CCE}" type="parTrans" cxnId="{993A39C6-E6CD-406B-8875-E6240F7B7E1F}">
      <dgm:prSet/>
      <dgm:spPr/>
      <dgm:t>
        <a:bodyPr/>
        <a:lstStyle/>
        <a:p>
          <a:endParaRPr lang="ru-RU"/>
        </a:p>
      </dgm:t>
    </dgm:pt>
    <dgm:pt modelId="{550F7FFF-FCE0-419C-B199-FE0754052B5E}" type="sibTrans" cxnId="{993A39C6-E6CD-406B-8875-E6240F7B7E1F}">
      <dgm:prSet/>
      <dgm:spPr/>
      <dgm:t>
        <a:bodyPr/>
        <a:lstStyle/>
        <a:p>
          <a:endParaRPr lang="ru-RU"/>
        </a:p>
      </dgm:t>
    </dgm:pt>
    <dgm:pt modelId="{4A3DE78A-B5F7-4EFE-B9D3-8F9E7441DCF4}">
      <dgm:prSet phldrT="[Текст]"/>
      <dgm:spPr/>
      <dgm:t>
        <a:bodyPr/>
        <a:lstStyle/>
        <a:p>
          <a:r>
            <a:rPr lang="ru-RU" dirty="0"/>
            <a:t>Игры с дидактическими игрушками:</a:t>
          </a:r>
        </a:p>
      </dgm:t>
    </dgm:pt>
    <dgm:pt modelId="{D1D1C337-0C24-47BE-955E-8CEFBED5D1A1}" type="parTrans" cxnId="{F57BC86F-8795-4245-A842-6F93E8679393}">
      <dgm:prSet/>
      <dgm:spPr/>
      <dgm:t>
        <a:bodyPr/>
        <a:lstStyle/>
        <a:p>
          <a:endParaRPr lang="ru-RU"/>
        </a:p>
      </dgm:t>
    </dgm:pt>
    <dgm:pt modelId="{A61ADE1E-227D-47EC-8BDE-987541B90CC6}" type="sibTrans" cxnId="{F57BC86F-8795-4245-A842-6F93E8679393}">
      <dgm:prSet/>
      <dgm:spPr/>
      <dgm:t>
        <a:bodyPr/>
        <a:lstStyle/>
        <a:p>
          <a:endParaRPr lang="ru-RU"/>
        </a:p>
      </dgm:t>
    </dgm:pt>
    <dgm:pt modelId="{A2BEF7C0-0A9A-4596-B148-81F2F73EC304}">
      <dgm:prSet phldrT="[Текст]"/>
      <dgm:spPr/>
      <dgm:t>
        <a:bodyPr/>
        <a:lstStyle/>
        <a:p>
          <a:r>
            <a:rPr lang="ru-RU" dirty="0"/>
            <a:t>пирамидками, </a:t>
          </a:r>
        </a:p>
      </dgm:t>
    </dgm:pt>
    <dgm:pt modelId="{58AAAF1F-8029-4589-8C69-D59D3B14288B}" type="parTrans" cxnId="{0F9B7A77-8B9B-43AC-93C6-EAF47FDC0B70}">
      <dgm:prSet/>
      <dgm:spPr/>
      <dgm:t>
        <a:bodyPr/>
        <a:lstStyle/>
        <a:p>
          <a:endParaRPr lang="ru-RU"/>
        </a:p>
      </dgm:t>
    </dgm:pt>
    <dgm:pt modelId="{D08AD85C-AD78-46FE-B070-93CCA1E73A40}" type="sibTrans" cxnId="{0F9B7A77-8B9B-43AC-93C6-EAF47FDC0B70}">
      <dgm:prSet/>
      <dgm:spPr/>
      <dgm:t>
        <a:bodyPr/>
        <a:lstStyle/>
        <a:p>
          <a:endParaRPr lang="ru-RU"/>
        </a:p>
      </dgm:t>
    </dgm:pt>
    <dgm:pt modelId="{4888D89D-71A9-4A2E-A03A-24AA1165ECA7}">
      <dgm:prSet phldrT="[Текст]"/>
      <dgm:spPr/>
      <dgm:t>
        <a:bodyPr/>
        <a:lstStyle/>
        <a:p>
          <a:r>
            <a:rPr lang="ru-RU" dirty="0"/>
            <a:t>шарами,</a:t>
          </a:r>
        </a:p>
      </dgm:t>
    </dgm:pt>
    <dgm:pt modelId="{5B3CFEFA-522B-422A-AFA5-3FD1C635CECE}" type="parTrans" cxnId="{0DBDCD72-9B1C-43CD-804C-00FCEC11E937}">
      <dgm:prSet/>
      <dgm:spPr/>
      <dgm:t>
        <a:bodyPr/>
        <a:lstStyle/>
        <a:p>
          <a:endParaRPr lang="ru-RU"/>
        </a:p>
      </dgm:t>
    </dgm:pt>
    <dgm:pt modelId="{C8FD1A35-9EA7-4FA0-837B-06070BC19A51}" type="sibTrans" cxnId="{0DBDCD72-9B1C-43CD-804C-00FCEC11E937}">
      <dgm:prSet/>
      <dgm:spPr/>
      <dgm:t>
        <a:bodyPr/>
        <a:lstStyle/>
        <a:p>
          <a:endParaRPr lang="ru-RU"/>
        </a:p>
      </dgm:t>
    </dgm:pt>
    <dgm:pt modelId="{045D60E2-B759-4DC3-9B5D-112CCB5F91EF}">
      <dgm:prSet phldrT="[Текст]"/>
      <dgm:spPr/>
      <dgm:t>
        <a:bodyPr/>
        <a:lstStyle/>
        <a:p>
          <a:r>
            <a:rPr lang="ru-RU"/>
            <a:t>матрёшками</a:t>
          </a:r>
          <a:r>
            <a:rPr lang="ru-RU" dirty="0"/>
            <a:t>, </a:t>
          </a:r>
        </a:p>
      </dgm:t>
    </dgm:pt>
    <dgm:pt modelId="{D970EC52-A240-44AC-9582-072561FDB987}" type="parTrans" cxnId="{F8F2CDB0-93F4-4146-B14E-14F474E22B4C}">
      <dgm:prSet/>
      <dgm:spPr/>
      <dgm:t>
        <a:bodyPr/>
        <a:lstStyle/>
        <a:p>
          <a:endParaRPr lang="ru-RU"/>
        </a:p>
      </dgm:t>
    </dgm:pt>
    <dgm:pt modelId="{E7B8AA8C-CC6F-46A6-B049-3652DF7463F6}" type="sibTrans" cxnId="{F8F2CDB0-93F4-4146-B14E-14F474E22B4C}">
      <dgm:prSet/>
      <dgm:spPr/>
      <dgm:t>
        <a:bodyPr/>
        <a:lstStyle/>
        <a:p>
          <a:endParaRPr lang="ru-RU"/>
        </a:p>
      </dgm:t>
    </dgm:pt>
    <dgm:pt modelId="{1EE55DA6-7437-4B13-9603-2CB66E766DE3}">
      <dgm:prSet phldrT="[Текст]"/>
      <dgm:spPr/>
      <dgm:t>
        <a:bodyPr/>
        <a:lstStyle/>
        <a:p>
          <a:r>
            <a:rPr lang="ru-RU" dirty="0"/>
            <a:t>разрезными картинками и прочим.</a:t>
          </a:r>
        </a:p>
      </dgm:t>
    </dgm:pt>
    <dgm:pt modelId="{366857B6-B6B9-453C-8A3A-261760106F01}" type="parTrans" cxnId="{5CBB8109-305F-4AA7-A058-7A0AB1F21A5B}">
      <dgm:prSet/>
      <dgm:spPr/>
      <dgm:t>
        <a:bodyPr/>
        <a:lstStyle/>
        <a:p>
          <a:endParaRPr lang="ru-RU"/>
        </a:p>
      </dgm:t>
    </dgm:pt>
    <dgm:pt modelId="{362941AB-24FD-4C89-AEDC-0987810CD61C}" type="sibTrans" cxnId="{5CBB8109-305F-4AA7-A058-7A0AB1F21A5B}">
      <dgm:prSet/>
      <dgm:spPr/>
      <dgm:t>
        <a:bodyPr/>
        <a:lstStyle/>
        <a:p>
          <a:endParaRPr lang="ru-RU"/>
        </a:p>
      </dgm:t>
    </dgm:pt>
    <dgm:pt modelId="{68D7506F-3228-4F94-8C27-351A0076F720}">
      <dgm:prSet phldrT="[Текст]"/>
      <dgm:spPr/>
      <dgm:t>
        <a:bodyPr/>
        <a:lstStyle/>
        <a:p>
          <a:r>
            <a:rPr lang="ru-RU" dirty="0"/>
            <a:t>«Угадай, кто кричит»</a:t>
          </a:r>
        </a:p>
      </dgm:t>
    </dgm:pt>
    <dgm:pt modelId="{8DC11310-FF4E-44CA-9AC5-504B12E3ECDB}" type="parTrans" cxnId="{C2B01296-B14C-4679-BCC2-90EC45474686}">
      <dgm:prSet/>
      <dgm:spPr/>
      <dgm:t>
        <a:bodyPr/>
        <a:lstStyle/>
        <a:p>
          <a:endParaRPr lang="ru-RU"/>
        </a:p>
      </dgm:t>
    </dgm:pt>
    <dgm:pt modelId="{D9650EC1-F2C7-419D-953C-AC3F8C15D73F}" type="sibTrans" cxnId="{C2B01296-B14C-4679-BCC2-90EC45474686}">
      <dgm:prSet/>
      <dgm:spPr/>
      <dgm:t>
        <a:bodyPr/>
        <a:lstStyle/>
        <a:p>
          <a:endParaRPr lang="ru-RU"/>
        </a:p>
      </dgm:t>
    </dgm:pt>
    <dgm:pt modelId="{26142410-94A9-456D-BD41-98691B3DF6AF}">
      <dgm:prSet phldrT="[Текст]"/>
      <dgm:spPr/>
      <dgm:t>
        <a:bodyPr/>
        <a:lstStyle/>
        <a:p>
          <a:r>
            <a:rPr lang="ru-RU" dirty="0"/>
            <a:t>«Найди маме детку»</a:t>
          </a:r>
        </a:p>
      </dgm:t>
    </dgm:pt>
    <dgm:pt modelId="{404580FE-3C33-4F8B-9C55-3E8F82C47524}" type="parTrans" cxnId="{9EF8770E-A74A-446A-AC7D-3375BE0CEA3D}">
      <dgm:prSet/>
      <dgm:spPr/>
      <dgm:t>
        <a:bodyPr/>
        <a:lstStyle/>
        <a:p>
          <a:endParaRPr lang="ru-RU"/>
        </a:p>
      </dgm:t>
    </dgm:pt>
    <dgm:pt modelId="{1742BA60-CA05-42B6-8D8F-10C1DBB5B59F}" type="sibTrans" cxnId="{9EF8770E-A74A-446A-AC7D-3375BE0CEA3D}">
      <dgm:prSet/>
      <dgm:spPr/>
      <dgm:t>
        <a:bodyPr/>
        <a:lstStyle/>
        <a:p>
          <a:endParaRPr lang="ru-RU"/>
        </a:p>
      </dgm:t>
    </dgm:pt>
    <dgm:pt modelId="{03B64D0F-5F4E-48FF-9349-D281E5844559}">
      <dgm:prSet phldrT="[Текст]"/>
      <dgm:spPr/>
      <dgm:t>
        <a:bodyPr/>
        <a:lstStyle/>
        <a:p>
          <a:r>
            <a:rPr lang="ru-RU" dirty="0"/>
            <a:t>«Угадай, что спрятали» и другие.</a:t>
          </a:r>
        </a:p>
      </dgm:t>
    </dgm:pt>
    <dgm:pt modelId="{543E9224-4A11-4F9E-81C1-905BBA17DBDE}" type="parTrans" cxnId="{4AA271B0-E98A-476D-A5C5-0C24AFA15AC9}">
      <dgm:prSet/>
      <dgm:spPr/>
      <dgm:t>
        <a:bodyPr/>
        <a:lstStyle/>
        <a:p>
          <a:endParaRPr lang="ru-RU"/>
        </a:p>
      </dgm:t>
    </dgm:pt>
    <dgm:pt modelId="{6CFC057D-72DA-4088-9EA0-15296460D093}" type="sibTrans" cxnId="{4AA271B0-E98A-476D-A5C5-0C24AFA15AC9}">
      <dgm:prSet/>
      <dgm:spPr/>
      <dgm:t>
        <a:bodyPr/>
        <a:lstStyle/>
        <a:p>
          <a:endParaRPr lang="ru-RU"/>
        </a:p>
      </dgm:t>
    </dgm:pt>
    <dgm:pt modelId="{91463DE7-874E-4503-8DA6-DF83EC4EAAFF}" type="pres">
      <dgm:prSet presAssocID="{4613E862-496A-4357-9F1B-DCB025642DF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7A598A1-4232-490D-9DC9-28A61FAA337C}" type="pres">
      <dgm:prSet presAssocID="{4613E862-496A-4357-9F1B-DCB025642DFC}" presName="cycle" presStyleCnt="0"/>
      <dgm:spPr/>
    </dgm:pt>
    <dgm:pt modelId="{B6F9B89F-DAC8-4BC5-8671-E339128520CC}" type="pres">
      <dgm:prSet presAssocID="{4613E862-496A-4357-9F1B-DCB025642DFC}" presName="centerShape" presStyleCnt="0"/>
      <dgm:spPr/>
    </dgm:pt>
    <dgm:pt modelId="{CDE1982B-FE0C-4D09-BCB6-F5FBD0C1A5E4}" type="pres">
      <dgm:prSet presAssocID="{4613E862-496A-4357-9F1B-DCB025642DFC}" presName="connSite" presStyleLbl="node1" presStyleIdx="0" presStyleCnt="3"/>
      <dgm:spPr/>
    </dgm:pt>
    <dgm:pt modelId="{890E4567-EAC6-4B4E-BAC6-4635E0D86BAE}" type="pres">
      <dgm:prSet presAssocID="{4613E862-496A-4357-9F1B-DCB025642DFC}" presName="visibl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Детские игрушки в комнате"/>
        </a:ext>
      </dgm:extLst>
    </dgm:pt>
    <dgm:pt modelId="{8B4F4B7B-6059-44F1-B71C-9F9A5EA999CE}" type="pres">
      <dgm:prSet presAssocID="{1A176270-F4A8-4096-BB8D-DB3CA0EB08DC}" presName="Name25" presStyleLbl="parChTrans1D1" presStyleIdx="0" presStyleCnt="2"/>
      <dgm:spPr/>
    </dgm:pt>
    <dgm:pt modelId="{CDDC5C35-89A5-499E-AB62-84817337E13C}" type="pres">
      <dgm:prSet presAssocID="{1FBC213F-00C5-4D61-8C4F-025B4233151B}" presName="node" presStyleCnt="0"/>
      <dgm:spPr/>
    </dgm:pt>
    <dgm:pt modelId="{72C0812F-5A4E-4EB7-9A9A-E7E2C3CD25D3}" type="pres">
      <dgm:prSet presAssocID="{1FBC213F-00C5-4D61-8C4F-025B4233151B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EF2E9D3A-9CFA-4D80-9073-242303E555FD}" type="pres">
      <dgm:prSet presAssocID="{1FBC213F-00C5-4D61-8C4F-025B4233151B}" presName="childNode" presStyleLbl="revTx" presStyleIdx="0" presStyleCnt="2">
        <dgm:presLayoutVars>
          <dgm:bulletEnabled val="1"/>
        </dgm:presLayoutVars>
      </dgm:prSet>
      <dgm:spPr/>
    </dgm:pt>
    <dgm:pt modelId="{75CF1F30-4E26-41A7-B8CF-A188CF5A53F7}" type="pres">
      <dgm:prSet presAssocID="{D1D1C337-0C24-47BE-955E-8CEFBED5D1A1}" presName="Name25" presStyleLbl="parChTrans1D1" presStyleIdx="1" presStyleCnt="2"/>
      <dgm:spPr/>
    </dgm:pt>
    <dgm:pt modelId="{847107A7-D84A-41B6-B5D0-372F437D9F19}" type="pres">
      <dgm:prSet presAssocID="{4A3DE78A-B5F7-4EFE-B9D3-8F9E7441DCF4}" presName="node" presStyleCnt="0"/>
      <dgm:spPr/>
    </dgm:pt>
    <dgm:pt modelId="{253F1ACD-A6C4-4E1B-800F-972EB4FFDF5F}" type="pres">
      <dgm:prSet presAssocID="{4A3DE78A-B5F7-4EFE-B9D3-8F9E7441DCF4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9DDDE990-FF14-4D79-805B-7EA983A4F350}" type="pres">
      <dgm:prSet presAssocID="{4A3DE78A-B5F7-4EFE-B9D3-8F9E7441DCF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BCBEC601-7D72-4DE6-BED4-5837AF6B8E24}" type="presOf" srcId="{4888D89D-71A9-4A2E-A03A-24AA1165ECA7}" destId="{9DDDE990-FF14-4D79-805B-7EA983A4F350}" srcOrd="0" destOrd="2" presId="urn:microsoft.com/office/officeart/2005/8/layout/radial2"/>
    <dgm:cxn modelId="{5CBB8109-305F-4AA7-A058-7A0AB1F21A5B}" srcId="{4A3DE78A-B5F7-4EFE-B9D3-8F9E7441DCF4}" destId="{1EE55DA6-7437-4B13-9603-2CB66E766DE3}" srcOrd="3" destOrd="0" parTransId="{366857B6-B6B9-453C-8A3A-261760106F01}" sibTransId="{362941AB-24FD-4C89-AEDC-0987810CD61C}"/>
    <dgm:cxn modelId="{9EF8770E-A74A-446A-AC7D-3375BE0CEA3D}" srcId="{1FBC213F-00C5-4D61-8C4F-025B4233151B}" destId="{26142410-94A9-456D-BD41-98691B3DF6AF}" srcOrd="2" destOrd="0" parTransId="{404580FE-3C33-4F8B-9C55-3E8F82C47524}" sibTransId="{1742BA60-CA05-42B6-8D8F-10C1DBB5B59F}"/>
    <dgm:cxn modelId="{E2E44921-C7B3-450F-8628-9BFFA2AE5153}" type="presOf" srcId="{26142410-94A9-456D-BD41-98691B3DF6AF}" destId="{EF2E9D3A-9CFA-4D80-9073-242303E555FD}" srcOrd="0" destOrd="2" presId="urn:microsoft.com/office/officeart/2005/8/layout/radial2"/>
    <dgm:cxn modelId="{CB3BA92C-588B-495B-8FDA-1D387EB34ABF}" type="presOf" srcId="{3458807C-7D9D-4E56-9D5D-1A985BC338FB}" destId="{EF2E9D3A-9CFA-4D80-9073-242303E555FD}" srcOrd="0" destOrd="0" presId="urn:microsoft.com/office/officeart/2005/8/layout/radial2"/>
    <dgm:cxn modelId="{4AF68762-0964-4A60-A475-037C1AFD98B0}" type="presOf" srcId="{03B64D0F-5F4E-48FF-9349-D281E5844559}" destId="{EF2E9D3A-9CFA-4D80-9073-242303E555FD}" srcOrd="0" destOrd="3" presId="urn:microsoft.com/office/officeart/2005/8/layout/radial2"/>
    <dgm:cxn modelId="{B5B34D48-75E2-4BA1-86DB-9532A833B2C2}" type="presOf" srcId="{4A3DE78A-B5F7-4EFE-B9D3-8F9E7441DCF4}" destId="{253F1ACD-A6C4-4E1B-800F-972EB4FFDF5F}" srcOrd="0" destOrd="0" presId="urn:microsoft.com/office/officeart/2005/8/layout/radial2"/>
    <dgm:cxn modelId="{F57BC86F-8795-4245-A842-6F93E8679393}" srcId="{4613E862-496A-4357-9F1B-DCB025642DFC}" destId="{4A3DE78A-B5F7-4EFE-B9D3-8F9E7441DCF4}" srcOrd="1" destOrd="0" parTransId="{D1D1C337-0C24-47BE-955E-8CEFBED5D1A1}" sibTransId="{A61ADE1E-227D-47EC-8BDE-987541B90CC6}"/>
    <dgm:cxn modelId="{0DBDCD72-9B1C-43CD-804C-00FCEC11E937}" srcId="{4A3DE78A-B5F7-4EFE-B9D3-8F9E7441DCF4}" destId="{4888D89D-71A9-4A2E-A03A-24AA1165ECA7}" srcOrd="2" destOrd="0" parTransId="{5B3CFEFA-522B-422A-AFA5-3FD1C635CECE}" sibTransId="{C8FD1A35-9EA7-4FA0-837B-06070BC19A51}"/>
    <dgm:cxn modelId="{0F9B7A77-8B9B-43AC-93C6-EAF47FDC0B70}" srcId="{4A3DE78A-B5F7-4EFE-B9D3-8F9E7441DCF4}" destId="{A2BEF7C0-0A9A-4596-B148-81F2F73EC304}" srcOrd="0" destOrd="0" parTransId="{58AAAF1F-8029-4589-8C69-D59D3B14288B}" sibTransId="{D08AD85C-AD78-46FE-B070-93CCA1E73A40}"/>
    <dgm:cxn modelId="{F88DE383-C3B3-4000-834B-909931DF6D0C}" type="presOf" srcId="{4613E862-496A-4357-9F1B-DCB025642DFC}" destId="{91463DE7-874E-4503-8DA6-DF83EC4EAAFF}" srcOrd="0" destOrd="0" presId="urn:microsoft.com/office/officeart/2005/8/layout/radial2"/>
    <dgm:cxn modelId="{DC553E85-E5B5-4775-A46E-E023199BB6C2}" type="presOf" srcId="{1EE55DA6-7437-4B13-9603-2CB66E766DE3}" destId="{9DDDE990-FF14-4D79-805B-7EA983A4F350}" srcOrd="0" destOrd="3" presId="urn:microsoft.com/office/officeart/2005/8/layout/radial2"/>
    <dgm:cxn modelId="{C2B01296-B14C-4679-BCC2-90EC45474686}" srcId="{1FBC213F-00C5-4D61-8C4F-025B4233151B}" destId="{68D7506F-3228-4F94-8C27-351A0076F720}" srcOrd="1" destOrd="0" parTransId="{8DC11310-FF4E-44CA-9AC5-504B12E3ECDB}" sibTransId="{D9650EC1-F2C7-419D-953C-AC3F8C15D73F}"/>
    <dgm:cxn modelId="{A5008796-29DC-4243-B508-BFAE556F0382}" srcId="{4613E862-496A-4357-9F1B-DCB025642DFC}" destId="{1FBC213F-00C5-4D61-8C4F-025B4233151B}" srcOrd="0" destOrd="0" parTransId="{1A176270-F4A8-4096-BB8D-DB3CA0EB08DC}" sibTransId="{31311B68-A71E-4F4F-9010-BDC5C50D8D4B}"/>
    <dgm:cxn modelId="{5540F396-449E-4F15-8E95-CD6AC1B20A65}" type="presOf" srcId="{045D60E2-B759-4DC3-9B5D-112CCB5F91EF}" destId="{9DDDE990-FF14-4D79-805B-7EA983A4F350}" srcOrd="0" destOrd="1" presId="urn:microsoft.com/office/officeart/2005/8/layout/radial2"/>
    <dgm:cxn modelId="{E2CF0697-801D-4BFC-9571-CD133ED18A56}" type="presOf" srcId="{1A176270-F4A8-4096-BB8D-DB3CA0EB08DC}" destId="{8B4F4B7B-6059-44F1-B71C-9F9A5EA999CE}" srcOrd="0" destOrd="0" presId="urn:microsoft.com/office/officeart/2005/8/layout/radial2"/>
    <dgm:cxn modelId="{A1A353A5-831F-4EA4-B3F4-AC887FEE7D69}" type="presOf" srcId="{D1D1C337-0C24-47BE-955E-8CEFBED5D1A1}" destId="{75CF1F30-4E26-41A7-B8CF-A188CF5A53F7}" srcOrd="0" destOrd="0" presId="urn:microsoft.com/office/officeart/2005/8/layout/radial2"/>
    <dgm:cxn modelId="{59EE23A9-FA9A-475F-91CD-7FF5C4E977CC}" type="presOf" srcId="{1FBC213F-00C5-4D61-8C4F-025B4233151B}" destId="{72C0812F-5A4E-4EB7-9A9A-E7E2C3CD25D3}" srcOrd="0" destOrd="0" presId="urn:microsoft.com/office/officeart/2005/8/layout/radial2"/>
    <dgm:cxn modelId="{4AA271B0-E98A-476D-A5C5-0C24AFA15AC9}" srcId="{1FBC213F-00C5-4D61-8C4F-025B4233151B}" destId="{03B64D0F-5F4E-48FF-9349-D281E5844559}" srcOrd="3" destOrd="0" parTransId="{543E9224-4A11-4F9E-81C1-905BBA17DBDE}" sibTransId="{6CFC057D-72DA-4088-9EA0-15296460D093}"/>
    <dgm:cxn modelId="{F8F2CDB0-93F4-4146-B14E-14F474E22B4C}" srcId="{4A3DE78A-B5F7-4EFE-B9D3-8F9E7441DCF4}" destId="{045D60E2-B759-4DC3-9B5D-112CCB5F91EF}" srcOrd="1" destOrd="0" parTransId="{D970EC52-A240-44AC-9582-072561FDB987}" sibTransId="{E7B8AA8C-CC6F-46A6-B049-3652DF7463F6}"/>
    <dgm:cxn modelId="{24F5A9B1-E841-4AB8-8DBA-15CEB0EA487B}" type="presOf" srcId="{68D7506F-3228-4F94-8C27-351A0076F720}" destId="{EF2E9D3A-9CFA-4D80-9073-242303E555FD}" srcOrd="0" destOrd="1" presId="urn:microsoft.com/office/officeart/2005/8/layout/radial2"/>
    <dgm:cxn modelId="{993A39C6-E6CD-406B-8875-E6240F7B7E1F}" srcId="{1FBC213F-00C5-4D61-8C4F-025B4233151B}" destId="{3458807C-7D9D-4E56-9D5D-1A985BC338FB}" srcOrd="0" destOrd="0" parTransId="{51243BB4-DA3F-44BA-9312-A3465AD39CCE}" sibTransId="{550F7FFF-FCE0-419C-B199-FE0754052B5E}"/>
    <dgm:cxn modelId="{7B45DEFC-9E83-4906-B265-9BF426D9A52A}" type="presOf" srcId="{A2BEF7C0-0A9A-4596-B148-81F2F73EC304}" destId="{9DDDE990-FF14-4D79-805B-7EA983A4F350}" srcOrd="0" destOrd="0" presId="urn:microsoft.com/office/officeart/2005/8/layout/radial2"/>
    <dgm:cxn modelId="{304B28F1-7DF2-455A-9ED8-AA4C28ED230B}" type="presParOf" srcId="{91463DE7-874E-4503-8DA6-DF83EC4EAAFF}" destId="{17A598A1-4232-490D-9DC9-28A61FAA337C}" srcOrd="0" destOrd="0" presId="urn:microsoft.com/office/officeart/2005/8/layout/radial2"/>
    <dgm:cxn modelId="{D4A9DCC1-EC29-4F03-9ED8-6604AA9DC567}" type="presParOf" srcId="{17A598A1-4232-490D-9DC9-28A61FAA337C}" destId="{B6F9B89F-DAC8-4BC5-8671-E339128520CC}" srcOrd="0" destOrd="0" presId="urn:microsoft.com/office/officeart/2005/8/layout/radial2"/>
    <dgm:cxn modelId="{957A74CA-31AA-42FB-8A96-7FB6F13E14DF}" type="presParOf" srcId="{B6F9B89F-DAC8-4BC5-8671-E339128520CC}" destId="{CDE1982B-FE0C-4D09-BCB6-F5FBD0C1A5E4}" srcOrd="0" destOrd="0" presId="urn:microsoft.com/office/officeart/2005/8/layout/radial2"/>
    <dgm:cxn modelId="{463D5A33-B56C-44CA-AB27-757332D7A7C8}" type="presParOf" srcId="{B6F9B89F-DAC8-4BC5-8671-E339128520CC}" destId="{890E4567-EAC6-4B4E-BAC6-4635E0D86BAE}" srcOrd="1" destOrd="0" presId="urn:microsoft.com/office/officeart/2005/8/layout/radial2"/>
    <dgm:cxn modelId="{C82D2CD1-0296-4118-921D-D5CF31916AF0}" type="presParOf" srcId="{17A598A1-4232-490D-9DC9-28A61FAA337C}" destId="{8B4F4B7B-6059-44F1-B71C-9F9A5EA999CE}" srcOrd="1" destOrd="0" presId="urn:microsoft.com/office/officeart/2005/8/layout/radial2"/>
    <dgm:cxn modelId="{82F8D8B4-6843-4491-BE75-87603A9E4B25}" type="presParOf" srcId="{17A598A1-4232-490D-9DC9-28A61FAA337C}" destId="{CDDC5C35-89A5-499E-AB62-84817337E13C}" srcOrd="2" destOrd="0" presId="urn:microsoft.com/office/officeart/2005/8/layout/radial2"/>
    <dgm:cxn modelId="{5CE15B91-5AB3-4F42-8751-618600270B0E}" type="presParOf" srcId="{CDDC5C35-89A5-499E-AB62-84817337E13C}" destId="{72C0812F-5A4E-4EB7-9A9A-E7E2C3CD25D3}" srcOrd="0" destOrd="0" presId="urn:microsoft.com/office/officeart/2005/8/layout/radial2"/>
    <dgm:cxn modelId="{31333A9E-D5A7-47AF-AF4C-15C360639004}" type="presParOf" srcId="{CDDC5C35-89A5-499E-AB62-84817337E13C}" destId="{EF2E9D3A-9CFA-4D80-9073-242303E555FD}" srcOrd="1" destOrd="0" presId="urn:microsoft.com/office/officeart/2005/8/layout/radial2"/>
    <dgm:cxn modelId="{FBDF83F2-E4A6-47B0-8F96-3AF85B6FDECF}" type="presParOf" srcId="{17A598A1-4232-490D-9DC9-28A61FAA337C}" destId="{75CF1F30-4E26-41A7-B8CF-A188CF5A53F7}" srcOrd="3" destOrd="0" presId="urn:microsoft.com/office/officeart/2005/8/layout/radial2"/>
    <dgm:cxn modelId="{84AFCADB-AFBD-4FDF-B625-DC2F570C3ABB}" type="presParOf" srcId="{17A598A1-4232-490D-9DC9-28A61FAA337C}" destId="{847107A7-D84A-41B6-B5D0-372F437D9F19}" srcOrd="4" destOrd="0" presId="urn:microsoft.com/office/officeart/2005/8/layout/radial2"/>
    <dgm:cxn modelId="{12F578E7-4CFA-4DFA-BC9E-617521269E7B}" type="presParOf" srcId="{847107A7-D84A-41B6-B5D0-372F437D9F19}" destId="{253F1ACD-A6C4-4E1B-800F-972EB4FFDF5F}" srcOrd="0" destOrd="0" presId="urn:microsoft.com/office/officeart/2005/8/layout/radial2"/>
    <dgm:cxn modelId="{312B912B-A7D9-447F-87A9-3092EB127366}" type="presParOf" srcId="{847107A7-D84A-41B6-B5D0-372F437D9F19}" destId="{9DDDE990-FF14-4D79-805B-7EA983A4F35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A3C647-2DED-42DA-9BFC-C4035A1466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8A69844-B683-4750-A45D-83E26B26D26F}">
      <dgm:prSet phldrT="[Текст]"/>
      <dgm:spPr/>
      <dgm:t>
        <a:bodyPr/>
        <a:lstStyle/>
        <a:p>
          <a:r>
            <a:rPr lang="ru-RU" dirty="0"/>
            <a:t>Игры-забавы</a:t>
          </a:r>
        </a:p>
      </dgm:t>
    </dgm:pt>
    <dgm:pt modelId="{422436DB-1CAE-4C84-91F9-A441251ECFFE}" type="parTrans" cxnId="{1C51166B-E1C8-4847-9105-336B0EA3F8D9}">
      <dgm:prSet/>
      <dgm:spPr/>
      <dgm:t>
        <a:bodyPr/>
        <a:lstStyle/>
        <a:p>
          <a:endParaRPr lang="ru-RU"/>
        </a:p>
      </dgm:t>
    </dgm:pt>
    <dgm:pt modelId="{373C2888-EDB4-4F46-941E-73A66C96E996}" type="sibTrans" cxnId="{1C51166B-E1C8-4847-9105-336B0EA3F8D9}">
      <dgm:prSet/>
      <dgm:spPr/>
      <dgm:t>
        <a:bodyPr/>
        <a:lstStyle/>
        <a:p>
          <a:endParaRPr lang="ru-RU"/>
        </a:p>
      </dgm:t>
    </dgm:pt>
    <dgm:pt modelId="{B29B63DD-2EC5-4AB7-A686-47FAE86302E1}">
      <dgm:prSet phldrT="[Текст]"/>
      <dgm:spPr/>
      <dgm:t>
        <a:bodyPr/>
        <a:lstStyle/>
        <a:p>
          <a:r>
            <a:rPr lang="ru-RU" dirty="0"/>
            <a:t>Празднично-карнавальные игры</a:t>
          </a:r>
        </a:p>
      </dgm:t>
    </dgm:pt>
    <dgm:pt modelId="{8C25AFBB-99D8-4AE7-B9F8-089E52250AC0}" type="parTrans" cxnId="{857C569C-49A7-493D-A9AA-B1B4E356BEE1}">
      <dgm:prSet/>
      <dgm:spPr/>
      <dgm:t>
        <a:bodyPr/>
        <a:lstStyle/>
        <a:p>
          <a:endParaRPr lang="ru-RU"/>
        </a:p>
      </dgm:t>
    </dgm:pt>
    <dgm:pt modelId="{36A30D41-443E-470B-93B7-09F5B62F4348}" type="sibTrans" cxnId="{857C569C-49A7-493D-A9AA-B1B4E356BEE1}">
      <dgm:prSet/>
      <dgm:spPr/>
      <dgm:t>
        <a:bodyPr/>
        <a:lstStyle/>
        <a:p>
          <a:endParaRPr lang="ru-RU"/>
        </a:p>
      </dgm:t>
    </dgm:pt>
    <dgm:pt modelId="{F9B6307F-023C-42FE-BBEA-374CDBD0F3E6}">
      <dgm:prSet phldrT="[Текст]"/>
      <dgm:spPr/>
      <dgm:t>
        <a:bodyPr/>
        <a:lstStyle/>
        <a:p>
          <a:r>
            <a:rPr lang="ru-RU" dirty="0"/>
            <a:t>Игры-развлечения</a:t>
          </a:r>
        </a:p>
      </dgm:t>
    </dgm:pt>
    <dgm:pt modelId="{93D7D376-0644-4A53-8090-EF2B8A55970E}" type="parTrans" cxnId="{CF400EBD-C826-4A0B-8DAE-5BBA17F2B846}">
      <dgm:prSet/>
      <dgm:spPr/>
      <dgm:t>
        <a:bodyPr/>
        <a:lstStyle/>
        <a:p>
          <a:endParaRPr lang="ru-RU"/>
        </a:p>
      </dgm:t>
    </dgm:pt>
    <dgm:pt modelId="{4F7DB929-ECA2-45C7-A15F-FE8961216BDE}" type="sibTrans" cxnId="{CF400EBD-C826-4A0B-8DAE-5BBA17F2B846}">
      <dgm:prSet/>
      <dgm:spPr/>
      <dgm:t>
        <a:bodyPr/>
        <a:lstStyle/>
        <a:p>
          <a:endParaRPr lang="ru-RU"/>
        </a:p>
      </dgm:t>
    </dgm:pt>
    <dgm:pt modelId="{7BA1090C-BDAE-4B4E-85A5-03A5D4C036D7}" type="pres">
      <dgm:prSet presAssocID="{93A3C647-2DED-42DA-9BFC-C4035A14660F}" presName="linear" presStyleCnt="0">
        <dgm:presLayoutVars>
          <dgm:animLvl val="lvl"/>
          <dgm:resizeHandles val="exact"/>
        </dgm:presLayoutVars>
      </dgm:prSet>
      <dgm:spPr/>
    </dgm:pt>
    <dgm:pt modelId="{5C312C3E-7DBC-4EE2-95DD-C524B1B22929}" type="pres">
      <dgm:prSet presAssocID="{68A69844-B683-4750-A45D-83E26B26D2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18D970-39E4-438A-865D-9565B84F13B5}" type="pres">
      <dgm:prSet presAssocID="{373C2888-EDB4-4F46-941E-73A66C96E996}" presName="spacer" presStyleCnt="0"/>
      <dgm:spPr/>
    </dgm:pt>
    <dgm:pt modelId="{04929576-F36C-4BF1-9CA8-23C42027F29F}" type="pres">
      <dgm:prSet presAssocID="{B29B63DD-2EC5-4AB7-A686-47FAE86302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C2A73C-FDC9-4654-B64D-5AAC8C85CDDF}" type="pres">
      <dgm:prSet presAssocID="{36A30D41-443E-470B-93B7-09F5B62F4348}" presName="spacer" presStyleCnt="0"/>
      <dgm:spPr/>
    </dgm:pt>
    <dgm:pt modelId="{2FE90265-7B90-4F64-B338-901D4E78198F}" type="pres">
      <dgm:prSet presAssocID="{F9B6307F-023C-42FE-BBEA-374CDBD0F3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E6162B-605D-4C9F-A7B2-7B8D11DC47BB}" type="presOf" srcId="{B29B63DD-2EC5-4AB7-A686-47FAE86302E1}" destId="{04929576-F36C-4BF1-9CA8-23C42027F29F}" srcOrd="0" destOrd="0" presId="urn:microsoft.com/office/officeart/2005/8/layout/vList2"/>
    <dgm:cxn modelId="{1C51166B-E1C8-4847-9105-336B0EA3F8D9}" srcId="{93A3C647-2DED-42DA-9BFC-C4035A14660F}" destId="{68A69844-B683-4750-A45D-83E26B26D26F}" srcOrd="0" destOrd="0" parTransId="{422436DB-1CAE-4C84-91F9-A441251ECFFE}" sibTransId="{373C2888-EDB4-4F46-941E-73A66C96E996}"/>
    <dgm:cxn modelId="{E9A3D76C-9491-441B-9AAD-EFCC63AEEBCD}" type="presOf" srcId="{68A69844-B683-4750-A45D-83E26B26D26F}" destId="{5C312C3E-7DBC-4EE2-95DD-C524B1B22929}" srcOrd="0" destOrd="0" presId="urn:microsoft.com/office/officeart/2005/8/layout/vList2"/>
    <dgm:cxn modelId="{857C569C-49A7-493D-A9AA-B1B4E356BEE1}" srcId="{93A3C647-2DED-42DA-9BFC-C4035A14660F}" destId="{B29B63DD-2EC5-4AB7-A686-47FAE86302E1}" srcOrd="1" destOrd="0" parTransId="{8C25AFBB-99D8-4AE7-B9F8-089E52250AC0}" sibTransId="{36A30D41-443E-470B-93B7-09F5B62F4348}"/>
    <dgm:cxn modelId="{A3DB17B4-4D85-4E77-BAE2-9909295965D3}" type="presOf" srcId="{F9B6307F-023C-42FE-BBEA-374CDBD0F3E6}" destId="{2FE90265-7B90-4F64-B338-901D4E78198F}" srcOrd="0" destOrd="0" presId="urn:microsoft.com/office/officeart/2005/8/layout/vList2"/>
    <dgm:cxn modelId="{CF400EBD-C826-4A0B-8DAE-5BBA17F2B846}" srcId="{93A3C647-2DED-42DA-9BFC-C4035A14660F}" destId="{F9B6307F-023C-42FE-BBEA-374CDBD0F3E6}" srcOrd="2" destOrd="0" parTransId="{93D7D376-0644-4A53-8090-EF2B8A55970E}" sibTransId="{4F7DB929-ECA2-45C7-A15F-FE8961216BDE}"/>
    <dgm:cxn modelId="{969300E2-C8ED-40C3-AE0A-5F32E06680D8}" type="presOf" srcId="{93A3C647-2DED-42DA-9BFC-C4035A14660F}" destId="{7BA1090C-BDAE-4B4E-85A5-03A5D4C036D7}" srcOrd="0" destOrd="0" presId="urn:microsoft.com/office/officeart/2005/8/layout/vList2"/>
    <dgm:cxn modelId="{AB44C08C-533F-4C09-97E1-47D9B3004134}" type="presParOf" srcId="{7BA1090C-BDAE-4B4E-85A5-03A5D4C036D7}" destId="{5C312C3E-7DBC-4EE2-95DD-C524B1B22929}" srcOrd="0" destOrd="0" presId="urn:microsoft.com/office/officeart/2005/8/layout/vList2"/>
    <dgm:cxn modelId="{05F8E384-D978-439A-BBEB-E997E35D7738}" type="presParOf" srcId="{7BA1090C-BDAE-4B4E-85A5-03A5D4C036D7}" destId="{7E18D970-39E4-438A-865D-9565B84F13B5}" srcOrd="1" destOrd="0" presId="urn:microsoft.com/office/officeart/2005/8/layout/vList2"/>
    <dgm:cxn modelId="{5F42269F-BA9B-4619-BB90-E4D09290BFF9}" type="presParOf" srcId="{7BA1090C-BDAE-4B4E-85A5-03A5D4C036D7}" destId="{04929576-F36C-4BF1-9CA8-23C42027F29F}" srcOrd="2" destOrd="0" presId="urn:microsoft.com/office/officeart/2005/8/layout/vList2"/>
    <dgm:cxn modelId="{43934344-F11E-48EB-8E89-90941356E84C}" type="presParOf" srcId="{7BA1090C-BDAE-4B4E-85A5-03A5D4C036D7}" destId="{9BC2A73C-FDC9-4654-B64D-5AAC8C85CDDF}" srcOrd="3" destOrd="0" presId="urn:microsoft.com/office/officeart/2005/8/layout/vList2"/>
    <dgm:cxn modelId="{905EDF2A-C745-43BC-9F6B-B3C40C3CB260}" type="presParOf" srcId="{7BA1090C-BDAE-4B4E-85A5-03A5D4C036D7}" destId="{2FE90265-7B90-4F64-B338-901D4E7819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32170-C5A4-482B-952E-AD49B820AEB8}">
      <dsp:nvSpPr>
        <dsp:cNvPr id="0" name=""/>
        <dsp:cNvSpPr/>
      </dsp:nvSpPr>
      <dsp:spPr>
        <a:xfrm>
          <a:off x="966328" y="320897"/>
          <a:ext cx="1522720" cy="1522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32ED8-C5A6-43E7-B511-03F23AB731A0}">
      <dsp:nvSpPr>
        <dsp:cNvPr id="0" name=""/>
        <dsp:cNvSpPr/>
      </dsp:nvSpPr>
      <dsp:spPr>
        <a:xfrm>
          <a:off x="35777" y="2260085"/>
          <a:ext cx="3383822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Детское экспериментирование – широкое явление, его можно отнести не только к игре.</a:t>
          </a:r>
          <a:endParaRPr lang="en-US" sz="1100" kern="1200"/>
        </a:p>
      </dsp:txBody>
      <dsp:txXfrm>
        <a:off x="35777" y="2260085"/>
        <a:ext cx="3383822" cy="787500"/>
      </dsp:txXfrm>
    </dsp:sp>
    <dsp:sp modelId="{F927EC9B-6572-4C71-A5C4-163ABD9304ED}">
      <dsp:nvSpPr>
        <dsp:cNvPr id="0" name=""/>
        <dsp:cNvSpPr/>
      </dsp:nvSpPr>
      <dsp:spPr>
        <a:xfrm>
          <a:off x="4942320" y="320897"/>
          <a:ext cx="1522720" cy="1522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81343-3901-4587-98BB-B398AC46D91E}">
      <dsp:nvSpPr>
        <dsp:cNvPr id="0" name=""/>
        <dsp:cNvSpPr/>
      </dsp:nvSpPr>
      <dsp:spPr>
        <a:xfrm>
          <a:off x="4011768" y="2260085"/>
          <a:ext cx="3383822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Мотив игры-экспериментирования – интерес к объекту, к его возможным изменениям.</a:t>
          </a:r>
          <a:endParaRPr lang="en-US" sz="1100" kern="1200"/>
        </a:p>
      </dsp:txBody>
      <dsp:txXfrm>
        <a:off x="4011768" y="2260085"/>
        <a:ext cx="3383822" cy="787500"/>
      </dsp:txXfrm>
    </dsp:sp>
    <dsp:sp modelId="{519E46B9-F0A4-4056-9526-FB45EF99B619}">
      <dsp:nvSpPr>
        <dsp:cNvPr id="0" name=""/>
        <dsp:cNvSpPr/>
      </dsp:nvSpPr>
      <dsp:spPr>
        <a:xfrm>
          <a:off x="966328" y="3893541"/>
          <a:ext cx="1522720" cy="1522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48415-FE65-4B65-BC32-1D4598B140EC}">
      <dsp:nvSpPr>
        <dsp:cNvPr id="0" name=""/>
        <dsp:cNvSpPr/>
      </dsp:nvSpPr>
      <dsp:spPr>
        <a:xfrm>
          <a:off x="35777" y="5832729"/>
          <a:ext cx="3383822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Педагогическая поддержка самодеятельных игр-экспериментирований: общее расширение кругозора ребёнка, обогащение содержания опыта его деятельности, создание условий для возникновения игр, внимание к интересам ребёнка.</a:t>
          </a:r>
          <a:endParaRPr lang="en-US" sz="1100" kern="1200"/>
        </a:p>
      </dsp:txBody>
      <dsp:txXfrm>
        <a:off x="35777" y="5832729"/>
        <a:ext cx="3383822" cy="787500"/>
      </dsp:txXfrm>
    </dsp:sp>
    <dsp:sp modelId="{E88DE716-5A4A-4B0F-AE79-A9AB57F251F5}">
      <dsp:nvSpPr>
        <dsp:cNvPr id="0" name=""/>
        <dsp:cNvSpPr/>
      </dsp:nvSpPr>
      <dsp:spPr>
        <a:xfrm>
          <a:off x="4942320" y="3893541"/>
          <a:ext cx="1522720" cy="1522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0BD6E-C883-4DD1-8C75-69B0DC503947}">
      <dsp:nvSpPr>
        <dsp:cNvPr id="0" name=""/>
        <dsp:cNvSpPr/>
      </dsp:nvSpPr>
      <dsp:spPr>
        <a:xfrm>
          <a:off x="4011768" y="5832729"/>
          <a:ext cx="3383822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Важна охрана игры!</a:t>
          </a:r>
          <a:endParaRPr lang="en-US" sz="1100" kern="1200"/>
        </a:p>
      </dsp:txBody>
      <dsp:txXfrm>
        <a:off x="4011768" y="5832729"/>
        <a:ext cx="3383822" cy="78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7908F-24CD-45DB-8C4D-BDE5C42BF4EC}">
      <dsp:nvSpPr>
        <dsp:cNvPr id="0" name=""/>
        <dsp:cNvSpPr/>
      </dsp:nvSpPr>
      <dsp:spPr>
        <a:xfrm>
          <a:off x="1028393" y="2217"/>
          <a:ext cx="2003263" cy="1201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Игра – способ организации детской жизни.</a:t>
          </a:r>
          <a:endParaRPr lang="en-US" sz="1800" kern="1200"/>
        </a:p>
      </dsp:txBody>
      <dsp:txXfrm>
        <a:off x="1028393" y="2217"/>
        <a:ext cx="2003263" cy="1201958"/>
      </dsp:txXfrm>
    </dsp:sp>
    <dsp:sp modelId="{526B4F5C-A854-4A5C-872A-5FD387241406}">
      <dsp:nvSpPr>
        <dsp:cNvPr id="0" name=""/>
        <dsp:cNvSpPr/>
      </dsp:nvSpPr>
      <dsp:spPr>
        <a:xfrm>
          <a:off x="3231983" y="2217"/>
          <a:ext cx="2003263" cy="12019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Игра –метод воспитания и обучения детей.</a:t>
          </a:r>
          <a:endParaRPr lang="en-US" sz="1800" kern="1200"/>
        </a:p>
      </dsp:txBody>
      <dsp:txXfrm>
        <a:off x="3231983" y="2217"/>
        <a:ext cx="2003263" cy="1201958"/>
      </dsp:txXfrm>
    </dsp:sp>
    <dsp:sp modelId="{B5B8D296-9D87-478E-8412-7F2AA50AE63C}">
      <dsp:nvSpPr>
        <dsp:cNvPr id="0" name=""/>
        <dsp:cNvSpPr/>
      </dsp:nvSpPr>
      <dsp:spPr>
        <a:xfrm>
          <a:off x="1028393" y="1404502"/>
          <a:ext cx="2003263" cy="12019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Игра – развивающая деятельность.</a:t>
          </a:r>
          <a:endParaRPr lang="en-US" sz="1800" kern="1200"/>
        </a:p>
      </dsp:txBody>
      <dsp:txXfrm>
        <a:off x="1028393" y="1404502"/>
        <a:ext cx="2003263" cy="1201958"/>
      </dsp:txXfrm>
    </dsp:sp>
    <dsp:sp modelId="{84AC0170-1A3F-4288-997C-3AF7F30EBAED}">
      <dsp:nvSpPr>
        <dsp:cNvPr id="0" name=""/>
        <dsp:cNvSpPr/>
      </dsp:nvSpPr>
      <dsp:spPr>
        <a:xfrm>
          <a:off x="3231983" y="1404502"/>
          <a:ext cx="2003263" cy="12019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Воспитатель – организатор, руководитель и партнёр по игре.</a:t>
          </a:r>
          <a:endParaRPr lang="en-US" sz="1800" kern="1200"/>
        </a:p>
      </dsp:txBody>
      <dsp:txXfrm>
        <a:off x="3231983" y="1404502"/>
        <a:ext cx="2003263" cy="1201958"/>
      </dsp:txXfrm>
    </dsp:sp>
    <dsp:sp modelId="{CE28A537-E9A2-4A9F-AB4C-68C01447584F}">
      <dsp:nvSpPr>
        <dsp:cNvPr id="0" name=""/>
        <dsp:cNvSpPr/>
      </dsp:nvSpPr>
      <dsp:spPr>
        <a:xfrm>
          <a:off x="1028393" y="2806787"/>
          <a:ext cx="2003263" cy="12019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Нужно учить игре.</a:t>
          </a:r>
          <a:endParaRPr lang="en-US" sz="1800" kern="1200"/>
        </a:p>
      </dsp:txBody>
      <dsp:txXfrm>
        <a:off x="1028393" y="2806787"/>
        <a:ext cx="2003263" cy="1201958"/>
      </dsp:txXfrm>
    </dsp:sp>
    <dsp:sp modelId="{F9BEBACE-FCFC-411E-B989-77A4272711C4}">
      <dsp:nvSpPr>
        <dsp:cNvPr id="0" name=""/>
        <dsp:cNvSpPr/>
      </dsp:nvSpPr>
      <dsp:spPr>
        <a:xfrm>
          <a:off x="3231983" y="2806787"/>
          <a:ext cx="2003263" cy="1201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1 – 2 действующих лица.</a:t>
          </a:r>
          <a:endParaRPr lang="en-US" sz="1800" kern="1200"/>
        </a:p>
      </dsp:txBody>
      <dsp:txXfrm>
        <a:off x="3231983" y="2806787"/>
        <a:ext cx="2003263" cy="1201958"/>
      </dsp:txXfrm>
    </dsp:sp>
    <dsp:sp modelId="{7314FD22-6331-422E-99F1-7896FA5B2501}">
      <dsp:nvSpPr>
        <dsp:cNvPr id="0" name=""/>
        <dsp:cNvSpPr/>
      </dsp:nvSpPr>
      <dsp:spPr>
        <a:xfrm>
          <a:off x="2130188" y="4209071"/>
          <a:ext cx="2003263" cy="12019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 игрушке – способ действия в игре.</a:t>
          </a:r>
          <a:endParaRPr lang="en-US" sz="1800" kern="1200"/>
        </a:p>
      </dsp:txBody>
      <dsp:txXfrm>
        <a:off x="2130188" y="4209071"/>
        <a:ext cx="2003263" cy="1201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F1F30-4E26-41A7-B8CF-A188CF5A53F7}">
      <dsp:nvSpPr>
        <dsp:cNvPr id="0" name=""/>
        <dsp:cNvSpPr/>
      </dsp:nvSpPr>
      <dsp:spPr>
        <a:xfrm rot="1769392">
          <a:off x="3912874" y="2877166"/>
          <a:ext cx="818684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818684" y="2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F4B7B-6059-44F1-B71C-9F9A5EA999CE}">
      <dsp:nvSpPr>
        <dsp:cNvPr id="0" name=""/>
        <dsp:cNvSpPr/>
      </dsp:nvSpPr>
      <dsp:spPr>
        <a:xfrm rot="19883757">
          <a:off x="3907160" y="1361223"/>
          <a:ext cx="962673" cy="47724"/>
        </a:xfrm>
        <a:custGeom>
          <a:avLst/>
          <a:gdLst/>
          <a:ahLst/>
          <a:cxnLst/>
          <a:rect l="0" t="0" r="0" b="0"/>
          <a:pathLst>
            <a:path>
              <a:moveTo>
                <a:pt x="0" y="23862"/>
              </a:moveTo>
              <a:lnTo>
                <a:pt x="962673" y="238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E4567-EAC6-4B4E-BAC6-4635E0D86BAE}">
      <dsp:nvSpPr>
        <dsp:cNvPr id="0" name=""/>
        <dsp:cNvSpPr/>
      </dsp:nvSpPr>
      <dsp:spPr>
        <a:xfrm>
          <a:off x="1596046" y="753618"/>
          <a:ext cx="2788071" cy="2788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0812F-5A4E-4EB7-9A9A-E7E2C3CD25D3}">
      <dsp:nvSpPr>
        <dsp:cNvPr id="0" name=""/>
        <dsp:cNvSpPr/>
      </dsp:nvSpPr>
      <dsp:spPr>
        <a:xfrm>
          <a:off x="4715838" y="636"/>
          <a:ext cx="1560783" cy="1560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Игры, которые организует и проводит воспитатель</a:t>
          </a:r>
        </a:p>
      </dsp:txBody>
      <dsp:txXfrm>
        <a:off x="4944409" y="229207"/>
        <a:ext cx="1103641" cy="1103641"/>
      </dsp:txXfrm>
    </dsp:sp>
    <dsp:sp modelId="{EF2E9D3A-9CFA-4D80-9073-242303E555FD}">
      <dsp:nvSpPr>
        <dsp:cNvPr id="0" name=""/>
        <dsp:cNvSpPr/>
      </dsp:nvSpPr>
      <dsp:spPr>
        <a:xfrm>
          <a:off x="6432700" y="636"/>
          <a:ext cx="2341175" cy="1560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«Чудесный мешочек»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«Угадай, кто кричит»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«Найди маме детку»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«Угадай, что спрятали» и другие.</a:t>
          </a:r>
        </a:p>
      </dsp:txBody>
      <dsp:txXfrm>
        <a:off x="6432700" y="636"/>
        <a:ext cx="2341175" cy="1560783"/>
      </dsp:txXfrm>
    </dsp:sp>
    <dsp:sp modelId="{253F1ACD-A6C4-4E1B-800F-972EB4FFDF5F}">
      <dsp:nvSpPr>
        <dsp:cNvPr id="0" name=""/>
        <dsp:cNvSpPr/>
      </dsp:nvSpPr>
      <dsp:spPr>
        <a:xfrm>
          <a:off x="4570161" y="2677858"/>
          <a:ext cx="1672843" cy="16728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Игры с дидактическими игрушками:</a:t>
          </a:r>
        </a:p>
      </dsp:txBody>
      <dsp:txXfrm>
        <a:off x="4815143" y="2922840"/>
        <a:ext cx="1182879" cy="1182879"/>
      </dsp:txXfrm>
    </dsp:sp>
    <dsp:sp modelId="{9DDDE990-FF14-4D79-805B-7EA983A4F350}">
      <dsp:nvSpPr>
        <dsp:cNvPr id="0" name=""/>
        <dsp:cNvSpPr/>
      </dsp:nvSpPr>
      <dsp:spPr>
        <a:xfrm>
          <a:off x="6410288" y="2677858"/>
          <a:ext cx="2509264" cy="167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пирамидками,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матрёшками</a:t>
          </a:r>
          <a:r>
            <a:rPr lang="ru-RU" sz="1800" kern="1200" dirty="0"/>
            <a:t>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шарами,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разрезными картинками и прочим.</a:t>
          </a:r>
        </a:p>
      </dsp:txBody>
      <dsp:txXfrm>
        <a:off x="6410288" y="2677858"/>
        <a:ext cx="2509264" cy="1672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12C3E-7DBC-4EE2-95DD-C524B1B22929}">
      <dsp:nvSpPr>
        <dsp:cNvPr id="0" name=""/>
        <dsp:cNvSpPr/>
      </dsp:nvSpPr>
      <dsp:spPr>
        <a:xfrm>
          <a:off x="0" y="19490"/>
          <a:ext cx="6900512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Игры-забавы</a:t>
          </a:r>
        </a:p>
      </dsp:txBody>
      <dsp:txXfrm>
        <a:off x="85326" y="104816"/>
        <a:ext cx="6729860" cy="1577254"/>
      </dsp:txXfrm>
    </dsp:sp>
    <dsp:sp modelId="{04929576-F36C-4BF1-9CA8-23C42027F29F}">
      <dsp:nvSpPr>
        <dsp:cNvPr id="0" name=""/>
        <dsp:cNvSpPr/>
      </dsp:nvSpPr>
      <dsp:spPr>
        <a:xfrm>
          <a:off x="0" y="1894117"/>
          <a:ext cx="6900512" cy="174790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Празднично-карнавальные игры</a:t>
          </a:r>
        </a:p>
      </dsp:txBody>
      <dsp:txXfrm>
        <a:off x="85326" y="1979443"/>
        <a:ext cx="6729860" cy="1577254"/>
      </dsp:txXfrm>
    </dsp:sp>
    <dsp:sp modelId="{2FE90265-7B90-4F64-B338-901D4E78198F}">
      <dsp:nvSpPr>
        <dsp:cNvPr id="0" name=""/>
        <dsp:cNvSpPr/>
      </dsp:nvSpPr>
      <dsp:spPr>
        <a:xfrm>
          <a:off x="0" y="3768743"/>
          <a:ext cx="6900512" cy="174790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Игры-развлечения</a:t>
          </a:r>
        </a:p>
      </dsp:txBody>
      <dsp:txXfrm>
        <a:off x="85326" y="3854069"/>
        <a:ext cx="6729860" cy="157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AA32D-7B93-4CFF-8CAB-E7B0AEB65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C6354-AEB3-4CB5-BC97-AF90CF8EA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8EC9D-AB7D-4545-9AED-AEB54687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056C4-7069-40D4-B3E1-FBBDDDBF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12AAA-8745-42D3-A5FE-607E0468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8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6A04B-DE80-4981-B042-E7265056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FF36C5-4E2D-495F-8E1C-34C52059A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B1F4E-2F85-4B5B-B1DD-6C163DE5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503A0-59E0-49A2-8589-0977BEF5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A691F-1B87-45D4-B19D-9D32C940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2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5256E-319D-4D2F-8D7B-84CA3851A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750E0B-44F8-4DE4-BE2C-18B1AC077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36C54-8DE9-4F2D-B9EE-42FAF894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C4345-6AEE-4374-BA56-DECD14E2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F4DC3-AADE-4C88-A0E1-25E3FD7A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3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16D24-C31D-4EFF-B3E8-1DC30162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67486-28B6-4D74-9916-E1E1284E4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F53A2-D03A-427B-B357-6333654F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B6C08-50CF-48D8-B43B-1A1293F2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4C8E2-9A96-45BD-99CA-DF2F39D4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8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570EE-E294-4FA3-8C9D-D9893D5A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C35E7C-FBA8-4382-9491-C689F5F0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678139-071D-4290-9614-2322AA3B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88244-F934-4944-A4C9-AC9C08E3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74F5B-F8BB-4921-A4F3-AE3D1583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9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53AD8-9C25-4456-B53F-516A948A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4FE3B-6BB6-4D1E-AF80-5A178CDFD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FF3DA7-CE21-4CE2-BE50-6AEDAFAB8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8B10DA-68F6-488F-A34C-A71DDDD8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DDF83-1815-4C66-95C5-E62ADF6D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A3F3C5-08E1-45B4-9CEF-8E5C51C6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A0EF8-2433-45BE-8DF1-599B3184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C5225-331A-43FD-A066-510A0C0E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08706-41E2-44BE-B053-496EF21CD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2270BB-92BA-44D7-8B78-18FF20BAA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96D7BA-8C1A-4CCF-BA99-671D0676B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DE6A22-2D4A-4A0E-9544-13DFDA3A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FEF452-A645-4B65-B274-F24D69A8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C5BE96-E5F7-4459-8427-207DBDA0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9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97B0D-1EAB-4286-91BE-36EE65DB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50AC1C-A6FD-4B09-9CF6-178C3753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23F029-8958-4626-9EA0-6C2898BF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04C096-B9D9-4A50-9733-0EEEFB8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4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345499-8F26-4C5A-B5AB-967AA34B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4E15A6-85B6-41C2-B6F4-21871CF8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5B62F4-7471-41E7-BC27-79DEA3EA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2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607AD-36C1-4CC7-AD01-3B76C773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96C3E-9126-4786-A263-154C78E54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367D09-B30B-48D2-A6FA-1BCD463B4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A6574F-BC2B-4047-A0A7-8631667E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D4C8B4-DD55-421D-9029-3200E1BF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9C67A-C008-4CA7-BE99-CB643739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3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EF846-0C06-4C32-A8A5-35BCA84F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0FEF85-E227-4EB4-8CB2-7ECA4031E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0D0C5B-52C0-4471-9776-C490B86B8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C6D1EA-C786-48A8-BBAB-51C515F6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525EB-6854-4435-A897-E13C67F4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980EC2-A408-4597-8785-EA384911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5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3AE7A-96C0-4A52-AECB-A9637B31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19E02-A1AA-4327-BFDF-8C583DDA4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90C05-0245-45AA-85A2-33C484CAA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2EE9-D68F-4D03-BCCB-41A6A6E60143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875F2A-9D46-4312-BEAC-815E9B7F1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30308-A424-4561-BFB1-A8AE8E855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AE0C-3127-466D-92FF-171A8C72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1866E-4551-40BD-9B99-2D3B6EF3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ru-RU" sz="3400">
                <a:effectLst/>
                <a:ea typeface="Times New Roman" panose="02020603050405020304" pitchFamily="18" charset="0"/>
              </a:rPr>
              <a:t>Организация игр детей дошкольного возраста. </a:t>
            </a:r>
            <a:br>
              <a:rPr lang="ru-RU" sz="3400">
                <a:effectLst/>
                <a:ea typeface="Times New Roman" panose="02020603050405020304" pitchFamily="18" charset="0"/>
              </a:rPr>
            </a:br>
            <a:r>
              <a:rPr lang="ru-RU" sz="3400">
                <a:effectLst/>
                <a:ea typeface="Times New Roman" panose="02020603050405020304" pitchFamily="18" charset="0"/>
              </a:rPr>
              <a:t>Младший дошкольный возраст </a:t>
            </a:r>
            <a:endParaRPr lang="ru-RU" sz="34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8ECB50-1197-48D9-975E-61D889226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ru-RU"/>
              <a:t>Полковникова Наталья Борисовна </a:t>
            </a:r>
          </a:p>
          <a:p>
            <a:pPr algn="l"/>
            <a:r>
              <a:rPr lang="ru-RU"/>
              <a:t>доцент, кандидат педагогических наук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Малыш играть с игрушки">
            <a:extLst>
              <a:ext uri="{FF2B5EF4-FFF2-40B4-BE49-F238E27FC236}">
                <a16:creationId xmlns:a16="http://schemas.microsoft.com/office/drawing/2014/main" id="{042FA02C-3DF9-403B-9A07-981007227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r="275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20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DC013-3B2F-4F7C-B817-A61FA9F7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/>
              <a:t>Ключевые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660B6-0838-4D1C-9588-FFE303D5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игры-экспериментирования во второй младшей и средней группах.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 сопровождение сюжетных самодеятельных игр детей младшего дошкольного возраста.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Методика организации обучающих игр во второй младшей и средней группах.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Досуговые игры в работе с младшими дошкольниками.</a:t>
            </a:r>
          </a:p>
        </p:txBody>
      </p:sp>
      <p:pic>
        <p:nvPicPr>
          <p:cNvPr id="5" name="Рисунок 4" descr="Прозрачный висячий замок">
            <a:extLst>
              <a:ext uri="{FF2B5EF4-FFF2-40B4-BE49-F238E27FC236}">
                <a16:creationId xmlns:a16="http://schemas.microsoft.com/office/drawing/2014/main" id="{CC44188E-A69B-4D17-807E-617FAEF95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43448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7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55E64-C4A6-4F5E-A56D-4C3E493E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" y="1174773"/>
            <a:ext cx="3584863" cy="5031694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игры-экспериментирования во второй младшей и средней группах</a:t>
            </a:r>
            <a:endParaRPr lang="ru-RU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6" name="Объект 2">
            <a:extLst>
              <a:ext uri="{FF2B5EF4-FFF2-40B4-BE49-F238E27FC236}">
                <a16:creationId xmlns:a16="http://schemas.microsoft.com/office/drawing/2014/main" id="{B3FCE1B2-2A44-44B1-A88D-41C2F9771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947061"/>
              </p:ext>
            </p:extLst>
          </p:nvPr>
        </p:nvGraphicFramePr>
        <p:xfrm>
          <a:off x="4811478" y="0"/>
          <a:ext cx="7431369" cy="694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69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F4CBB-D3F8-4CB4-AF0F-9E827BB2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ru-RU" sz="3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 сопровождение </a:t>
            </a:r>
            <a:br>
              <a:rPr lang="ru-RU" sz="3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сюжетных самодеятельных игр </a:t>
            </a:r>
            <a:br>
              <a:rPr lang="ru-RU" sz="3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детей младшего дошкольного возраста</a:t>
            </a:r>
            <a:endParaRPr lang="ru-RU" sz="37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Объект 2">
            <a:extLst>
              <a:ext uri="{FF2B5EF4-FFF2-40B4-BE49-F238E27FC236}">
                <a16:creationId xmlns:a16="http://schemas.microsoft.com/office/drawing/2014/main" id="{DA5FCFCB-05B8-478C-B357-5089D7FCE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935092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83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DEB3A-CBAB-4F58-83E2-B6B6490B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Методика организации обучающих игр во второй младшей и средней группах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79FBF9-F2D0-4260-B75B-FF93036DB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0398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37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DAB51-15FD-4A9E-A930-C9A1D0C0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Досуговые игры </a:t>
            </a:r>
            <a:br>
              <a:rPr lang="ru-RU" sz="3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работе с младшими дошкольниками</a:t>
            </a:r>
            <a:endParaRPr lang="ru-RU" sz="3400"/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495A776-0CDF-42F4-8AE6-89E7B051E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2824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9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E6B4F-954F-4128-9D5F-B5246216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Литература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7D8DA-3C8C-4EE2-AA88-0183FFF91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Ганичева А. Н., Муродходжаева Н. С., Полковникова Н. Б., Савенков А. И., Цаплина О. В. Практико-ориентированные подходы к организации мониторинга основных образовательных программ дошкольного образования // Дошкольник. Методика и практика воспитания и обучения. 2019. № 1. С. 22–26.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Игровая культура современного детства / Под ред. Е. В. Ивановой. М. : НАИР. 2017. 369 с.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Новосёлова С. Л. Персональный сайт. Публикации по проблеме игры и развивающей среды [Электронный ресурс] Режим доступа: http://igrashkolaslnovoselovoy.narod.ru/index/0-2  (дата обращения 30.03.2021).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Козлова С. А., Кожокарь С. В., Полковникова Н. Б. и др. Социализация детей в дошкольном возрасте. М. : Юрайт. 2020.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Полковникова Н. Б. Планирование образовательного процесса в дошкольной образовательной организации. М. : Изд-во МГПУ. 2017.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Савенков А. И., Ключко О. И., Ганичева А. Н. и др. Теоретические и методические основы организации игровой деятельности детей раннего и дошкольного возраста. М. : Юрайт. 2020.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Трифонова Е. В. Детская игра в образовательном процессе ДОО: позиция педагога, психолога, родителя и ребёнка / Взаимодействие субъектов образовательных отношений: возможности и ограничения / Под ред. И. Б. Умняшова, А. С. Гильяно. М. : МГППУ. 2018. 96 с. С. 7 – 15.</a:t>
            </a:r>
          </a:p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612601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519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Организация игр детей дошкольного возраста.  Младший дошкольный возраст </vt:lpstr>
      <vt:lpstr>Ключевые вопросы</vt:lpstr>
      <vt:lpstr>Организация игры-экспериментирования во второй младшей и средней группах</vt:lpstr>
      <vt:lpstr>Педагогическое сопровождение  сюжетных самодеятельных игр  детей младшего дошкольного возраста</vt:lpstr>
      <vt:lpstr>Методика организации обучающих игр во второй младшей и средней группах</vt:lpstr>
      <vt:lpstr>Досуговые игры  в работе с младшими дошкольниками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игр детей дошкольного возраста.  Младший дошкольный возраст </dc:title>
  <dc:creator>Наталья Полковникова</dc:creator>
  <cp:lastModifiedBy>Наталья Полковникова</cp:lastModifiedBy>
  <cp:revision>1</cp:revision>
  <dcterms:created xsi:type="dcterms:W3CDTF">2021-03-30T07:07:45Z</dcterms:created>
  <dcterms:modified xsi:type="dcterms:W3CDTF">2021-06-28T08:20:10Z</dcterms:modified>
</cp:coreProperties>
</file>