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BE105-D641-4BD3-A59B-E52A57C2771B}" v="395" dt="2021-12-13T18:53:09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олковникова" userId="a72e4d564c73f1dc" providerId="LiveId" clId="{30C6539E-5096-4B44-838C-15D6FFFDD6C1}"/>
    <pc:docChg chg="undo custSel addSld delSld modSld">
      <pc:chgData name="Наталья Полковникова" userId="a72e4d564c73f1dc" providerId="LiveId" clId="{30C6539E-5096-4B44-838C-15D6FFFDD6C1}" dt="2021-12-13T19:02:27.358" v="17" actId="26606"/>
      <pc:docMkLst>
        <pc:docMk/>
      </pc:docMkLst>
      <pc:sldChg chg="addSp delSp modSp add del mod setBg">
        <pc:chgData name="Наталья Полковникова" userId="a72e4d564c73f1dc" providerId="LiveId" clId="{30C6539E-5096-4B44-838C-15D6FFFDD6C1}" dt="2021-12-13T19:02:27.358" v="17" actId="26606"/>
        <pc:sldMkLst>
          <pc:docMk/>
          <pc:sldMk cId="3236134279" sldId="267"/>
        </pc:sldMkLst>
        <pc:spChg chg="mod">
          <ac:chgData name="Наталья Полковникова" userId="a72e4d564c73f1dc" providerId="LiveId" clId="{30C6539E-5096-4B44-838C-15D6FFFDD6C1}" dt="2021-12-13T19:02:27.350" v="16" actId="26606"/>
          <ac:spMkLst>
            <pc:docMk/>
            <pc:sldMk cId="3236134279" sldId="267"/>
            <ac:spMk id="2" creationId="{5A9F1FF9-37E2-45A2-BBC8-9A5D6AA3F3E8}"/>
          </ac:spMkLst>
        </pc:spChg>
        <pc:spChg chg="add del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24" creationId="{E45B1D5C-0827-4AF0-8186-11FC5A8B8B92}"/>
          </ac:spMkLst>
        </pc:spChg>
        <pc:spChg chg="add del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26" creationId="{99413ED5-9ED4-4772-BCE4-2BCAE6B12E35}"/>
          </ac:spMkLst>
        </pc:spChg>
        <pc:spChg chg="add del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28" creationId="{04357C93-F0CB-4A1C-8F77-4E9063789819}"/>
          </ac:spMkLst>
        </pc:spChg>
        <pc:spChg chg="add del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30" creationId="{90F533E9-6690-41A8-A372-4C6C622D028D}"/>
          </ac:spMkLst>
        </pc:spChg>
        <pc:spChg chg="add del">
          <ac:chgData name="Наталья Полковникова" userId="a72e4d564c73f1dc" providerId="LiveId" clId="{30C6539E-5096-4B44-838C-15D6FFFDD6C1}" dt="2021-12-13T19:02:10.842" v="14" actId="26606"/>
          <ac:spMkLst>
            <pc:docMk/>
            <pc:sldMk cId="3236134279" sldId="267"/>
            <ac:spMk id="35" creationId="{E45B1D5C-0827-4AF0-8186-11FC5A8B8B92}"/>
          </ac:spMkLst>
        </pc:spChg>
        <pc:spChg chg="add del">
          <ac:chgData name="Наталья Полковникова" userId="a72e4d564c73f1dc" providerId="LiveId" clId="{30C6539E-5096-4B44-838C-15D6FFFDD6C1}" dt="2021-12-13T19:02:10.842" v="14" actId="26606"/>
          <ac:spMkLst>
            <pc:docMk/>
            <pc:sldMk cId="3236134279" sldId="267"/>
            <ac:spMk id="37" creationId="{99413ED5-9ED4-4772-BCE4-2BCAE6B12E35}"/>
          </ac:spMkLst>
        </pc:spChg>
        <pc:spChg chg="add del">
          <ac:chgData name="Наталья Полковникова" userId="a72e4d564c73f1dc" providerId="LiveId" clId="{30C6539E-5096-4B44-838C-15D6FFFDD6C1}" dt="2021-12-13T19:02:10.842" v="14" actId="26606"/>
          <ac:spMkLst>
            <pc:docMk/>
            <pc:sldMk cId="3236134279" sldId="267"/>
            <ac:spMk id="39" creationId="{04357C93-F0CB-4A1C-8F77-4E9063789819}"/>
          </ac:spMkLst>
        </pc:spChg>
        <pc:spChg chg="add del">
          <ac:chgData name="Наталья Полковникова" userId="a72e4d564c73f1dc" providerId="LiveId" clId="{30C6539E-5096-4B44-838C-15D6FFFDD6C1}" dt="2021-12-13T19:02:10.842" v="14" actId="26606"/>
          <ac:spMkLst>
            <pc:docMk/>
            <pc:sldMk cId="3236134279" sldId="267"/>
            <ac:spMk id="41" creationId="{90F533E9-6690-41A8-A372-4C6C622D028D}"/>
          </ac:spMkLst>
        </pc:spChg>
        <pc:spChg chg="add del">
          <ac:chgData name="Наталья Полковникова" userId="a72e4d564c73f1dc" providerId="LiveId" clId="{30C6539E-5096-4B44-838C-15D6FFFDD6C1}" dt="2021-12-13T19:02:27.350" v="16" actId="26606"/>
          <ac:spMkLst>
            <pc:docMk/>
            <pc:sldMk cId="3236134279" sldId="267"/>
            <ac:spMk id="43" creationId="{16C5FA50-8D52-4617-AF91-5C7B1C8352F1}"/>
          </ac:spMkLst>
        </pc:spChg>
        <pc:spChg chg="add del">
          <ac:chgData name="Наталья Полковникова" userId="a72e4d564c73f1dc" providerId="LiveId" clId="{30C6539E-5096-4B44-838C-15D6FFFDD6C1}" dt="2021-12-13T19:02:27.350" v="16" actId="26606"/>
          <ac:spMkLst>
            <pc:docMk/>
            <pc:sldMk cId="3236134279" sldId="267"/>
            <ac:spMk id="44" creationId="{E223798C-12AD-4B0C-A50C-D676347D67CF}"/>
          </ac:spMkLst>
        </pc:spChg>
        <pc:spChg chg="add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46" creationId="{E45B1D5C-0827-4AF0-8186-11FC5A8B8B92}"/>
          </ac:spMkLst>
        </pc:spChg>
        <pc:spChg chg="add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47" creationId="{99413ED5-9ED4-4772-BCE4-2BCAE6B12E35}"/>
          </ac:spMkLst>
        </pc:spChg>
        <pc:spChg chg="add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48" creationId="{04357C93-F0CB-4A1C-8F77-4E9063789819}"/>
          </ac:spMkLst>
        </pc:spChg>
        <pc:spChg chg="add">
          <ac:chgData name="Наталья Полковникова" userId="a72e4d564c73f1dc" providerId="LiveId" clId="{30C6539E-5096-4B44-838C-15D6FFFDD6C1}" dt="2021-12-13T19:02:27.358" v="17" actId="26606"/>
          <ac:spMkLst>
            <pc:docMk/>
            <pc:sldMk cId="3236134279" sldId="267"/>
            <ac:spMk id="49" creationId="{90F533E9-6690-41A8-A372-4C6C622D028D}"/>
          </ac:spMkLst>
        </pc:spChg>
        <pc:picChg chg="mod">
          <ac:chgData name="Наталья Полковникова" userId="a72e4d564c73f1dc" providerId="LiveId" clId="{30C6539E-5096-4B44-838C-15D6FFFDD6C1}" dt="2021-12-13T19:02:27.350" v="16" actId="26606"/>
          <ac:picMkLst>
            <pc:docMk/>
            <pc:sldMk cId="3236134279" sldId="267"/>
            <ac:picMk id="4" creationId="{F2B9F678-79F4-45DB-851D-392A95806B98}"/>
          </ac:picMkLst>
        </pc:picChg>
      </pc:sldChg>
      <pc:sldChg chg="add del">
        <pc:chgData name="Наталья Полковникова" userId="a72e4d564c73f1dc" providerId="LiveId" clId="{30C6539E-5096-4B44-838C-15D6FFFDD6C1}" dt="2021-12-13T19:01:50.091" v="12" actId="47"/>
        <pc:sldMkLst>
          <pc:docMk/>
          <pc:sldMk cId="2544078714" sldId="268"/>
        </pc:sldMkLst>
      </pc:sldChg>
      <pc:sldChg chg="del">
        <pc:chgData name="Наталья Полковникова" userId="a72e4d564c73f1dc" providerId="LiveId" clId="{30C6539E-5096-4B44-838C-15D6FFFDD6C1}" dt="2021-12-13T19:01:36.589" v="0" actId="47"/>
        <pc:sldMkLst>
          <pc:docMk/>
          <pc:sldMk cId="944527442" sldId="269"/>
        </pc:sldMkLst>
      </pc:sldChg>
      <pc:sldChg chg="del">
        <pc:chgData name="Наталья Полковникова" userId="a72e4d564c73f1dc" providerId="LiveId" clId="{30C6539E-5096-4B44-838C-15D6FFFDD6C1}" dt="2021-12-13T19:01:37.003" v="1" actId="47"/>
        <pc:sldMkLst>
          <pc:docMk/>
          <pc:sldMk cId="975915394" sldId="270"/>
        </pc:sldMkLst>
      </pc:sldChg>
      <pc:sldChg chg="del">
        <pc:chgData name="Наталья Полковникова" userId="a72e4d564c73f1dc" providerId="LiveId" clId="{30C6539E-5096-4B44-838C-15D6FFFDD6C1}" dt="2021-12-13T19:01:37.236" v="2" actId="47"/>
        <pc:sldMkLst>
          <pc:docMk/>
          <pc:sldMk cId="4216849406" sldId="271"/>
        </pc:sldMkLst>
      </pc:sldChg>
      <pc:sldChg chg="del">
        <pc:chgData name="Наталья Полковникова" userId="a72e4d564c73f1dc" providerId="LiveId" clId="{30C6539E-5096-4B44-838C-15D6FFFDD6C1}" dt="2021-12-13T19:01:37.405" v="3" actId="47"/>
        <pc:sldMkLst>
          <pc:docMk/>
          <pc:sldMk cId="4115637830" sldId="272"/>
        </pc:sldMkLst>
      </pc:sldChg>
      <pc:sldChg chg="del">
        <pc:chgData name="Наталья Полковникова" userId="a72e4d564c73f1dc" providerId="LiveId" clId="{30C6539E-5096-4B44-838C-15D6FFFDD6C1}" dt="2021-12-13T19:01:37.567" v="4" actId="47"/>
        <pc:sldMkLst>
          <pc:docMk/>
          <pc:sldMk cId="3269431364" sldId="273"/>
        </pc:sldMkLst>
      </pc:sldChg>
      <pc:sldChg chg="del">
        <pc:chgData name="Наталья Полковникова" userId="a72e4d564c73f1dc" providerId="LiveId" clId="{30C6539E-5096-4B44-838C-15D6FFFDD6C1}" dt="2021-12-13T19:01:37.743" v="5" actId="47"/>
        <pc:sldMkLst>
          <pc:docMk/>
          <pc:sldMk cId="3105103914" sldId="274"/>
        </pc:sldMkLst>
      </pc:sldChg>
      <pc:sldChg chg="del">
        <pc:chgData name="Наталья Полковникова" userId="a72e4d564c73f1dc" providerId="LiveId" clId="{30C6539E-5096-4B44-838C-15D6FFFDD6C1}" dt="2021-12-13T19:01:38.628" v="6" actId="47"/>
        <pc:sldMkLst>
          <pc:docMk/>
          <pc:sldMk cId="1300481745" sldId="275"/>
        </pc:sldMkLst>
      </pc:sldChg>
      <pc:sldChg chg="del">
        <pc:chgData name="Наталья Полковникова" userId="a72e4d564c73f1dc" providerId="LiveId" clId="{30C6539E-5096-4B44-838C-15D6FFFDD6C1}" dt="2021-12-13T19:01:38.647" v="7" actId="47"/>
        <pc:sldMkLst>
          <pc:docMk/>
          <pc:sldMk cId="1943343165" sldId="276"/>
        </pc:sldMkLst>
      </pc:sldChg>
      <pc:sldChg chg="del">
        <pc:chgData name="Наталья Полковникова" userId="a72e4d564c73f1dc" providerId="LiveId" clId="{30C6539E-5096-4B44-838C-15D6FFFDD6C1}" dt="2021-12-13T19:01:38.662" v="8" actId="47"/>
        <pc:sldMkLst>
          <pc:docMk/>
          <pc:sldMk cId="2608500640" sldId="277"/>
        </pc:sldMkLst>
      </pc:sldChg>
    </pc:docChg>
  </pc:docChgLst>
  <pc:docChgLst>
    <pc:chgData name="Наталья Полковникова" userId="a72e4d564c73f1dc" providerId="LiveId" clId="{205BE105-D641-4BD3-A59B-E52A57C2771B}"/>
    <pc:docChg chg="undo custSel addSld modSld sldOrd">
      <pc:chgData name="Наталья Полковникова" userId="a72e4d564c73f1dc" providerId="LiveId" clId="{205BE105-D641-4BD3-A59B-E52A57C2771B}" dt="2021-12-13T18:59:04.443" v="1275" actId="26606"/>
      <pc:docMkLst>
        <pc:docMk/>
      </pc:docMkLst>
      <pc:sldChg chg="addSp delSp modSp new mod setBg setClrOvrMap">
        <pc:chgData name="Наталья Полковникова" userId="a72e4d564c73f1dc" providerId="LiveId" clId="{205BE105-D641-4BD3-A59B-E52A57C2771B}" dt="2021-12-13T18:56:01.349" v="1257" actId="26606"/>
        <pc:sldMkLst>
          <pc:docMk/>
          <pc:sldMk cId="3197807310" sldId="256"/>
        </pc:sldMkLst>
        <pc:spChg chg="mod">
          <ac:chgData name="Наталья Полковникова" userId="a72e4d564c73f1dc" providerId="LiveId" clId="{205BE105-D641-4BD3-A59B-E52A57C2771B}" dt="2021-12-13T18:56:01.349" v="1257" actId="26606"/>
          <ac:spMkLst>
            <pc:docMk/>
            <pc:sldMk cId="3197807310" sldId="256"/>
            <ac:spMk id="2" creationId="{DF9AB957-DFC9-4CC4-837E-19B6B0D76F54}"/>
          </ac:spMkLst>
        </pc:spChg>
        <pc:spChg chg="mod">
          <ac:chgData name="Наталья Полковникова" userId="a72e4d564c73f1dc" providerId="LiveId" clId="{205BE105-D641-4BD3-A59B-E52A57C2771B}" dt="2021-12-13T18:56:01.349" v="1257" actId="26606"/>
          <ac:spMkLst>
            <pc:docMk/>
            <pc:sldMk cId="3197807310" sldId="256"/>
            <ac:spMk id="3" creationId="{F1753CC8-6C76-4F36-A5CC-0C3D035CCED0}"/>
          </ac:spMkLst>
        </pc:spChg>
        <pc:spChg chg="add del">
          <ac:chgData name="Наталья Полковникова" userId="a72e4d564c73f1dc" providerId="LiveId" clId="{205BE105-D641-4BD3-A59B-E52A57C2771B}" dt="2021-12-13T18:56:01.349" v="1257" actId="26606"/>
          <ac:spMkLst>
            <pc:docMk/>
            <pc:sldMk cId="3197807310" sldId="256"/>
            <ac:spMk id="10" creationId="{71B2258F-86CA-4D4D-8270-BC05FCDEBFB3}"/>
          </ac:spMkLst>
        </pc:spChg>
        <pc:spChg chg="add">
          <ac:chgData name="Наталья Полковникова" userId="a72e4d564c73f1dc" providerId="LiveId" clId="{205BE105-D641-4BD3-A59B-E52A57C2771B}" dt="2021-12-13T18:56:01.349" v="1257" actId="26606"/>
          <ac:spMkLst>
            <pc:docMk/>
            <pc:sldMk cId="3197807310" sldId="256"/>
            <ac:spMk id="15" creationId="{C1DD1A8A-57D5-4A81-AD04-532B043C5611}"/>
          </ac:spMkLst>
        </pc:spChg>
        <pc:spChg chg="add">
          <ac:chgData name="Наталья Полковникова" userId="a72e4d564c73f1dc" providerId="LiveId" clId="{205BE105-D641-4BD3-A59B-E52A57C2771B}" dt="2021-12-13T18:56:01.349" v="1257" actId="26606"/>
          <ac:spMkLst>
            <pc:docMk/>
            <pc:sldMk cId="3197807310" sldId="256"/>
            <ac:spMk id="17" creationId="{007891EC-4501-44ED-A8C8-B11B6DB767AB}"/>
          </ac:spMkLst>
        </pc:spChg>
        <pc:picChg chg="add mod ord">
          <ac:chgData name="Наталья Полковникова" userId="a72e4d564c73f1dc" providerId="LiveId" clId="{205BE105-D641-4BD3-A59B-E52A57C2771B}" dt="2021-12-13T18:56:01.349" v="1257" actId="26606"/>
          <ac:picMkLst>
            <pc:docMk/>
            <pc:sldMk cId="3197807310" sldId="256"/>
            <ac:picMk id="5" creationId="{F62EFBD7-FD8E-4D20-AB70-84CE8B09F562}"/>
          </ac:picMkLst>
        </pc:picChg>
      </pc:sldChg>
      <pc:sldChg chg="addSp delSp modSp new mod setBg">
        <pc:chgData name="Наталья Полковникова" userId="a72e4d564c73f1dc" providerId="LiveId" clId="{205BE105-D641-4BD3-A59B-E52A57C2771B}" dt="2021-12-13T18:53:21.413" v="1240" actId="26606"/>
        <pc:sldMkLst>
          <pc:docMk/>
          <pc:sldMk cId="747966173" sldId="257"/>
        </pc:sldMkLst>
        <pc:spChg chg="mod">
          <ac:chgData name="Наталья Полковникова" userId="a72e4d564c73f1dc" providerId="LiveId" clId="{205BE105-D641-4BD3-A59B-E52A57C2771B}" dt="2021-12-13T18:53:21.413" v="1240" actId="26606"/>
          <ac:spMkLst>
            <pc:docMk/>
            <pc:sldMk cId="747966173" sldId="257"/>
            <ac:spMk id="2" creationId="{76AD4125-8355-47BB-9D8B-F7900CDB8374}"/>
          </ac:spMkLst>
        </pc:spChg>
        <pc:spChg chg="mod">
          <ac:chgData name="Наталья Полковникова" userId="a72e4d564c73f1dc" providerId="LiveId" clId="{205BE105-D641-4BD3-A59B-E52A57C2771B}" dt="2021-12-13T18:53:21.413" v="1240" actId="26606"/>
          <ac:spMkLst>
            <pc:docMk/>
            <pc:sldMk cId="747966173" sldId="257"/>
            <ac:spMk id="3" creationId="{43E0C658-5A93-4E3B-B1DA-8F94E2BFD166}"/>
          </ac:spMkLst>
        </pc:spChg>
        <pc:spChg chg="add del">
          <ac:chgData name="Наталья Полковникова" userId="a72e4d564c73f1dc" providerId="LiveId" clId="{205BE105-D641-4BD3-A59B-E52A57C2771B}" dt="2021-12-13T18:53:21.413" v="1240" actId="26606"/>
          <ac:spMkLst>
            <pc:docMk/>
            <pc:sldMk cId="747966173" sldId="257"/>
            <ac:spMk id="10" creationId="{3CD9DF72-87A3-404E-A828-84CBF11A8303}"/>
          </ac:spMkLst>
        </pc:spChg>
        <pc:spChg chg="add">
          <ac:chgData name="Наталья Полковникова" userId="a72e4d564c73f1dc" providerId="LiveId" clId="{205BE105-D641-4BD3-A59B-E52A57C2771B}" dt="2021-12-13T18:53:21.413" v="1240" actId="26606"/>
          <ac:spMkLst>
            <pc:docMk/>
            <pc:sldMk cId="747966173" sldId="257"/>
            <ac:spMk id="17" creationId="{F13C74B1-5B17-4795-BED0-7140497B445A}"/>
          </ac:spMkLst>
        </pc:spChg>
        <pc:spChg chg="add">
          <ac:chgData name="Наталья Полковникова" userId="a72e4d564c73f1dc" providerId="LiveId" clId="{205BE105-D641-4BD3-A59B-E52A57C2771B}" dt="2021-12-13T18:53:21.413" v="1240" actId="26606"/>
          <ac:spMkLst>
            <pc:docMk/>
            <pc:sldMk cId="747966173" sldId="257"/>
            <ac:spMk id="19" creationId="{D4974D33-8DC5-464E-8C6D-BE58F0669C17}"/>
          </ac:spMkLst>
        </pc:spChg>
        <pc:picChg chg="add mod ord">
          <ac:chgData name="Наталья Полковникова" userId="a72e4d564c73f1dc" providerId="LiveId" clId="{205BE105-D641-4BD3-A59B-E52A57C2771B}" dt="2021-12-13T18:53:21.413" v="1240" actId="26606"/>
          <ac:picMkLst>
            <pc:docMk/>
            <pc:sldMk cId="747966173" sldId="257"/>
            <ac:picMk id="5" creationId="{C71B86CF-9789-43D2-8651-C713D23C438A}"/>
          </ac:picMkLst>
        </pc:picChg>
        <pc:cxnChg chg="add del">
          <ac:chgData name="Наталья Полковникова" userId="a72e4d564c73f1dc" providerId="LiveId" clId="{205BE105-D641-4BD3-A59B-E52A57C2771B}" dt="2021-12-13T18:53:21.413" v="1240" actId="26606"/>
          <ac:cxnSpMkLst>
            <pc:docMk/>
            <pc:sldMk cId="747966173" sldId="257"/>
            <ac:cxnSpMk id="12" creationId="{20E3A342-4D61-4E3F-AF90-1AB42AEB96CC}"/>
          </ac:cxnSpMkLst>
        </pc:cxnChg>
      </pc:sldChg>
      <pc:sldChg chg="addSp delSp modSp new mod ord setBg modClrScheme setClrOvrMap chgLayout">
        <pc:chgData name="Наталья Полковникова" userId="a72e4d564c73f1dc" providerId="LiveId" clId="{205BE105-D641-4BD3-A59B-E52A57C2771B}" dt="2021-12-13T18:56:09.131" v="1258" actId="26606"/>
        <pc:sldMkLst>
          <pc:docMk/>
          <pc:sldMk cId="3662626953" sldId="258"/>
        </pc:sldMkLst>
        <pc:spChg chg="del mod ord">
          <ac:chgData name="Наталья Полковникова" userId="a72e4d564c73f1dc" providerId="LiveId" clId="{205BE105-D641-4BD3-A59B-E52A57C2771B}" dt="2021-12-13T17:40:12.680" v="105" actId="700"/>
          <ac:spMkLst>
            <pc:docMk/>
            <pc:sldMk cId="3662626953" sldId="258"/>
            <ac:spMk id="2" creationId="{ED94BFDE-543A-4DE2-885B-0536FBFFE0E3}"/>
          </ac:spMkLst>
        </pc:spChg>
        <pc:spChg chg="del mod ord">
          <ac:chgData name="Наталья Полковникова" userId="a72e4d564c73f1dc" providerId="LiveId" clId="{205BE105-D641-4BD3-A59B-E52A57C2771B}" dt="2021-12-13T17:40:12.680" v="105" actId="700"/>
          <ac:spMkLst>
            <pc:docMk/>
            <pc:sldMk cId="3662626953" sldId="258"/>
            <ac:spMk id="3" creationId="{40F3EC09-4937-4E69-8C67-DBB2226BD416}"/>
          </ac:spMkLst>
        </pc:spChg>
        <pc:spChg chg="add mod or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4" creationId="{901FEF7B-AB45-46C7-968E-0A3BAB080256}"/>
          </ac:spMkLst>
        </pc:spChg>
        <pc:spChg chg="add mod or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5" creationId="{9DD5F6AD-E8A2-499A-9801-DDA6E4B32947}"/>
          </ac:spMkLst>
        </pc:spChg>
        <pc:spChg chg="add del">
          <ac:chgData name="Наталья Полковникова" userId="a72e4d564c73f1dc" providerId="LiveId" clId="{205BE105-D641-4BD3-A59B-E52A57C2771B}" dt="2021-12-13T18:47:21.520" v="1210" actId="26606"/>
          <ac:spMkLst>
            <pc:docMk/>
            <pc:sldMk cId="3662626953" sldId="258"/>
            <ac:spMk id="12" creationId="{71B2258F-86CA-4D4D-8270-BC05FCDEBFB3}"/>
          </ac:spMkLst>
        </pc:spChg>
        <pc:spChg chg="add del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17" creationId="{C1DD1A8A-57D5-4A81-AD04-532B043C5611}"/>
          </ac:spMkLst>
        </pc:spChg>
        <pc:spChg chg="add del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19" creationId="{007891EC-4501-44ED-A8C8-B11B6DB767AB}"/>
          </ac:spMkLst>
        </pc:spChg>
        <pc:spChg chg="ad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24" creationId="{E91DC736-0EF8-4F87-9146-EBF1D2EE4D3D}"/>
          </ac:spMkLst>
        </pc:spChg>
        <pc:spChg chg="ad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26" creationId="{097CD68E-23E3-4007-8847-CD0944C4F7BE}"/>
          </ac:spMkLst>
        </pc:spChg>
        <pc:spChg chg="ad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28" creationId="{AF2F604E-43BE-4DC3-B983-E071523364F8}"/>
          </ac:spMkLst>
        </pc:spChg>
        <pc:spChg chg="add">
          <ac:chgData name="Наталья Полковникова" userId="a72e4d564c73f1dc" providerId="LiveId" clId="{205BE105-D641-4BD3-A59B-E52A57C2771B}" dt="2021-12-13T18:56:09.131" v="1258" actId="26606"/>
          <ac:spMkLst>
            <pc:docMk/>
            <pc:sldMk cId="3662626953" sldId="258"/>
            <ac:spMk id="30" creationId="{08C9B587-E65E-4B52-B37C-ABEBB6E87928}"/>
          </ac:spMkLst>
        </pc:spChg>
        <pc:picChg chg="add mod ord">
          <ac:chgData name="Наталья Полковникова" userId="a72e4d564c73f1dc" providerId="LiveId" clId="{205BE105-D641-4BD3-A59B-E52A57C2771B}" dt="2021-12-13T18:56:09.131" v="1258" actId="26606"/>
          <ac:picMkLst>
            <pc:docMk/>
            <pc:sldMk cId="3662626953" sldId="258"/>
            <ac:picMk id="7" creationId="{B148ECA7-B6C5-4520-861F-9E5275E5B0E9}"/>
          </ac:picMkLst>
        </pc:picChg>
      </pc:sldChg>
      <pc:sldChg chg="addSp delSp modSp new mod setBg">
        <pc:chgData name="Наталья Полковникова" userId="a72e4d564c73f1dc" providerId="LiveId" clId="{205BE105-D641-4BD3-A59B-E52A57C2771B}" dt="2021-12-13T18:56:16.017" v="1259" actId="26606"/>
        <pc:sldMkLst>
          <pc:docMk/>
          <pc:sldMk cId="3722164763" sldId="259"/>
        </pc:sldMkLst>
        <pc:spChg chg="mod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" creationId="{81EB06D7-7D99-4185-B7BA-CBC88EE17854}"/>
          </ac:spMkLst>
        </pc:spChg>
        <pc:spChg chg="mod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3" creationId="{78649E41-C69C-4EA9-B6A3-76B407E1192D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8" creationId="{827B839B-9ADE-406B-8590-F1CAEDED45A1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10" creationId="{CFE45BF0-46DB-408C-B5F7-7B11716805D4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12" creationId="{2AEBC8F2-97B1-41B4-93F1-2D289E197FBA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14" creationId="{472E3A19-F5D5-48FC-BB9C-48C2F68F598B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16" creationId="{7A62E32F-BB65-43A8-8EB5-92346890E549}"/>
          </ac:spMkLst>
        </pc:spChg>
        <pc:spChg chg="add del">
          <ac:chgData name="Наталья Полковникова" userId="a72e4d564c73f1dc" providerId="LiveId" clId="{205BE105-D641-4BD3-A59B-E52A57C2771B}" dt="2021-12-13T18:48:27.091" v="1214" actId="26606"/>
          <ac:spMkLst>
            <pc:docMk/>
            <pc:sldMk cId="3722164763" sldId="259"/>
            <ac:spMk id="18" creationId="{14E91B64-9FCC-451E-AFB4-A827D6329367}"/>
          </ac:spMkLst>
        </pc:spChg>
        <pc:spChg chg="add del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0" creationId="{76EFD3D9-44F0-4267-BCC1-1613E79D8274}"/>
          </ac:spMkLst>
        </pc:spChg>
        <pc:spChg chg="add del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1" creationId="{A779A851-95D6-41AF-937A-B0E4B7F6FA8D}"/>
          </ac:spMkLst>
        </pc:spChg>
        <pc:spChg chg="add del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2" creationId="{953FB2E7-B6CB-429C-81EB-D9516D6D5C8D}"/>
          </ac:spMkLst>
        </pc:spChg>
        <pc:spChg chg="add del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3" creationId="{2EC40DB1-B719-4A13-9A4D-0966B4B27866}"/>
          </ac:spMkLst>
        </pc:spChg>
        <pc:spChg chg="add del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4" creationId="{82211336-CFF3-412D-868A-6679C1004C45}"/>
          </ac:spMkLst>
        </pc:spChg>
        <pc:spChg chg="add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29" creationId="{907EF6B7-1338-4443-8C46-6A318D952DFD}"/>
          </ac:spMkLst>
        </pc:spChg>
        <pc:spChg chg="add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31" creationId="{DAAE4CDD-124C-4DCF-9584-B6033B545DD5}"/>
          </ac:spMkLst>
        </pc:spChg>
        <pc:spChg chg="add">
          <ac:chgData name="Наталья Полковникова" userId="a72e4d564c73f1dc" providerId="LiveId" clId="{205BE105-D641-4BD3-A59B-E52A57C2771B}" dt="2021-12-13T18:56:16.017" v="1259" actId="26606"/>
          <ac:spMkLst>
            <pc:docMk/>
            <pc:sldMk cId="3722164763" sldId="259"/>
            <ac:spMk id="33" creationId="{081E4A58-353D-44AE-B2FC-2A74E2E400F7}"/>
          </ac:spMkLst>
        </pc:spChg>
      </pc:sldChg>
      <pc:sldChg chg="addSp delSp modSp new mod setBg">
        <pc:chgData name="Наталья Полковникова" userId="a72e4d564c73f1dc" providerId="LiveId" clId="{205BE105-D641-4BD3-A59B-E52A57C2771B}" dt="2021-12-13T18:56:33.503" v="1261" actId="26606"/>
        <pc:sldMkLst>
          <pc:docMk/>
          <pc:sldMk cId="3551051632" sldId="260"/>
        </pc:sldMkLst>
        <pc:spChg chg="mod ord">
          <ac:chgData name="Наталья Полковникова" userId="a72e4d564c73f1dc" providerId="LiveId" clId="{205BE105-D641-4BD3-A59B-E52A57C2771B}" dt="2021-12-13T18:56:33.503" v="1261" actId="26606"/>
          <ac:spMkLst>
            <pc:docMk/>
            <pc:sldMk cId="3551051632" sldId="260"/>
            <ac:spMk id="2" creationId="{2C615DCB-9220-40E9-B146-9272DF01E038}"/>
          </ac:spMkLst>
        </pc:spChg>
        <pc:spChg chg="del">
          <ac:chgData name="Наталья Полковникова" userId="a72e4d564c73f1dc" providerId="LiveId" clId="{205BE105-D641-4BD3-A59B-E52A57C2771B}" dt="2021-12-13T17:48:02.576" v="273"/>
          <ac:spMkLst>
            <pc:docMk/>
            <pc:sldMk cId="3551051632" sldId="260"/>
            <ac:spMk id="3" creationId="{6D1D92DA-8B23-42C7-BF88-541BB153CD34}"/>
          </ac:spMkLst>
        </pc:spChg>
        <pc:spChg chg="add del">
          <ac:chgData name="Наталья Полковникова" userId="a72e4d564c73f1dc" providerId="LiveId" clId="{205BE105-D641-4BD3-A59B-E52A57C2771B}" dt="2021-12-13T18:56:33.503" v="1261" actId="26606"/>
          <ac:spMkLst>
            <pc:docMk/>
            <pc:sldMk cId="3551051632" sldId="260"/>
            <ac:spMk id="73" creationId="{3CD9DF72-87A3-404E-A828-84CBF11A8303}"/>
          </ac:spMkLst>
        </pc:spChg>
        <pc:spChg chg="add del">
          <ac:chgData name="Наталья Полковникова" userId="a72e4d564c73f1dc" providerId="LiveId" clId="{205BE105-D641-4BD3-A59B-E52A57C2771B}" dt="2021-12-13T18:56:33.503" v="1261" actId="26606"/>
          <ac:spMkLst>
            <pc:docMk/>
            <pc:sldMk cId="3551051632" sldId="260"/>
            <ac:spMk id="1028" creationId="{25B8C9FF-FB83-4F4B-970A-1142C09265C9}"/>
          </ac:spMkLst>
        </pc:spChg>
        <pc:spChg chg="add del">
          <ac:chgData name="Наталья Полковникова" userId="a72e4d564c73f1dc" providerId="LiveId" clId="{205BE105-D641-4BD3-A59B-E52A57C2771B}" dt="2021-12-13T18:48:51.028" v="1217" actId="26606"/>
          <ac:spMkLst>
            <pc:docMk/>
            <pc:sldMk cId="3551051632" sldId="260"/>
            <ac:spMk id="1030" creationId="{92E8DF3E-C400-4474-97B8-6B2EFE432576}"/>
          </ac:spMkLst>
        </pc:spChg>
        <pc:picChg chg="add mod">
          <ac:chgData name="Наталья Полковникова" userId="a72e4d564c73f1dc" providerId="LiveId" clId="{205BE105-D641-4BD3-A59B-E52A57C2771B}" dt="2021-12-13T18:56:33.503" v="1261" actId="26606"/>
          <ac:picMkLst>
            <pc:docMk/>
            <pc:sldMk cId="3551051632" sldId="260"/>
            <ac:picMk id="1026" creationId="{3BBDB969-A1CB-4ABB-9AFB-8B00183B924A}"/>
          </ac:picMkLst>
        </pc:picChg>
        <pc:cxnChg chg="add del">
          <ac:chgData name="Наталья Полковникова" userId="a72e4d564c73f1dc" providerId="LiveId" clId="{205BE105-D641-4BD3-A59B-E52A57C2771B}" dt="2021-12-13T18:56:33.503" v="1261" actId="26606"/>
          <ac:cxnSpMkLst>
            <pc:docMk/>
            <pc:sldMk cId="3551051632" sldId="260"/>
            <ac:cxnSpMk id="75" creationId="{20E3A342-4D61-4E3F-AF90-1AB42AEB96CC}"/>
          </ac:cxnSpMkLst>
        </pc:cxnChg>
      </pc:sldChg>
      <pc:sldChg chg="addSp delSp modSp new mod">
        <pc:chgData name="Наталья Полковникова" userId="a72e4d564c73f1dc" providerId="LiveId" clId="{205BE105-D641-4BD3-A59B-E52A57C2771B}" dt="2021-12-13T17:55:27.646" v="607" actId="20577"/>
        <pc:sldMkLst>
          <pc:docMk/>
          <pc:sldMk cId="330764106" sldId="261"/>
        </pc:sldMkLst>
        <pc:spChg chg="mod">
          <ac:chgData name="Наталья Полковникова" userId="a72e4d564c73f1dc" providerId="LiveId" clId="{205BE105-D641-4BD3-A59B-E52A57C2771B}" dt="2021-12-13T17:52:50.274" v="430" actId="20577"/>
          <ac:spMkLst>
            <pc:docMk/>
            <pc:sldMk cId="330764106" sldId="261"/>
            <ac:spMk id="2" creationId="{882B426A-5234-4433-81DB-DCC125DD149C}"/>
          </ac:spMkLst>
        </pc:spChg>
        <pc:spChg chg="del">
          <ac:chgData name="Наталья Полковникова" userId="a72e4d564c73f1dc" providerId="LiveId" clId="{205BE105-D641-4BD3-A59B-E52A57C2771B}" dt="2021-12-13T17:50:11.768" v="299" actId="1032"/>
          <ac:spMkLst>
            <pc:docMk/>
            <pc:sldMk cId="330764106" sldId="261"/>
            <ac:spMk id="3" creationId="{98A44093-8659-44DD-8EF6-4E16A8D11D0B}"/>
          </ac:spMkLst>
        </pc:spChg>
        <pc:graphicFrameChg chg="add mod modGraphic">
          <ac:chgData name="Наталья Полковникова" userId="a72e4d564c73f1dc" providerId="LiveId" clId="{205BE105-D641-4BD3-A59B-E52A57C2771B}" dt="2021-12-13T17:55:27.646" v="607" actId="20577"/>
          <ac:graphicFrameMkLst>
            <pc:docMk/>
            <pc:sldMk cId="330764106" sldId="261"/>
            <ac:graphicFrameMk id="4" creationId="{4370F567-89A2-44D4-AC2E-8833C29320B3}"/>
          </ac:graphicFrameMkLst>
        </pc:graphicFrameChg>
      </pc:sldChg>
      <pc:sldChg chg="addSp delSp modSp new mod">
        <pc:chgData name="Наталья Полковникова" userId="a72e4d564c73f1dc" providerId="LiveId" clId="{205BE105-D641-4BD3-A59B-E52A57C2771B}" dt="2021-12-13T17:57:24.577" v="691" actId="12100"/>
        <pc:sldMkLst>
          <pc:docMk/>
          <pc:sldMk cId="488437872" sldId="262"/>
        </pc:sldMkLst>
        <pc:spChg chg="mod">
          <ac:chgData name="Наталья Полковникова" userId="a72e4d564c73f1dc" providerId="LiveId" clId="{205BE105-D641-4BD3-A59B-E52A57C2771B}" dt="2021-12-13T17:55:48.083" v="638" actId="20577"/>
          <ac:spMkLst>
            <pc:docMk/>
            <pc:sldMk cId="488437872" sldId="262"/>
            <ac:spMk id="2" creationId="{43A68C6D-3E9A-422F-9635-2C7172A63D60}"/>
          </ac:spMkLst>
        </pc:spChg>
        <pc:spChg chg="del">
          <ac:chgData name="Наталья Полковникова" userId="a72e4d564c73f1dc" providerId="LiveId" clId="{205BE105-D641-4BD3-A59B-E52A57C2771B}" dt="2021-12-13T17:56:12.752" v="639" actId="1032"/>
          <ac:spMkLst>
            <pc:docMk/>
            <pc:sldMk cId="488437872" sldId="262"/>
            <ac:spMk id="3" creationId="{43C38F75-3212-46C1-B8DA-32DFF659C838}"/>
          </ac:spMkLst>
        </pc:spChg>
        <pc:graphicFrameChg chg="add mod modGraphic">
          <ac:chgData name="Наталья Полковникова" userId="a72e4d564c73f1dc" providerId="LiveId" clId="{205BE105-D641-4BD3-A59B-E52A57C2771B}" dt="2021-12-13T17:57:24.577" v="691" actId="12100"/>
          <ac:graphicFrameMkLst>
            <pc:docMk/>
            <pc:sldMk cId="488437872" sldId="262"/>
            <ac:graphicFrameMk id="4" creationId="{3E9C087B-2F8E-40E7-9925-E8DC0BF049E8}"/>
          </ac:graphicFrameMkLst>
        </pc:graphicFrameChg>
      </pc:sldChg>
      <pc:sldChg chg="addSp delSp modSp new mod setBg setClrOvrMap">
        <pc:chgData name="Наталья Полковникова" userId="a72e4d564c73f1dc" providerId="LiveId" clId="{205BE105-D641-4BD3-A59B-E52A57C2771B}" dt="2021-12-13T18:57:13.586" v="1268" actId="26606"/>
        <pc:sldMkLst>
          <pc:docMk/>
          <pc:sldMk cId="1382320632" sldId="263"/>
        </pc:sldMkLst>
        <pc:spChg chg="mod">
          <ac:chgData name="Наталья Полковникова" userId="a72e4d564c73f1dc" providerId="LiveId" clId="{205BE105-D641-4BD3-A59B-E52A57C2771B}" dt="2021-12-13T18:57:13.586" v="1268" actId="26606"/>
          <ac:spMkLst>
            <pc:docMk/>
            <pc:sldMk cId="1382320632" sldId="263"/>
            <ac:spMk id="2" creationId="{D5E301E5-0288-461D-87E0-F50DE7099783}"/>
          </ac:spMkLst>
        </pc:spChg>
        <pc:spChg chg="del mod">
          <ac:chgData name="Наталья Полковникова" userId="a72e4d564c73f1dc" providerId="LiveId" clId="{205BE105-D641-4BD3-A59B-E52A57C2771B}" dt="2021-12-13T18:48:59.071" v="1218" actId="26606"/>
          <ac:spMkLst>
            <pc:docMk/>
            <pc:sldMk cId="1382320632" sldId="263"/>
            <ac:spMk id="3" creationId="{3A13F14B-E640-4DA2-BC86-65286CE26243}"/>
          </ac:spMkLst>
        </pc:spChg>
        <pc:spChg chg="add del">
          <ac:chgData name="Наталья Полковникова" userId="a72e4d564c73f1dc" providerId="LiveId" clId="{205BE105-D641-4BD3-A59B-E52A57C2771B}" dt="2021-12-13T18:57:13.586" v="1268" actId="26606"/>
          <ac:spMkLst>
            <pc:docMk/>
            <pc:sldMk cId="1382320632" sldId="263"/>
            <ac:spMk id="10" creationId="{C5E6CFF1-2F42-4E10-9A97-F116F46F53FE}"/>
          </ac:spMkLst>
        </pc:spChg>
        <pc:spChg chg="add del">
          <ac:chgData name="Наталья Полковникова" userId="a72e4d564c73f1dc" providerId="LiveId" clId="{205BE105-D641-4BD3-A59B-E52A57C2771B}" dt="2021-12-13T18:56:57.620" v="1263" actId="26606"/>
          <ac:spMkLst>
            <pc:docMk/>
            <pc:sldMk cId="1382320632" sldId="263"/>
            <ac:spMk id="17" creationId="{23A58148-D452-4F6F-A2FE-EED968DE1970}"/>
          </ac:spMkLst>
        </pc:spChg>
        <pc:spChg chg="add del">
          <ac:chgData name="Наталья Полковникова" userId="a72e4d564c73f1dc" providerId="LiveId" clId="{205BE105-D641-4BD3-A59B-E52A57C2771B}" dt="2021-12-13T18:57:02.884" v="1265" actId="26606"/>
          <ac:spMkLst>
            <pc:docMk/>
            <pc:sldMk cId="1382320632" sldId="263"/>
            <ac:spMk id="19" creationId="{B50AB553-2A96-4A92-96F2-93548E096954}"/>
          </ac:spMkLst>
        </pc:spChg>
        <pc:spChg chg="add del">
          <ac:chgData name="Наталья Полковникова" userId="a72e4d564c73f1dc" providerId="LiveId" clId="{205BE105-D641-4BD3-A59B-E52A57C2771B}" dt="2021-12-13T18:57:13.524" v="1267" actId="26606"/>
          <ac:spMkLst>
            <pc:docMk/>
            <pc:sldMk cId="1382320632" sldId="263"/>
            <ac:spMk id="21" creationId="{B50AB553-2A96-4A92-96F2-93548E096954}"/>
          </ac:spMkLst>
        </pc:spChg>
        <pc:spChg chg="add">
          <ac:chgData name="Наталья Полковникова" userId="a72e4d564c73f1dc" providerId="LiveId" clId="{205BE105-D641-4BD3-A59B-E52A57C2771B}" dt="2021-12-13T18:57:13.586" v="1268" actId="26606"/>
          <ac:spMkLst>
            <pc:docMk/>
            <pc:sldMk cId="1382320632" sldId="263"/>
            <ac:spMk id="23" creationId="{40A5BFB4-502F-490F-9D61-01455EEC79C3}"/>
          </ac:spMkLst>
        </pc:spChg>
        <pc:graphicFrameChg chg="add mod modGraphic">
          <ac:chgData name="Наталья Полковникова" userId="a72e4d564c73f1dc" providerId="LiveId" clId="{205BE105-D641-4BD3-A59B-E52A57C2771B}" dt="2021-12-13T18:57:13.586" v="1268" actId="26606"/>
          <ac:graphicFrameMkLst>
            <pc:docMk/>
            <pc:sldMk cId="1382320632" sldId="263"/>
            <ac:graphicFrameMk id="5" creationId="{536B30E5-B6D9-418D-9A38-B563AF170D9C}"/>
          </ac:graphicFrameMkLst>
        </pc:graphicFrameChg>
        <pc:picChg chg="add mod ord">
          <ac:chgData name="Наталья Полковникова" userId="a72e4d564c73f1dc" providerId="LiveId" clId="{205BE105-D641-4BD3-A59B-E52A57C2771B}" dt="2021-12-13T18:57:13.586" v="1268" actId="26606"/>
          <ac:picMkLst>
            <pc:docMk/>
            <pc:sldMk cId="1382320632" sldId="263"/>
            <ac:picMk id="6" creationId="{C3C5B099-C880-477F-80F1-D5D29D3A13E0}"/>
          </ac:picMkLst>
        </pc:picChg>
        <pc:cxnChg chg="add del">
          <ac:chgData name="Наталья Полковникова" userId="a72e4d564c73f1dc" providerId="LiveId" clId="{205BE105-D641-4BD3-A59B-E52A57C2771B}" dt="2021-12-13T18:57:13.586" v="1268" actId="26606"/>
          <ac:cxnSpMkLst>
            <pc:docMk/>
            <pc:sldMk cId="1382320632" sldId="263"/>
            <ac:cxnSpMk id="12" creationId="{67182200-4859-4C8D-BCBB-55B245C28BA3}"/>
          </ac:cxnSpMkLst>
        </pc:cxnChg>
      </pc:sldChg>
      <pc:sldChg chg="addSp delSp modSp new mod setBg">
        <pc:chgData name="Наталья Полковникова" userId="a72e4d564c73f1dc" providerId="LiveId" clId="{205BE105-D641-4BD3-A59B-E52A57C2771B}" dt="2021-12-13T18:49:10.991" v="1219" actId="26606"/>
        <pc:sldMkLst>
          <pc:docMk/>
          <pc:sldMk cId="3504467334" sldId="264"/>
        </pc:sldMkLst>
        <pc:spChg chg="mod">
          <ac:chgData name="Наталья Полковникова" userId="a72e4d564c73f1dc" providerId="LiveId" clId="{205BE105-D641-4BD3-A59B-E52A57C2771B}" dt="2021-12-13T18:49:10.991" v="1219" actId="26606"/>
          <ac:spMkLst>
            <pc:docMk/>
            <pc:sldMk cId="3504467334" sldId="264"/>
            <ac:spMk id="2" creationId="{EB38AF17-34F9-4ED8-9B0A-E532D1B7FB66}"/>
          </ac:spMkLst>
        </pc:spChg>
        <pc:spChg chg="del mod">
          <ac:chgData name="Наталья Полковникова" userId="a72e4d564c73f1dc" providerId="LiveId" clId="{205BE105-D641-4BD3-A59B-E52A57C2771B}" dt="2021-12-13T18:49:10.991" v="1219" actId="26606"/>
          <ac:spMkLst>
            <pc:docMk/>
            <pc:sldMk cId="3504467334" sldId="264"/>
            <ac:spMk id="3" creationId="{10FE79C6-1F03-47B9-A7A5-065A54EAC3A2}"/>
          </ac:spMkLst>
        </pc:spChg>
        <pc:spChg chg="add">
          <ac:chgData name="Наталья Полковникова" userId="a72e4d564c73f1dc" providerId="LiveId" clId="{205BE105-D641-4BD3-A59B-E52A57C2771B}" dt="2021-12-13T18:49:10.991" v="1219" actId="26606"/>
          <ac:spMkLst>
            <pc:docMk/>
            <pc:sldMk cId="3504467334" sldId="264"/>
            <ac:spMk id="9" creationId="{2E442304-DDBD-4F7B-8017-36BCC863FB40}"/>
          </ac:spMkLst>
        </pc:spChg>
        <pc:spChg chg="add">
          <ac:chgData name="Наталья Полковникова" userId="a72e4d564c73f1dc" providerId="LiveId" clId="{205BE105-D641-4BD3-A59B-E52A57C2771B}" dt="2021-12-13T18:49:10.991" v="1219" actId="26606"/>
          <ac:spMkLst>
            <pc:docMk/>
            <pc:sldMk cId="3504467334" sldId="264"/>
            <ac:spMk id="11" creationId="{5E107275-3853-46FD-A241-DE4355A42675}"/>
          </ac:spMkLst>
        </pc:spChg>
        <pc:graphicFrameChg chg="add">
          <ac:chgData name="Наталья Полковникова" userId="a72e4d564c73f1dc" providerId="LiveId" clId="{205BE105-D641-4BD3-A59B-E52A57C2771B}" dt="2021-12-13T18:49:10.991" v="1219" actId="26606"/>
          <ac:graphicFrameMkLst>
            <pc:docMk/>
            <pc:sldMk cId="3504467334" sldId="264"/>
            <ac:graphicFrameMk id="5" creationId="{74CFE22B-C58E-492F-BD2D-B9A0E7079E2A}"/>
          </ac:graphicFrameMkLst>
        </pc:graphicFrameChg>
      </pc:sldChg>
      <pc:sldChg chg="addSp delSp modSp new mod setBg">
        <pc:chgData name="Наталья Полковникова" userId="a72e4d564c73f1dc" providerId="LiveId" clId="{205BE105-D641-4BD3-A59B-E52A57C2771B}" dt="2021-12-13T18:49:23.061" v="1222" actId="26606"/>
        <pc:sldMkLst>
          <pc:docMk/>
          <pc:sldMk cId="3314252640" sldId="265"/>
        </pc:sldMkLst>
        <pc:spChg chg="mod">
          <ac:chgData name="Наталья Полковникова" userId="a72e4d564c73f1dc" providerId="LiveId" clId="{205BE105-D641-4BD3-A59B-E52A57C2771B}" dt="2021-12-13T18:49:23.061" v="1222" actId="26606"/>
          <ac:spMkLst>
            <pc:docMk/>
            <pc:sldMk cId="3314252640" sldId="265"/>
            <ac:spMk id="2" creationId="{89D34228-05FD-4926-B7C7-1E0C326F5AC0}"/>
          </ac:spMkLst>
        </pc:spChg>
        <pc:spChg chg="mod">
          <ac:chgData name="Наталья Полковникова" userId="a72e4d564c73f1dc" providerId="LiveId" clId="{205BE105-D641-4BD3-A59B-E52A57C2771B}" dt="2021-12-13T18:49:23.061" v="1222" actId="26606"/>
          <ac:spMkLst>
            <pc:docMk/>
            <pc:sldMk cId="3314252640" sldId="265"/>
            <ac:spMk id="3" creationId="{136C8F7F-81DE-4A75-ABBB-AA1B9BBA48CD}"/>
          </ac:spMkLst>
        </pc:spChg>
        <pc:spChg chg="add del">
          <ac:chgData name="Наталья Полковникова" userId="a72e4d564c73f1dc" providerId="LiveId" clId="{205BE105-D641-4BD3-A59B-E52A57C2771B}" dt="2021-12-13T18:49:23.051" v="1221" actId="26606"/>
          <ac:spMkLst>
            <pc:docMk/>
            <pc:sldMk cId="3314252640" sldId="265"/>
            <ac:spMk id="8" creationId="{C9A36457-A5F4-4103-A443-02581C09185B}"/>
          </ac:spMkLst>
        </pc:spChg>
        <pc:spChg chg="add del">
          <ac:chgData name="Наталья Полковникова" userId="a72e4d564c73f1dc" providerId="LiveId" clId="{205BE105-D641-4BD3-A59B-E52A57C2771B}" dt="2021-12-13T18:49:23.051" v="1221" actId="26606"/>
          <ac:spMkLst>
            <pc:docMk/>
            <pc:sldMk cId="3314252640" sldId="265"/>
            <ac:spMk id="10" creationId="{DC5FB7E8-B636-40FA-BE8D-48145C0F5C57}"/>
          </ac:spMkLst>
        </pc:spChg>
        <pc:spChg chg="add del">
          <ac:chgData name="Наталья Полковникова" userId="a72e4d564c73f1dc" providerId="LiveId" clId="{205BE105-D641-4BD3-A59B-E52A57C2771B}" dt="2021-12-13T18:49:23.051" v="1221" actId="26606"/>
          <ac:spMkLst>
            <pc:docMk/>
            <pc:sldMk cId="3314252640" sldId="265"/>
            <ac:spMk id="12" creationId="{142DCE2C-2863-46FA-9BE7-24365A24D9BA}"/>
          </ac:spMkLst>
        </pc:spChg>
        <pc:spChg chg="add">
          <ac:chgData name="Наталья Полковникова" userId="a72e4d564c73f1dc" providerId="LiveId" clId="{205BE105-D641-4BD3-A59B-E52A57C2771B}" dt="2021-12-13T18:49:23.061" v="1222" actId="26606"/>
          <ac:spMkLst>
            <pc:docMk/>
            <pc:sldMk cId="3314252640" sldId="265"/>
            <ac:spMk id="14" creationId="{100EDD19-6802-4EC3-95CE-CFFAB042CFD6}"/>
          </ac:spMkLst>
        </pc:spChg>
        <pc:spChg chg="add">
          <ac:chgData name="Наталья Полковникова" userId="a72e4d564c73f1dc" providerId="LiveId" clId="{205BE105-D641-4BD3-A59B-E52A57C2771B}" dt="2021-12-13T18:49:23.061" v="1222" actId="26606"/>
          <ac:spMkLst>
            <pc:docMk/>
            <pc:sldMk cId="3314252640" sldId="265"/>
            <ac:spMk id="15" creationId="{DB17E863-922E-4C26-BD64-E8FD41D28661}"/>
          </ac:spMkLst>
        </pc:spChg>
      </pc:sldChg>
      <pc:sldChg chg="addSp delSp modSp new mod setBg">
        <pc:chgData name="Наталья Полковникова" userId="a72e4d564c73f1dc" providerId="LiveId" clId="{205BE105-D641-4BD3-A59B-E52A57C2771B}" dt="2021-12-13T18:57:31.779" v="1269" actId="26606"/>
        <pc:sldMkLst>
          <pc:docMk/>
          <pc:sldMk cId="1434215864" sldId="266"/>
        </pc:sldMkLst>
        <pc:spChg chg="mod ord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2" creationId="{A521BF2B-E169-4B02-B748-714E656AC465}"/>
          </ac:spMkLst>
        </pc:spChg>
        <pc:spChg chg="del">
          <ac:chgData name="Наталья Полковникова" userId="a72e4d564c73f1dc" providerId="LiveId" clId="{205BE105-D641-4BD3-A59B-E52A57C2771B}" dt="2021-12-13T18:04:00.448" v="867"/>
          <ac:spMkLst>
            <pc:docMk/>
            <pc:sldMk cId="1434215864" sldId="266"/>
            <ac:spMk id="3" creationId="{44B6D6DA-3725-4A98-90C1-41CC3E02DFA8}"/>
          </ac:spMkLst>
        </pc:spChg>
        <pc:spChg chg="add del mod">
          <ac:chgData name="Наталья Полковникова" userId="a72e4d564c73f1dc" providerId="LiveId" clId="{205BE105-D641-4BD3-A59B-E52A57C2771B}" dt="2021-12-13T18:49:29.188" v="1223" actId="26606"/>
          <ac:spMkLst>
            <pc:docMk/>
            <pc:sldMk cId="1434215864" sldId="266"/>
            <ac:spMk id="6" creationId="{4D3C2A13-8AAE-4C0C-BCA9-19E20ADA1985}"/>
          </ac:spMkLst>
        </pc:spChg>
        <pc:spChg chg="add del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71" creationId="{37C89E4B-3C9F-44B9-8B86-D9E3D112D8EC}"/>
          </ac:spMkLst>
        </pc:spChg>
        <pc:spChg chg="add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135" creationId="{E91DC736-0EF8-4F87-9146-EBF1D2EE4D3D}"/>
          </ac:spMkLst>
        </pc:spChg>
        <pc:spChg chg="add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137" creationId="{097CD68E-23E3-4007-8847-CD0944C4F7BE}"/>
          </ac:spMkLst>
        </pc:spChg>
        <pc:spChg chg="add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139" creationId="{AF2F604E-43BE-4DC3-B983-E071523364F8}"/>
          </ac:spMkLst>
        </pc:spChg>
        <pc:spChg chg="add">
          <ac:chgData name="Наталья Полковникова" userId="a72e4d564c73f1dc" providerId="LiveId" clId="{205BE105-D641-4BD3-A59B-E52A57C2771B}" dt="2021-12-13T18:57:31.779" v="1269" actId="26606"/>
          <ac:spMkLst>
            <pc:docMk/>
            <pc:sldMk cId="1434215864" sldId="266"/>
            <ac:spMk id="141" creationId="{08C9B587-E65E-4B52-B37C-ABEBB6E87928}"/>
          </ac:spMkLst>
        </pc:spChg>
        <pc:picChg chg="add del mod">
          <ac:chgData name="Наталья Полковникова" userId="a72e4d564c73f1dc" providerId="LiveId" clId="{205BE105-D641-4BD3-A59B-E52A57C2771B}" dt="2021-12-13T18:25:50.175" v="1023" actId="21"/>
          <ac:picMkLst>
            <pc:docMk/>
            <pc:sldMk cId="1434215864" sldId="266"/>
            <ac:picMk id="4" creationId="{35C5A03B-4101-42E5-8152-F56AC76AEE03}"/>
          </ac:picMkLst>
        </pc:picChg>
        <pc:picChg chg="add mod">
          <ac:chgData name="Наталья Полковникова" userId="a72e4d564c73f1dc" providerId="LiveId" clId="{205BE105-D641-4BD3-A59B-E52A57C2771B}" dt="2021-12-13T18:57:31.779" v="1269" actId="26606"/>
          <ac:picMkLst>
            <pc:docMk/>
            <pc:sldMk cId="1434215864" sldId="266"/>
            <ac:picMk id="2050" creationId="{0EBAB021-0398-46F1-ADB5-F3833A4C5F07}"/>
          </ac:picMkLst>
        </pc:picChg>
        <pc:cxnChg chg="add del">
          <ac:chgData name="Наталья Полковникова" userId="a72e4d564c73f1dc" providerId="LiveId" clId="{205BE105-D641-4BD3-A59B-E52A57C2771B}" dt="2021-12-13T18:57:31.779" v="1269" actId="26606"/>
          <ac:cxnSpMkLst>
            <pc:docMk/>
            <pc:sldMk cId="1434215864" sldId="266"/>
            <ac:cxnSpMk id="73" creationId="{AA2EAA10-076F-46BD-8F0F-B9A2FB77A85C}"/>
          </ac:cxnSpMkLst>
        </pc:cxnChg>
        <pc:cxnChg chg="add del">
          <ac:chgData name="Наталья Полковникова" userId="a72e4d564c73f1dc" providerId="LiveId" clId="{205BE105-D641-4BD3-A59B-E52A57C2771B}" dt="2021-12-13T18:57:31.779" v="1269" actId="26606"/>
          <ac:cxnSpMkLst>
            <pc:docMk/>
            <pc:sldMk cId="1434215864" sldId="266"/>
            <ac:cxnSpMk id="75" creationId="{D891E407-403B-4764-86C9-33A56D3BCAA3}"/>
          </ac:cxnSpMkLst>
        </pc:cxnChg>
      </pc:sldChg>
      <pc:sldChg chg="addSp delSp modSp new mod setBg">
        <pc:chgData name="Наталья Полковникова" userId="a72e4d564c73f1dc" providerId="LiveId" clId="{205BE105-D641-4BD3-A59B-E52A57C2771B}" dt="2021-12-13T18:57:42.075" v="1270" actId="26606"/>
        <pc:sldMkLst>
          <pc:docMk/>
          <pc:sldMk cId="3236134279" sldId="267"/>
        </pc:sldMkLst>
        <pc:spChg chg="mod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2" creationId="{5A9F1FF9-37E2-45A2-BBC8-9A5D6AA3F3E8}"/>
          </ac:spMkLst>
        </pc:spChg>
        <pc:spChg chg="del">
          <ac:chgData name="Наталья Полковникова" userId="a72e4d564c73f1dc" providerId="LiveId" clId="{205BE105-D641-4BD3-A59B-E52A57C2771B}" dt="2021-12-13T18:05:25.333" v="875"/>
          <ac:spMkLst>
            <pc:docMk/>
            <pc:sldMk cId="3236134279" sldId="267"/>
            <ac:spMk id="3" creationId="{A917CFFF-11EA-49FB-9803-05E17487CE05}"/>
          </ac:spMkLst>
        </pc:spChg>
        <pc:spChg chg="add del">
          <ac:chgData name="Наталья Полковникова" userId="a72e4d564c73f1dc" providerId="LiveId" clId="{205BE105-D641-4BD3-A59B-E52A57C2771B}" dt="2021-12-13T18:49:50.848" v="1225" actId="26606"/>
          <ac:spMkLst>
            <pc:docMk/>
            <pc:sldMk cId="3236134279" sldId="267"/>
            <ac:spMk id="8" creationId="{CA0120FE-89F8-4026-8C22-965084D36B1D}"/>
          </ac:spMkLst>
        </pc:spChg>
        <pc:spChg chg="add del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9" creationId="{BEE73255-8084-4DF9-BB0B-15EAC92E2CB9}"/>
          </ac:spMkLst>
        </pc:spChg>
        <pc:spChg chg="add del">
          <ac:chgData name="Наталья Полковникова" userId="a72e4d564c73f1dc" providerId="LiveId" clId="{205BE105-D641-4BD3-A59B-E52A57C2771B}" dt="2021-12-13T18:49:50.848" v="1225" actId="26606"/>
          <ac:spMkLst>
            <pc:docMk/>
            <pc:sldMk cId="3236134279" sldId="267"/>
            <ac:spMk id="11" creationId="{1ECAB1E8-8195-4748-BE71-FF806D86892E}"/>
          </ac:spMkLst>
        </pc:spChg>
        <pc:spChg chg="add del">
          <ac:chgData name="Наталья Полковникова" userId="a72e4d564c73f1dc" providerId="LiveId" clId="{205BE105-D641-4BD3-A59B-E52A57C2771B}" dt="2021-12-13T18:49:50.848" v="1225" actId="26606"/>
          <ac:spMkLst>
            <pc:docMk/>
            <pc:sldMk cId="3236134279" sldId="267"/>
            <ac:spMk id="13" creationId="{57F6BDD4-E066-4008-8011-6CC31AEB4556}"/>
          </ac:spMkLst>
        </pc:spChg>
        <pc:spChg chg="add del">
          <ac:chgData name="Наталья Полковникова" userId="a72e4d564c73f1dc" providerId="LiveId" clId="{205BE105-D641-4BD3-A59B-E52A57C2771B}" dt="2021-12-13T18:49:50.848" v="1225" actId="26606"/>
          <ac:spMkLst>
            <pc:docMk/>
            <pc:sldMk cId="3236134279" sldId="267"/>
            <ac:spMk id="15" creationId="{2711A8FB-68FC-45FC-B01E-38F809E2D439}"/>
          </ac:spMkLst>
        </pc:spChg>
        <pc:spChg chg="add del">
          <ac:chgData name="Наталья Полковникова" userId="a72e4d564c73f1dc" providerId="LiveId" clId="{205BE105-D641-4BD3-A59B-E52A57C2771B}" dt="2021-12-13T18:49:50.848" v="1225" actId="26606"/>
          <ac:spMkLst>
            <pc:docMk/>
            <pc:sldMk cId="3236134279" sldId="267"/>
            <ac:spMk id="17" creationId="{2A865FE3-5FC9-4049-87CF-30019C46C0F5}"/>
          </ac:spMkLst>
        </pc:spChg>
        <pc:spChg chg="add del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19" creationId="{67048353-8981-459A-9BC6-9711CE462E06}"/>
          </ac:spMkLst>
        </pc:spChg>
        <pc:spChg chg="add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24" creationId="{E45B1D5C-0827-4AF0-8186-11FC5A8B8B92}"/>
          </ac:spMkLst>
        </pc:spChg>
        <pc:spChg chg="add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26" creationId="{99413ED5-9ED4-4772-BCE4-2BCAE6B12E35}"/>
          </ac:spMkLst>
        </pc:spChg>
        <pc:spChg chg="add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28" creationId="{04357C93-F0CB-4A1C-8F77-4E9063789819}"/>
          </ac:spMkLst>
        </pc:spChg>
        <pc:spChg chg="add">
          <ac:chgData name="Наталья Полковникова" userId="a72e4d564c73f1dc" providerId="LiveId" clId="{205BE105-D641-4BD3-A59B-E52A57C2771B}" dt="2021-12-13T18:57:42.075" v="1270" actId="26606"/>
          <ac:spMkLst>
            <pc:docMk/>
            <pc:sldMk cId="3236134279" sldId="267"/>
            <ac:spMk id="30" creationId="{90F533E9-6690-41A8-A372-4C6C622D028D}"/>
          </ac:spMkLst>
        </pc:spChg>
        <pc:picChg chg="add mod">
          <ac:chgData name="Наталья Полковникова" userId="a72e4d564c73f1dc" providerId="LiveId" clId="{205BE105-D641-4BD3-A59B-E52A57C2771B}" dt="2021-12-13T18:57:42.075" v="1270" actId="26606"/>
          <ac:picMkLst>
            <pc:docMk/>
            <pc:sldMk cId="3236134279" sldId="267"/>
            <ac:picMk id="4" creationId="{F2B9F678-79F4-45DB-851D-392A95806B98}"/>
          </ac:picMkLst>
        </pc:picChg>
      </pc:sldChg>
      <pc:sldChg chg="addSp delSp modSp new mod setBg">
        <pc:chgData name="Наталья Полковникова" userId="a72e4d564c73f1dc" providerId="LiveId" clId="{205BE105-D641-4BD3-A59B-E52A57C2771B}" dt="2021-12-13T18:50:00.943" v="1229" actId="26606"/>
        <pc:sldMkLst>
          <pc:docMk/>
          <pc:sldMk cId="2544078714" sldId="268"/>
        </pc:sldMkLst>
        <pc:spChg chg="mod">
          <ac:chgData name="Наталья Полковникова" userId="a72e4d564c73f1dc" providerId="LiveId" clId="{205BE105-D641-4BD3-A59B-E52A57C2771B}" dt="2021-12-13T18:50:00.943" v="1229" actId="26606"/>
          <ac:spMkLst>
            <pc:docMk/>
            <pc:sldMk cId="2544078714" sldId="268"/>
            <ac:spMk id="2" creationId="{BD1407BB-A614-4B72-AB9C-C2C4A163E140}"/>
          </ac:spMkLst>
        </pc:spChg>
        <pc:spChg chg="add del mod">
          <ac:chgData name="Наталья Полковникова" userId="a72e4d564c73f1dc" providerId="LiveId" clId="{205BE105-D641-4BD3-A59B-E52A57C2771B}" dt="2021-12-13T18:50:00.943" v="1229" actId="26606"/>
          <ac:spMkLst>
            <pc:docMk/>
            <pc:sldMk cId="2544078714" sldId="268"/>
            <ac:spMk id="3" creationId="{3E31AF06-15E4-4E06-B809-5E25507AC2FA}"/>
          </ac:spMkLst>
        </pc:spChg>
        <pc:spChg chg="add del">
          <ac:chgData name="Наталья Полковникова" userId="a72e4d564c73f1dc" providerId="LiveId" clId="{205BE105-D641-4BD3-A59B-E52A57C2771B}" dt="2021-12-13T18:50:00.931" v="1228" actId="26606"/>
          <ac:spMkLst>
            <pc:docMk/>
            <pc:sldMk cId="2544078714" sldId="268"/>
            <ac:spMk id="8" creationId="{2B566528-1B12-4246-9431-5C2D7D081168}"/>
          </ac:spMkLst>
        </pc:spChg>
        <pc:spChg chg="add del">
          <ac:chgData name="Наталья Полковникова" userId="a72e4d564c73f1dc" providerId="LiveId" clId="{205BE105-D641-4BD3-A59B-E52A57C2771B}" dt="2021-12-13T18:50:00.931" v="1228" actId="26606"/>
          <ac:spMkLst>
            <pc:docMk/>
            <pc:sldMk cId="2544078714" sldId="268"/>
            <ac:spMk id="10" creationId="{2E80C965-DB6D-4F81-9E9E-B027384D0BD6}"/>
          </ac:spMkLst>
        </pc:spChg>
        <pc:spChg chg="add del">
          <ac:chgData name="Наталья Полковникова" userId="a72e4d564c73f1dc" providerId="LiveId" clId="{205BE105-D641-4BD3-A59B-E52A57C2771B}" dt="2021-12-13T18:50:00.931" v="1228" actId="26606"/>
          <ac:spMkLst>
            <pc:docMk/>
            <pc:sldMk cId="2544078714" sldId="268"/>
            <ac:spMk id="12" creationId="{A580F890-B085-4E95-96AA-55AEBEC5CE6E}"/>
          </ac:spMkLst>
        </pc:spChg>
        <pc:spChg chg="add del">
          <ac:chgData name="Наталья Полковникова" userId="a72e4d564c73f1dc" providerId="LiveId" clId="{205BE105-D641-4BD3-A59B-E52A57C2771B}" dt="2021-12-13T18:50:00.931" v="1228" actId="26606"/>
          <ac:spMkLst>
            <pc:docMk/>
            <pc:sldMk cId="2544078714" sldId="268"/>
            <ac:spMk id="14" creationId="{D3F51FEB-38FB-4F6C-9F7B-2F2AFAB65463}"/>
          </ac:spMkLst>
        </pc:spChg>
        <pc:spChg chg="add del">
          <ac:chgData name="Наталья Полковникова" userId="a72e4d564c73f1dc" providerId="LiveId" clId="{205BE105-D641-4BD3-A59B-E52A57C2771B}" dt="2021-12-13T18:50:00.931" v="1228" actId="26606"/>
          <ac:spMkLst>
            <pc:docMk/>
            <pc:sldMk cId="2544078714" sldId="268"/>
            <ac:spMk id="16" creationId="{1E547BA6-BAE0-43BB-A7CA-60F69CE252F0}"/>
          </ac:spMkLst>
        </pc:spChg>
        <pc:spChg chg="add">
          <ac:chgData name="Наталья Полковникова" userId="a72e4d564c73f1dc" providerId="LiveId" clId="{205BE105-D641-4BD3-A59B-E52A57C2771B}" dt="2021-12-13T18:50:00.943" v="1229" actId="26606"/>
          <ac:spMkLst>
            <pc:docMk/>
            <pc:sldMk cId="2544078714" sldId="268"/>
            <ac:spMk id="18" creationId="{100EDD19-6802-4EC3-95CE-CFFAB042CFD6}"/>
          </ac:spMkLst>
        </pc:spChg>
        <pc:spChg chg="add">
          <ac:chgData name="Наталья Полковникова" userId="a72e4d564c73f1dc" providerId="LiveId" clId="{205BE105-D641-4BD3-A59B-E52A57C2771B}" dt="2021-12-13T18:50:00.943" v="1229" actId="26606"/>
          <ac:spMkLst>
            <pc:docMk/>
            <pc:sldMk cId="2544078714" sldId="268"/>
            <ac:spMk id="19" creationId="{DB17E863-922E-4C26-BD64-E8FD41D28661}"/>
          </ac:spMkLst>
        </pc:spChg>
        <pc:picChg chg="add mod">
          <ac:chgData name="Наталья Полковникова" userId="a72e4d564c73f1dc" providerId="LiveId" clId="{205BE105-D641-4BD3-A59B-E52A57C2771B}" dt="2021-12-13T18:08:06.731" v="890"/>
          <ac:picMkLst>
            <pc:docMk/>
            <pc:sldMk cId="2544078714" sldId="268"/>
            <ac:picMk id="4" creationId="{B1D8288B-4B7E-4B9E-99B5-240859F999CF}"/>
          </ac:picMkLst>
        </pc:picChg>
      </pc:sldChg>
      <pc:sldChg chg="addSp delSp modSp new mod setBg modClrScheme chgLayout">
        <pc:chgData name="Наталья Полковникова" userId="a72e4d564c73f1dc" providerId="LiveId" clId="{205BE105-D641-4BD3-A59B-E52A57C2771B}" dt="2021-12-13T18:52:28.557" v="1235" actId="26606"/>
        <pc:sldMkLst>
          <pc:docMk/>
          <pc:sldMk cId="944527442" sldId="269"/>
        </pc:sldMkLst>
        <pc:spChg chg="del mod ord">
          <ac:chgData name="Наталья Полковникова" userId="a72e4d564c73f1dc" providerId="LiveId" clId="{205BE105-D641-4BD3-A59B-E52A57C2771B}" dt="2021-12-13T18:17:32.893" v="928" actId="700"/>
          <ac:spMkLst>
            <pc:docMk/>
            <pc:sldMk cId="944527442" sldId="269"/>
            <ac:spMk id="2" creationId="{A12BB9A0-D086-4880-81F4-03C31FC421E9}"/>
          </ac:spMkLst>
        </pc:spChg>
        <pc:spChg chg="del mod ord">
          <ac:chgData name="Наталья Полковникова" userId="a72e4d564c73f1dc" providerId="LiveId" clId="{205BE105-D641-4BD3-A59B-E52A57C2771B}" dt="2021-12-13T18:17:32.893" v="928" actId="700"/>
          <ac:spMkLst>
            <pc:docMk/>
            <pc:sldMk cId="944527442" sldId="269"/>
            <ac:spMk id="3" creationId="{B08AE757-97D3-41BB-936A-688AE1D60404}"/>
          </ac:spMkLst>
        </pc:spChg>
        <pc:spChg chg="add mod or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4" creationId="{6922F617-5FBA-4086-A1FF-66E335DEDEC5}"/>
          </ac:spMkLst>
        </pc:spChg>
        <pc:spChg chg="add mod or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5" creationId="{F7B8E217-1F0C-4C94-99D4-14128FF193BD}"/>
          </ac:spMkLst>
        </pc:spChg>
        <pc:spChg chg="add del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18" creationId="{928F64C6-FE22-4FC1-A763-DFCC514811BD}"/>
          </ac:spMkLst>
        </pc:spChg>
        <pc:spChg chg="ad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25" creationId="{FC3D2873-2194-4FB0-BFBA-7E7EEB984862}"/>
          </ac:spMkLst>
        </pc:spChg>
        <pc:spChg chg="ad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27" creationId="{B228652A-FD81-4A3C-B164-2012BF4EEA56}"/>
          </ac:spMkLst>
        </pc:spChg>
        <pc:spChg chg="ad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29" creationId="{FE8F25D8-4980-4C67-9E0C-7BE94C9CBFE6}"/>
          </ac:spMkLst>
        </pc:spChg>
        <pc:spChg chg="ad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31" creationId="{1A214C69-1234-4E5D-91CD-BEA00204258E}"/>
          </ac:spMkLst>
        </pc:spChg>
        <pc:spChg chg="add">
          <ac:chgData name="Наталья Полковникова" userId="a72e4d564c73f1dc" providerId="LiveId" clId="{205BE105-D641-4BD3-A59B-E52A57C2771B}" dt="2021-12-13T18:52:28.557" v="1235" actId="26606"/>
          <ac:spMkLst>
            <pc:docMk/>
            <pc:sldMk cId="944527442" sldId="269"/>
            <ac:spMk id="33" creationId="{F86E49C8-40C0-4E80-BAC0-9A66298F1D1C}"/>
          </ac:spMkLst>
        </pc:spChg>
        <pc:picChg chg="add del mod ord">
          <ac:chgData name="Наталья Полковникова" userId="a72e4d564c73f1dc" providerId="LiveId" clId="{205BE105-D641-4BD3-A59B-E52A57C2771B}" dt="2021-12-13T18:52:20.706" v="1234" actId="478"/>
          <ac:picMkLst>
            <pc:docMk/>
            <pc:sldMk cId="944527442" sldId="269"/>
            <ac:picMk id="7" creationId="{E08B1E33-E0F4-4512-8A7C-7BA7A0B09799}"/>
          </ac:picMkLst>
        </pc:picChg>
        <pc:picChg chg="add del mod ord">
          <ac:chgData name="Наталья Полковникова" userId="a72e4d564c73f1dc" providerId="LiveId" clId="{205BE105-D641-4BD3-A59B-E52A57C2771B}" dt="2021-12-13T18:52:28.557" v="1235" actId="26606"/>
          <ac:picMkLst>
            <pc:docMk/>
            <pc:sldMk cId="944527442" sldId="269"/>
            <ac:picMk id="9" creationId="{EE90D450-54DF-480C-AA84-4C919F8FD740}"/>
          </ac:picMkLst>
        </pc:picChg>
        <pc:picChg chg="add del mod ord">
          <ac:chgData name="Наталья Полковникова" userId="a72e4d564c73f1dc" providerId="LiveId" clId="{205BE105-D641-4BD3-A59B-E52A57C2771B}" dt="2021-12-13T18:52:28.557" v="1235" actId="26606"/>
          <ac:picMkLst>
            <pc:docMk/>
            <pc:sldMk cId="944527442" sldId="269"/>
            <ac:picMk id="11" creationId="{C77E5CF4-37D1-4055-92FD-CC09BD8F3CBB}"/>
          </ac:picMkLst>
        </pc:picChg>
        <pc:picChg chg="add del mod">
          <ac:chgData name="Наталья Полковникова" userId="a72e4d564c73f1dc" providerId="LiveId" clId="{205BE105-D641-4BD3-A59B-E52A57C2771B}" dt="2021-12-13T18:52:28.557" v="1235" actId="26606"/>
          <ac:picMkLst>
            <pc:docMk/>
            <pc:sldMk cId="944527442" sldId="269"/>
            <ac:picMk id="13" creationId="{426CAD07-7036-4CC6-8A7F-23A7C7AB2129}"/>
          </ac:picMkLst>
        </pc:picChg>
        <pc:cxnChg chg="add del">
          <ac:chgData name="Наталья Полковникова" userId="a72e4d564c73f1dc" providerId="LiveId" clId="{205BE105-D641-4BD3-A59B-E52A57C2771B}" dt="2021-12-13T18:52:28.557" v="1235" actId="26606"/>
          <ac:cxnSpMkLst>
            <pc:docMk/>
            <pc:sldMk cId="944527442" sldId="269"/>
            <ac:cxnSpMk id="20" creationId="{5C34627B-48E6-4F4D-B843-97717A86B490}"/>
          </ac:cxnSpMkLst>
        </pc:cxnChg>
      </pc:sldChg>
      <pc:sldChg chg="addSp delSp modSp new mod setBg modClrScheme chgLayout">
        <pc:chgData name="Наталья Полковникова" userId="a72e4d564c73f1dc" providerId="LiveId" clId="{205BE105-D641-4BD3-A59B-E52A57C2771B}" dt="2021-12-13T18:53:14.195" v="1239" actId="26606"/>
        <pc:sldMkLst>
          <pc:docMk/>
          <pc:sldMk cId="975915394" sldId="270"/>
        </pc:sldMkLst>
        <pc:spChg chg="del mod ord">
          <ac:chgData name="Наталья Полковникова" userId="a72e4d564c73f1dc" providerId="LiveId" clId="{205BE105-D641-4BD3-A59B-E52A57C2771B}" dt="2021-12-13T18:18:27.899" v="944" actId="700"/>
          <ac:spMkLst>
            <pc:docMk/>
            <pc:sldMk cId="975915394" sldId="270"/>
            <ac:spMk id="2" creationId="{EDA6B22D-10A9-4AFD-A55A-743900CE47C0}"/>
          </ac:spMkLst>
        </pc:spChg>
        <pc:spChg chg="del mod ord">
          <ac:chgData name="Наталья Полковникова" userId="a72e4d564c73f1dc" providerId="LiveId" clId="{205BE105-D641-4BD3-A59B-E52A57C2771B}" dt="2021-12-13T18:18:27.899" v="944" actId="700"/>
          <ac:spMkLst>
            <pc:docMk/>
            <pc:sldMk cId="975915394" sldId="270"/>
            <ac:spMk id="3" creationId="{BFCD31F5-12E1-46A8-A4D0-A9F37F43DA31}"/>
          </ac:spMkLst>
        </pc:spChg>
        <pc:spChg chg="add mod ord">
          <ac:chgData name="Наталья Полковникова" userId="a72e4d564c73f1dc" providerId="LiveId" clId="{205BE105-D641-4BD3-A59B-E52A57C2771B}" dt="2021-12-13T18:53:14.195" v="1239" actId="26606"/>
          <ac:spMkLst>
            <pc:docMk/>
            <pc:sldMk cId="975915394" sldId="270"/>
            <ac:spMk id="4" creationId="{79391506-9A9A-4802-870E-4495DE5A53C1}"/>
          </ac:spMkLst>
        </pc:spChg>
        <pc:spChg chg="add mod ord">
          <ac:chgData name="Наталья Полковникова" userId="a72e4d564c73f1dc" providerId="LiveId" clId="{205BE105-D641-4BD3-A59B-E52A57C2771B}" dt="2021-12-13T18:53:14.195" v="1239" actId="26606"/>
          <ac:spMkLst>
            <pc:docMk/>
            <pc:sldMk cId="975915394" sldId="270"/>
            <ac:spMk id="5" creationId="{BC444EB7-7E03-4149-9929-B952CE03852E}"/>
          </ac:spMkLst>
        </pc:spChg>
        <pc:spChg chg="add del">
          <ac:chgData name="Наталья Полковникова" userId="a72e4d564c73f1dc" providerId="LiveId" clId="{205BE105-D641-4BD3-A59B-E52A57C2771B}" dt="2021-12-13T18:53:14.189" v="1238" actId="26606"/>
          <ac:spMkLst>
            <pc:docMk/>
            <pc:sldMk cId="975915394" sldId="270"/>
            <ac:spMk id="12" creationId="{3CD9DF72-87A3-404E-A828-84CBF11A8303}"/>
          </ac:spMkLst>
        </pc:spChg>
        <pc:picChg chg="add mod ord">
          <ac:chgData name="Наталья Полковникова" userId="a72e4d564c73f1dc" providerId="LiveId" clId="{205BE105-D641-4BD3-A59B-E52A57C2771B}" dt="2021-12-13T18:53:14.195" v="1239" actId="26606"/>
          <ac:picMkLst>
            <pc:docMk/>
            <pc:sldMk cId="975915394" sldId="270"/>
            <ac:picMk id="7" creationId="{4EBB810F-DAB2-438D-BD5F-EEED82DBAB93}"/>
          </ac:picMkLst>
        </pc:picChg>
        <pc:cxnChg chg="add del">
          <ac:chgData name="Наталья Полковникова" userId="a72e4d564c73f1dc" providerId="LiveId" clId="{205BE105-D641-4BD3-A59B-E52A57C2771B}" dt="2021-12-13T18:53:14.189" v="1238" actId="26606"/>
          <ac:cxnSpMkLst>
            <pc:docMk/>
            <pc:sldMk cId="975915394" sldId="270"/>
            <ac:cxnSpMk id="14" creationId="{20E3A342-4D61-4E3F-AF90-1AB42AEB96CC}"/>
          </ac:cxnSpMkLst>
        </pc:cxnChg>
        <pc:cxnChg chg="add">
          <ac:chgData name="Наталья Полковникова" userId="a72e4d564c73f1dc" providerId="LiveId" clId="{205BE105-D641-4BD3-A59B-E52A57C2771B}" dt="2021-12-13T18:53:14.195" v="1239" actId="26606"/>
          <ac:cxnSpMkLst>
            <pc:docMk/>
            <pc:sldMk cId="975915394" sldId="270"/>
            <ac:cxnSpMk id="16" creationId="{A7F400EE-A8A5-48AF-B4D6-291B52C6F0B0}"/>
          </ac:cxnSpMkLst>
        </pc:cxnChg>
      </pc:sldChg>
      <pc:sldChg chg="addSp delSp modSp new mod setBg">
        <pc:chgData name="Наталья Полковникова" userId="a72e4d564c73f1dc" providerId="LiveId" clId="{205BE105-D641-4BD3-A59B-E52A57C2771B}" dt="2021-12-13T18:58:12.419" v="1272" actId="255"/>
        <pc:sldMkLst>
          <pc:docMk/>
          <pc:sldMk cId="4216849406" sldId="271"/>
        </pc:sldMkLst>
        <pc:spChg chg="mod">
          <ac:chgData name="Наталья Полковникова" userId="a72e4d564c73f1dc" providerId="LiveId" clId="{205BE105-D641-4BD3-A59B-E52A57C2771B}" dt="2021-12-13T18:58:12.419" v="1272" actId="255"/>
          <ac:spMkLst>
            <pc:docMk/>
            <pc:sldMk cId="4216849406" sldId="271"/>
            <ac:spMk id="2" creationId="{9425EB84-D7A2-4C81-8E5E-FA38B6CC5D96}"/>
          </ac:spMkLst>
        </pc:spChg>
        <pc:spChg chg="add del mod">
          <ac:chgData name="Наталья Полковникова" userId="a72e4d564c73f1dc" providerId="LiveId" clId="{205BE105-D641-4BD3-A59B-E52A57C2771B}" dt="2021-12-13T18:53:43.215" v="1243" actId="26606"/>
          <ac:spMkLst>
            <pc:docMk/>
            <pc:sldMk cId="4216849406" sldId="271"/>
            <ac:spMk id="3" creationId="{BAF5867F-D09B-4934-BC8F-E39706E12662}"/>
          </ac:spMkLst>
        </pc:spChg>
        <pc:spChg chg="add mod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7" creationId="{BAF5867F-D09B-4934-BC8F-E39706E12662}"/>
          </ac:spMkLst>
        </pc:spChg>
        <pc:spChg chg="add del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8" creationId="{907EF6B7-1338-4443-8C46-6A318D952DFD}"/>
          </ac:spMkLst>
        </pc:spChg>
        <pc:spChg chg="add del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10" creationId="{DAAE4CDD-124C-4DCF-9584-B6033B545DD5}"/>
          </ac:spMkLst>
        </pc:spChg>
        <pc:spChg chg="add del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12" creationId="{081E4A58-353D-44AE-B2FC-2A74E2E400F7}"/>
          </ac:spMkLst>
        </pc:spChg>
        <pc:spChg chg="add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17" creationId="{777A147A-9ED8-46B4-8660-1B3C2AA880B5}"/>
          </ac:spMkLst>
        </pc:spChg>
        <pc:spChg chg="add">
          <ac:chgData name="Наталья Полковникова" userId="a72e4d564c73f1dc" providerId="LiveId" clId="{205BE105-D641-4BD3-A59B-E52A57C2771B}" dt="2021-12-13T18:58:01.621" v="1271" actId="26606"/>
          <ac:spMkLst>
            <pc:docMk/>
            <pc:sldMk cId="4216849406" sldId="271"/>
            <ac:spMk id="19" creationId="{5D6C15A0-C087-4593-8414-2B4EC1CDC3DE}"/>
          </ac:spMkLst>
        </pc:spChg>
        <pc:graphicFrameChg chg="add del">
          <ac:chgData name="Наталья Полковникова" userId="a72e4d564c73f1dc" providerId="LiveId" clId="{205BE105-D641-4BD3-A59B-E52A57C2771B}" dt="2021-12-13T18:53:43.204" v="1242" actId="26606"/>
          <ac:graphicFrameMkLst>
            <pc:docMk/>
            <pc:sldMk cId="4216849406" sldId="271"/>
            <ac:graphicFrameMk id="5" creationId="{EC4D2945-1FBC-4F07-89DF-3B7E397DD2F2}"/>
          </ac:graphicFrameMkLst>
        </pc:graphicFrameChg>
      </pc:sldChg>
      <pc:sldChg chg="addSp modSp new mod setBg">
        <pc:chgData name="Наталья Полковникова" userId="a72e4d564c73f1dc" providerId="LiveId" clId="{205BE105-D641-4BD3-A59B-E52A57C2771B}" dt="2021-12-13T18:53:49.399" v="1244" actId="26606"/>
        <pc:sldMkLst>
          <pc:docMk/>
          <pc:sldMk cId="4115637830" sldId="272"/>
        </pc:sldMkLst>
        <pc:spChg chg="mod">
          <ac:chgData name="Наталья Полковникова" userId="a72e4d564c73f1dc" providerId="LiveId" clId="{205BE105-D641-4BD3-A59B-E52A57C2771B}" dt="2021-12-13T18:53:49.399" v="1244" actId="26606"/>
          <ac:spMkLst>
            <pc:docMk/>
            <pc:sldMk cId="4115637830" sldId="272"/>
            <ac:spMk id="2" creationId="{3B3D20E4-5055-4206-9FB8-9AD38916E022}"/>
          </ac:spMkLst>
        </pc:spChg>
        <pc:spChg chg="mod">
          <ac:chgData name="Наталья Полковникова" userId="a72e4d564c73f1dc" providerId="LiveId" clId="{205BE105-D641-4BD3-A59B-E52A57C2771B}" dt="2021-12-13T18:53:49.399" v="1244" actId="26606"/>
          <ac:spMkLst>
            <pc:docMk/>
            <pc:sldMk cId="4115637830" sldId="272"/>
            <ac:spMk id="3" creationId="{C43A7C10-725C-4C43-B039-F65E0F5057AA}"/>
          </ac:spMkLst>
        </pc:spChg>
        <pc:spChg chg="add">
          <ac:chgData name="Наталья Полковникова" userId="a72e4d564c73f1dc" providerId="LiveId" clId="{205BE105-D641-4BD3-A59B-E52A57C2771B}" dt="2021-12-13T18:53:49.399" v="1244" actId="26606"/>
          <ac:spMkLst>
            <pc:docMk/>
            <pc:sldMk cId="4115637830" sldId="272"/>
            <ac:spMk id="8" creationId="{100EDD19-6802-4EC3-95CE-CFFAB042CFD6}"/>
          </ac:spMkLst>
        </pc:spChg>
        <pc:spChg chg="add">
          <ac:chgData name="Наталья Полковникова" userId="a72e4d564c73f1dc" providerId="LiveId" clId="{205BE105-D641-4BD3-A59B-E52A57C2771B}" dt="2021-12-13T18:53:49.399" v="1244" actId="26606"/>
          <ac:spMkLst>
            <pc:docMk/>
            <pc:sldMk cId="4115637830" sldId="272"/>
            <ac:spMk id="10" creationId="{DB17E863-922E-4C26-BD64-E8FD41D28661}"/>
          </ac:spMkLst>
        </pc:spChg>
      </pc:sldChg>
      <pc:sldChg chg="addSp delSp modSp new mod setBg">
        <pc:chgData name="Наталья Полковникова" userId="a72e4d564c73f1dc" providerId="LiveId" clId="{205BE105-D641-4BD3-A59B-E52A57C2771B}" dt="2021-12-13T18:54:12.367" v="1246" actId="26606"/>
        <pc:sldMkLst>
          <pc:docMk/>
          <pc:sldMk cId="3269431364" sldId="273"/>
        </pc:sldMkLst>
        <pc:spChg chg="mod ord">
          <ac:chgData name="Наталья Полковникова" userId="a72e4d564c73f1dc" providerId="LiveId" clId="{205BE105-D641-4BD3-A59B-E52A57C2771B}" dt="2021-12-13T18:54:12.367" v="1246" actId="26606"/>
          <ac:spMkLst>
            <pc:docMk/>
            <pc:sldMk cId="3269431364" sldId="273"/>
            <ac:spMk id="2" creationId="{D86953E1-F624-4325-B570-93D0AD9B62D7}"/>
          </ac:spMkLst>
        </pc:spChg>
        <pc:spChg chg="add del">
          <ac:chgData name="Наталья Полковникова" userId="a72e4d564c73f1dc" providerId="LiveId" clId="{205BE105-D641-4BD3-A59B-E52A57C2771B}" dt="2021-12-13T18:54:12.367" v="1246" actId="26606"/>
          <ac:spMkLst>
            <pc:docMk/>
            <pc:sldMk cId="3269431364" sldId="273"/>
            <ac:spMk id="3" creationId="{2BD29124-1861-47F5-ADC8-6106E57055F6}"/>
          </ac:spMkLst>
        </pc:spChg>
        <pc:spChg chg="add del">
          <ac:chgData name="Наталья Полковникова" userId="a72e4d564c73f1dc" providerId="LiveId" clId="{205BE105-D641-4BD3-A59B-E52A57C2771B}" dt="2021-12-13T18:54:12.367" v="1246" actId="26606"/>
          <ac:spMkLst>
            <pc:docMk/>
            <pc:sldMk cId="3269431364" sldId="273"/>
            <ac:spMk id="9" creationId="{87CC2527-562A-4F69-B487-4371E5B243E7}"/>
          </ac:spMkLst>
        </pc:spChg>
        <pc:picChg chg="add mod">
          <ac:chgData name="Наталья Полковникова" userId="a72e4d564c73f1dc" providerId="LiveId" clId="{205BE105-D641-4BD3-A59B-E52A57C2771B}" dt="2021-12-13T18:54:12.367" v="1246" actId="26606"/>
          <ac:picMkLst>
            <pc:docMk/>
            <pc:sldMk cId="3269431364" sldId="273"/>
            <ac:picMk id="4" creationId="{CD56434B-D1F8-4DDE-9F24-38C4E10A3A72}"/>
          </ac:picMkLst>
        </pc:picChg>
        <pc:cxnChg chg="add del">
          <ac:chgData name="Наталья Полковникова" userId="a72e4d564c73f1dc" providerId="LiveId" clId="{205BE105-D641-4BD3-A59B-E52A57C2771B}" dt="2021-12-13T18:54:12.367" v="1246" actId="26606"/>
          <ac:cxnSpMkLst>
            <pc:docMk/>
            <pc:sldMk cId="3269431364" sldId="273"/>
            <ac:cxnSpMk id="11" creationId="{BCDAEC91-5BCE-4B55-9CC0-43EF94CB734B}"/>
          </ac:cxnSpMkLst>
        </pc:cxnChg>
      </pc:sldChg>
      <pc:sldChg chg="addSp delSp modSp new mod setBg">
        <pc:chgData name="Наталья Полковникова" userId="a72e4d564c73f1dc" providerId="LiveId" clId="{205BE105-D641-4BD3-A59B-E52A57C2771B}" dt="2021-12-13T18:55:49.373" v="1256" actId="26606"/>
        <pc:sldMkLst>
          <pc:docMk/>
          <pc:sldMk cId="3105103914" sldId="274"/>
        </pc:sldMkLst>
        <pc:spChg chg="mod ord">
          <ac:chgData name="Наталья Полковникова" userId="a72e4d564c73f1dc" providerId="LiveId" clId="{205BE105-D641-4BD3-A59B-E52A57C2771B}" dt="2021-12-13T18:55:49.373" v="1256" actId="26606"/>
          <ac:spMkLst>
            <pc:docMk/>
            <pc:sldMk cId="3105103914" sldId="274"/>
            <ac:spMk id="2" creationId="{7B3A1A2B-3BA5-4E9B-99D8-8588E404CE73}"/>
          </ac:spMkLst>
        </pc:spChg>
        <pc:spChg chg="del mod">
          <ac:chgData name="Наталья Полковникова" userId="a72e4d564c73f1dc" providerId="LiveId" clId="{205BE105-D641-4BD3-A59B-E52A57C2771B}" dt="2021-12-13T18:34:22.499" v="1094"/>
          <ac:spMkLst>
            <pc:docMk/>
            <pc:sldMk cId="3105103914" sldId="274"/>
            <ac:spMk id="3" creationId="{1C651D4A-A745-4664-9C7D-3329032828EA}"/>
          </ac:spMkLst>
        </pc:spChg>
        <pc:spChg chg="add">
          <ac:chgData name="Наталья Полковникова" userId="a72e4d564c73f1dc" providerId="LiveId" clId="{205BE105-D641-4BD3-A59B-E52A57C2771B}" dt="2021-12-13T18:55:49.373" v="1256" actId="26606"/>
          <ac:spMkLst>
            <pc:docMk/>
            <pc:sldMk cId="3105103914" sldId="274"/>
            <ac:spMk id="141" creationId="{53F29798-D584-4792-9B62-3F5F5C36D619}"/>
          </ac:spMkLst>
        </pc:spChg>
        <pc:spChg chg="add del">
          <ac:chgData name="Наталья Полковникова" userId="a72e4d564c73f1dc" providerId="LiveId" clId="{205BE105-D641-4BD3-A59B-E52A57C2771B}" dt="2021-12-13T18:55:49.367" v="1255" actId="26606"/>
          <ac:spMkLst>
            <pc:docMk/>
            <pc:sldMk cId="3105103914" sldId="274"/>
            <ac:spMk id="143" creationId="{93062723-6941-4ABE-8146-AC6FA530BA4C}"/>
          </ac:spMkLst>
        </pc:spChg>
        <pc:spChg chg="add del">
          <ac:chgData name="Наталья Полковникова" userId="a72e4d564c73f1dc" providerId="LiveId" clId="{205BE105-D641-4BD3-A59B-E52A57C2771B}" dt="2021-12-13T18:55:49.367" v="1255" actId="26606"/>
          <ac:spMkLst>
            <pc:docMk/>
            <pc:sldMk cId="3105103914" sldId="274"/>
            <ac:spMk id="145" creationId="{917859B3-4C91-478D-929D-BB6433F90849}"/>
          </ac:spMkLst>
        </pc:spChg>
        <pc:spChg chg="add del">
          <ac:chgData name="Наталья Полковникова" userId="a72e4d564c73f1dc" providerId="LiveId" clId="{205BE105-D641-4BD3-A59B-E52A57C2771B}" dt="2021-12-13T18:55:49.367" v="1255" actId="26606"/>
          <ac:spMkLst>
            <pc:docMk/>
            <pc:sldMk cId="3105103914" sldId="274"/>
            <ac:spMk id="147" creationId="{6283FBD2-A663-469F-855C-06D86E3C1161}"/>
          </ac:spMkLst>
        </pc:spChg>
        <pc:spChg chg="add del">
          <ac:chgData name="Наталья Полковникова" userId="a72e4d564c73f1dc" providerId="LiveId" clId="{205BE105-D641-4BD3-A59B-E52A57C2771B}" dt="2021-12-13T18:55:49.367" v="1255" actId="26606"/>
          <ac:spMkLst>
            <pc:docMk/>
            <pc:sldMk cId="3105103914" sldId="274"/>
            <ac:spMk id="149" creationId="{8A1279FC-7441-4E55-B082-2774E6316482}"/>
          </ac:spMkLst>
        </pc:spChg>
        <pc:spChg chg="add del">
          <ac:chgData name="Наталья Полковникова" userId="a72e4d564c73f1dc" providerId="LiveId" clId="{205BE105-D641-4BD3-A59B-E52A57C2771B}" dt="2021-12-13T18:55:49.367" v="1255" actId="26606"/>
          <ac:spMkLst>
            <pc:docMk/>
            <pc:sldMk cId="3105103914" sldId="274"/>
            <ac:spMk id="3084" creationId="{1D3967A5-DDE0-4A37-9BC9-3FC47C66F5B4}"/>
          </ac:spMkLst>
        </pc:spChg>
        <pc:picChg chg="add mod ord">
          <ac:chgData name="Наталья Полковникова" userId="a72e4d564c73f1dc" providerId="LiveId" clId="{205BE105-D641-4BD3-A59B-E52A57C2771B}" dt="2021-12-13T18:55:49.373" v="1256" actId="26606"/>
          <ac:picMkLst>
            <pc:docMk/>
            <pc:sldMk cId="3105103914" sldId="274"/>
            <ac:picMk id="3074" creationId="{E1D98630-2D09-46E3-B1AD-05D34E766FB1}"/>
          </ac:picMkLst>
        </pc:picChg>
        <pc:picChg chg="add mod ord">
          <ac:chgData name="Наталья Полковникова" userId="a72e4d564c73f1dc" providerId="LiveId" clId="{205BE105-D641-4BD3-A59B-E52A57C2771B}" dt="2021-12-13T18:55:49.373" v="1256" actId="26606"/>
          <ac:picMkLst>
            <pc:docMk/>
            <pc:sldMk cId="3105103914" sldId="274"/>
            <ac:picMk id="3076" creationId="{8A31AE7D-6A08-4E68-8995-FC823897C661}"/>
          </ac:picMkLst>
        </pc:picChg>
        <pc:picChg chg="add mod ord">
          <ac:chgData name="Наталья Полковникова" userId="a72e4d564c73f1dc" providerId="LiveId" clId="{205BE105-D641-4BD3-A59B-E52A57C2771B}" dt="2021-12-13T18:55:49.373" v="1256" actId="26606"/>
          <ac:picMkLst>
            <pc:docMk/>
            <pc:sldMk cId="3105103914" sldId="274"/>
            <ac:picMk id="3078" creationId="{DB9C8809-AF8C-41BC-BF65-23C23F9F73A8}"/>
          </ac:picMkLst>
        </pc:picChg>
        <pc:picChg chg="add mod ord">
          <ac:chgData name="Наталья Полковникова" userId="a72e4d564c73f1dc" providerId="LiveId" clId="{205BE105-D641-4BD3-A59B-E52A57C2771B}" dt="2021-12-13T18:55:49.373" v="1256" actId="26606"/>
          <ac:picMkLst>
            <pc:docMk/>
            <pc:sldMk cId="3105103914" sldId="274"/>
            <ac:picMk id="3080" creationId="{B9859D51-19F5-4811-B40B-DD27263C2111}"/>
          </ac:picMkLst>
        </pc:picChg>
        <pc:cxnChg chg="add del">
          <ac:chgData name="Наталья Полковникова" userId="a72e4d564c73f1dc" providerId="LiveId" clId="{205BE105-D641-4BD3-A59B-E52A57C2771B}" dt="2021-12-13T18:55:49.373" v="1256" actId="26606"/>
          <ac:cxnSpMkLst>
            <pc:docMk/>
            <pc:sldMk cId="3105103914" sldId="274"/>
            <ac:cxnSpMk id="77" creationId="{8733B210-462D-42A4-BA20-36743BB5E686}"/>
          </ac:cxnSpMkLst>
        </pc:cxnChg>
      </pc:sldChg>
      <pc:sldChg chg="addSp delSp modSp new mod setBg">
        <pc:chgData name="Наталья Полковникова" userId="a72e4d564c73f1dc" providerId="LiveId" clId="{205BE105-D641-4BD3-A59B-E52A57C2771B}" dt="2021-12-13T18:54:32.269" v="1248" actId="26606"/>
        <pc:sldMkLst>
          <pc:docMk/>
          <pc:sldMk cId="1300481745" sldId="275"/>
        </pc:sldMkLst>
        <pc:spChg chg="mod ord">
          <ac:chgData name="Наталья Полковникова" userId="a72e4d564c73f1dc" providerId="LiveId" clId="{205BE105-D641-4BD3-A59B-E52A57C2771B}" dt="2021-12-13T18:54:32.269" v="1248" actId="26606"/>
          <ac:spMkLst>
            <pc:docMk/>
            <pc:sldMk cId="1300481745" sldId="275"/>
            <ac:spMk id="2" creationId="{6C229B9E-696B-48AB-BA7A-80400871AB94}"/>
          </ac:spMkLst>
        </pc:spChg>
        <pc:spChg chg="del">
          <ac:chgData name="Наталья Полковникова" userId="a72e4d564c73f1dc" providerId="LiveId" clId="{205BE105-D641-4BD3-A59B-E52A57C2771B}" dt="2021-12-13T18:44:44.612" v="1200" actId="931"/>
          <ac:spMkLst>
            <pc:docMk/>
            <pc:sldMk cId="1300481745" sldId="275"/>
            <ac:spMk id="3" creationId="{5EAE5287-575A-4774-9526-2B07FC56514E}"/>
          </ac:spMkLst>
        </pc:spChg>
        <pc:spChg chg="add">
          <ac:chgData name="Наталья Полковникова" userId="a72e4d564c73f1dc" providerId="LiveId" clId="{205BE105-D641-4BD3-A59B-E52A57C2771B}" dt="2021-12-13T18:54:32.269" v="1248" actId="26606"/>
          <ac:spMkLst>
            <pc:docMk/>
            <pc:sldMk cId="1300481745" sldId="275"/>
            <ac:spMk id="13" creationId="{599C8C75-BFDF-44E7-A028-EEB5EDD58817}"/>
          </ac:spMkLst>
        </pc:spChg>
        <pc:spChg chg="add del">
          <ac:chgData name="Наталья Полковникова" userId="a72e4d564c73f1dc" providerId="LiveId" clId="{205BE105-D641-4BD3-A59B-E52A57C2771B}" dt="2021-12-13T18:45:17.788" v="1204" actId="26606"/>
          <ac:spMkLst>
            <pc:docMk/>
            <pc:sldMk cId="1300481745" sldId="275"/>
            <ac:spMk id="15" creationId="{CF89F589-A748-4ED2-8220-0A2AF3C2126E}"/>
          </ac:spMkLst>
        </pc:spChg>
        <pc:spChg chg="add">
          <ac:chgData name="Наталья Полковникова" userId="a72e4d564c73f1dc" providerId="LiveId" clId="{205BE105-D641-4BD3-A59B-E52A57C2771B}" dt="2021-12-13T18:54:32.269" v="1248" actId="26606"/>
          <ac:spMkLst>
            <pc:docMk/>
            <pc:sldMk cId="1300481745" sldId="275"/>
            <ac:spMk id="16" creationId="{B497CCB5-5FC2-473C-AFCC-2430CEF1DF71}"/>
          </ac:spMkLst>
        </pc:spChg>
        <pc:spChg chg="add del">
          <ac:chgData name="Наталья Полковникова" userId="a72e4d564c73f1dc" providerId="LiveId" clId="{205BE105-D641-4BD3-A59B-E52A57C2771B}" dt="2021-12-13T18:45:17.788" v="1204" actId="26606"/>
          <ac:spMkLst>
            <pc:docMk/>
            <pc:sldMk cId="1300481745" sldId="275"/>
            <ac:spMk id="18" creationId="{4E98B8B0-573C-43DD-85FE-31433D57070C}"/>
          </ac:spMkLst>
        </pc:spChg>
        <pc:spChg chg="add del">
          <ac:chgData name="Наталья Полковникова" userId="a72e4d564c73f1dc" providerId="LiveId" clId="{205BE105-D641-4BD3-A59B-E52A57C2771B}" dt="2021-12-13T18:45:17.788" v="1204" actId="26606"/>
          <ac:spMkLst>
            <pc:docMk/>
            <pc:sldMk cId="1300481745" sldId="275"/>
            <ac:spMk id="20" creationId="{0ADDB668-2CA4-4D2B-9C34-3487CA330BA8}"/>
          </ac:spMkLst>
        </pc:spChg>
        <pc:spChg chg="add del">
          <ac:chgData name="Наталья Полковникова" userId="a72e4d564c73f1dc" providerId="LiveId" clId="{205BE105-D641-4BD3-A59B-E52A57C2771B}" dt="2021-12-13T18:45:17.788" v="1204" actId="26606"/>
          <ac:spMkLst>
            <pc:docMk/>
            <pc:sldMk cId="1300481745" sldId="275"/>
            <ac:spMk id="22" creationId="{2568BC19-F052-4108-93E1-6A3D1DEC072F}"/>
          </ac:spMkLst>
        </pc:spChg>
        <pc:spChg chg="add del">
          <ac:chgData name="Наталья Полковникова" userId="a72e4d564c73f1dc" providerId="LiveId" clId="{205BE105-D641-4BD3-A59B-E52A57C2771B}" dt="2021-12-13T18:45:17.788" v="1204" actId="26606"/>
          <ac:spMkLst>
            <pc:docMk/>
            <pc:sldMk cId="1300481745" sldId="275"/>
            <ac:spMk id="24" creationId="{D5FD337D-4D6B-4C8B-B6F5-121097E09881}"/>
          </ac:spMkLst>
        </pc:spChg>
        <pc:picChg chg="add mod ord">
          <ac:chgData name="Наталья Полковникова" userId="a72e4d564c73f1dc" providerId="LiveId" clId="{205BE105-D641-4BD3-A59B-E52A57C2771B}" dt="2021-12-13T18:54:32.269" v="1248" actId="26606"/>
          <ac:picMkLst>
            <pc:docMk/>
            <pc:sldMk cId="1300481745" sldId="275"/>
            <ac:picMk id="5" creationId="{A5D936C1-1C9D-4CB0-A56E-CFF8D1E1B00E}"/>
          </ac:picMkLst>
        </pc:picChg>
        <pc:picChg chg="add mod ord">
          <ac:chgData name="Наталья Полковникова" userId="a72e4d564c73f1dc" providerId="LiveId" clId="{205BE105-D641-4BD3-A59B-E52A57C2771B}" dt="2021-12-13T18:54:32.269" v="1248" actId="26606"/>
          <ac:picMkLst>
            <pc:docMk/>
            <pc:sldMk cId="1300481745" sldId="275"/>
            <ac:picMk id="7" creationId="{2AE11619-FCC6-4141-A8B3-DEF6886EE7BC}"/>
          </ac:picMkLst>
        </pc:picChg>
        <pc:picChg chg="add mod">
          <ac:chgData name="Наталья Полковникова" userId="a72e4d564c73f1dc" providerId="LiveId" clId="{205BE105-D641-4BD3-A59B-E52A57C2771B}" dt="2021-12-13T18:54:32.269" v="1248" actId="26606"/>
          <ac:picMkLst>
            <pc:docMk/>
            <pc:sldMk cId="1300481745" sldId="275"/>
            <ac:picMk id="9" creationId="{62A4CC61-7D97-4F67-A569-DECD315A75C3}"/>
          </ac:picMkLst>
        </pc:picChg>
        <pc:picChg chg="add mod">
          <ac:chgData name="Наталья Полковникова" userId="a72e4d564c73f1dc" providerId="LiveId" clId="{205BE105-D641-4BD3-A59B-E52A57C2771B}" dt="2021-12-13T18:54:32.269" v="1248" actId="26606"/>
          <ac:picMkLst>
            <pc:docMk/>
            <pc:sldMk cId="1300481745" sldId="275"/>
            <ac:picMk id="11" creationId="{AFB393AA-5F24-410A-9352-21C5D568A794}"/>
          </ac:picMkLst>
        </pc:picChg>
      </pc:sldChg>
      <pc:sldChg chg="addSp delSp modSp new mod setBg">
        <pc:chgData name="Наталья Полковникова" userId="a72e4d564c73f1dc" providerId="LiveId" clId="{205BE105-D641-4BD3-A59B-E52A57C2771B}" dt="2021-12-13T18:59:04.443" v="1275" actId="26606"/>
        <pc:sldMkLst>
          <pc:docMk/>
          <pc:sldMk cId="1943343165" sldId="276"/>
        </pc:sldMkLst>
        <pc:spChg chg="mod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2" creationId="{D1350800-CEC4-4B5C-AEA2-67FEF3D2FDD2}"/>
          </ac:spMkLst>
        </pc:spChg>
        <pc:spChg chg="mod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3" creationId="{601D176F-9775-4C74-986B-0661D28E4F0F}"/>
          </ac:spMkLst>
        </pc:spChg>
        <pc:spChg chg="add del">
          <ac:chgData name="Наталья Полковникова" userId="a72e4d564c73f1dc" providerId="LiveId" clId="{205BE105-D641-4BD3-A59B-E52A57C2771B}" dt="2021-12-13T18:55:05.618" v="1253" actId="26606"/>
          <ac:spMkLst>
            <pc:docMk/>
            <pc:sldMk cId="1943343165" sldId="276"/>
            <ac:spMk id="8" creationId="{100EDD19-6802-4EC3-95CE-CFFAB042CFD6}"/>
          </ac:spMkLst>
        </pc:spChg>
        <pc:spChg chg="add del">
          <ac:chgData name="Наталья Полковникова" userId="a72e4d564c73f1dc" providerId="LiveId" clId="{205BE105-D641-4BD3-A59B-E52A57C2771B}" dt="2021-12-13T18:55:05.618" v="1253" actId="26606"/>
          <ac:spMkLst>
            <pc:docMk/>
            <pc:sldMk cId="1943343165" sldId="276"/>
            <ac:spMk id="10" creationId="{DB17E863-922E-4C26-BD64-E8FD41D28661}"/>
          </ac:spMkLst>
        </pc:spChg>
        <pc:spChg chg="add del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15" creationId="{907EF6B7-1338-4443-8C46-6A318D952DFD}"/>
          </ac:spMkLst>
        </pc:spChg>
        <pc:spChg chg="add del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17" creationId="{DAAE4CDD-124C-4DCF-9584-B6033B545DD5}"/>
          </ac:spMkLst>
        </pc:spChg>
        <pc:spChg chg="add del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19" creationId="{081E4A58-353D-44AE-B2FC-2A74E2E400F7}"/>
          </ac:spMkLst>
        </pc:spChg>
        <pc:spChg chg="add del">
          <ac:chgData name="Наталья Полковникова" userId="a72e4d564c73f1dc" providerId="LiveId" clId="{205BE105-D641-4BD3-A59B-E52A57C2771B}" dt="2021-12-13T18:59:04.432" v="1274" actId="26606"/>
          <ac:spMkLst>
            <pc:docMk/>
            <pc:sldMk cId="1943343165" sldId="276"/>
            <ac:spMk id="24" creationId="{2B566528-1B12-4246-9431-5C2D7D081168}"/>
          </ac:spMkLst>
        </pc:spChg>
        <pc:spChg chg="add del">
          <ac:chgData name="Наталья Полковникова" userId="a72e4d564c73f1dc" providerId="LiveId" clId="{205BE105-D641-4BD3-A59B-E52A57C2771B}" dt="2021-12-13T18:59:04.432" v="1274" actId="26606"/>
          <ac:spMkLst>
            <pc:docMk/>
            <pc:sldMk cId="1943343165" sldId="276"/>
            <ac:spMk id="26" creationId="{2E80C965-DB6D-4F81-9E9E-B027384D0BD6}"/>
          </ac:spMkLst>
        </pc:spChg>
        <pc:spChg chg="add del">
          <ac:chgData name="Наталья Полковникова" userId="a72e4d564c73f1dc" providerId="LiveId" clId="{205BE105-D641-4BD3-A59B-E52A57C2771B}" dt="2021-12-13T18:59:04.432" v="1274" actId="26606"/>
          <ac:spMkLst>
            <pc:docMk/>
            <pc:sldMk cId="1943343165" sldId="276"/>
            <ac:spMk id="28" creationId="{A580F890-B085-4E95-96AA-55AEBEC5CE6E}"/>
          </ac:spMkLst>
        </pc:spChg>
        <pc:spChg chg="add del">
          <ac:chgData name="Наталья Полковникова" userId="a72e4d564c73f1dc" providerId="LiveId" clId="{205BE105-D641-4BD3-A59B-E52A57C2771B}" dt="2021-12-13T18:59:04.432" v="1274" actId="26606"/>
          <ac:spMkLst>
            <pc:docMk/>
            <pc:sldMk cId="1943343165" sldId="276"/>
            <ac:spMk id="30" creationId="{D3F51FEB-38FB-4F6C-9F7B-2F2AFAB65463}"/>
          </ac:spMkLst>
        </pc:spChg>
        <pc:spChg chg="add del">
          <ac:chgData name="Наталья Полковникова" userId="a72e4d564c73f1dc" providerId="LiveId" clId="{205BE105-D641-4BD3-A59B-E52A57C2771B}" dt="2021-12-13T18:59:04.432" v="1274" actId="26606"/>
          <ac:spMkLst>
            <pc:docMk/>
            <pc:sldMk cId="1943343165" sldId="276"/>
            <ac:spMk id="32" creationId="{1E547BA6-BAE0-43BB-A7CA-60F69CE252F0}"/>
          </ac:spMkLst>
        </pc:spChg>
        <pc:spChg chg="add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34" creationId="{100EDD19-6802-4EC3-95CE-CFFAB042CFD6}"/>
          </ac:spMkLst>
        </pc:spChg>
        <pc:spChg chg="add">
          <ac:chgData name="Наталья Полковникова" userId="a72e4d564c73f1dc" providerId="LiveId" clId="{205BE105-D641-4BD3-A59B-E52A57C2771B}" dt="2021-12-13T18:59:04.443" v="1275" actId="26606"/>
          <ac:spMkLst>
            <pc:docMk/>
            <pc:sldMk cId="1943343165" sldId="276"/>
            <ac:spMk id="35" creationId="{DB17E863-922E-4C26-BD64-E8FD41D28661}"/>
          </ac:spMkLst>
        </pc:spChg>
      </pc:sldChg>
      <pc:sldChg chg="addSp delSp modSp new mod setBg">
        <pc:chgData name="Наталья Полковникова" userId="a72e4d564c73f1dc" providerId="LiveId" clId="{205BE105-D641-4BD3-A59B-E52A57C2771B}" dt="2021-12-13T18:54:57.507" v="1252" actId="26606"/>
        <pc:sldMkLst>
          <pc:docMk/>
          <pc:sldMk cId="2608500640" sldId="277"/>
        </pc:sldMkLst>
        <pc:spChg chg="mod">
          <ac:chgData name="Наталья Полковникова" userId="a72e4d564c73f1dc" providerId="LiveId" clId="{205BE105-D641-4BD3-A59B-E52A57C2771B}" dt="2021-12-13T18:54:57.507" v="1252" actId="26606"/>
          <ac:spMkLst>
            <pc:docMk/>
            <pc:sldMk cId="2608500640" sldId="277"/>
            <ac:spMk id="2" creationId="{34AD370A-8451-4DE8-8CD3-6BABB46525D3}"/>
          </ac:spMkLst>
        </pc:spChg>
        <pc:spChg chg="mod">
          <ac:chgData name="Наталья Полковникова" userId="a72e4d564c73f1dc" providerId="LiveId" clId="{205BE105-D641-4BD3-A59B-E52A57C2771B}" dt="2021-12-13T18:54:57.507" v="1252" actId="26606"/>
          <ac:spMkLst>
            <pc:docMk/>
            <pc:sldMk cId="2608500640" sldId="277"/>
            <ac:spMk id="3" creationId="{E7166414-738E-479F-B58F-BA8C159DF1C9}"/>
          </ac:spMkLst>
        </pc:spChg>
        <pc:spChg chg="add del">
          <ac:chgData name="Наталья Полковникова" userId="a72e4d564c73f1dc" providerId="LiveId" clId="{205BE105-D641-4BD3-A59B-E52A57C2771B}" dt="2021-12-13T18:54:57.498" v="1251" actId="26606"/>
          <ac:spMkLst>
            <pc:docMk/>
            <pc:sldMk cId="2608500640" sldId="277"/>
            <ac:spMk id="8" creationId="{2B566528-1B12-4246-9431-5C2D7D081168}"/>
          </ac:spMkLst>
        </pc:spChg>
        <pc:spChg chg="add del">
          <ac:chgData name="Наталья Полковникова" userId="a72e4d564c73f1dc" providerId="LiveId" clId="{205BE105-D641-4BD3-A59B-E52A57C2771B}" dt="2021-12-13T18:54:57.498" v="1251" actId="26606"/>
          <ac:spMkLst>
            <pc:docMk/>
            <pc:sldMk cId="2608500640" sldId="277"/>
            <ac:spMk id="10" creationId="{2E80C965-DB6D-4F81-9E9E-B027384D0BD6}"/>
          </ac:spMkLst>
        </pc:spChg>
        <pc:spChg chg="add del">
          <ac:chgData name="Наталья Полковникова" userId="a72e4d564c73f1dc" providerId="LiveId" clId="{205BE105-D641-4BD3-A59B-E52A57C2771B}" dt="2021-12-13T18:54:57.498" v="1251" actId="26606"/>
          <ac:spMkLst>
            <pc:docMk/>
            <pc:sldMk cId="2608500640" sldId="277"/>
            <ac:spMk id="12" creationId="{A580F890-B085-4E95-96AA-55AEBEC5CE6E}"/>
          </ac:spMkLst>
        </pc:spChg>
        <pc:spChg chg="add del">
          <ac:chgData name="Наталья Полковникова" userId="a72e4d564c73f1dc" providerId="LiveId" clId="{205BE105-D641-4BD3-A59B-E52A57C2771B}" dt="2021-12-13T18:54:57.498" v="1251" actId="26606"/>
          <ac:spMkLst>
            <pc:docMk/>
            <pc:sldMk cId="2608500640" sldId="277"/>
            <ac:spMk id="14" creationId="{D3F51FEB-38FB-4F6C-9F7B-2F2AFAB65463}"/>
          </ac:spMkLst>
        </pc:spChg>
        <pc:spChg chg="add del">
          <ac:chgData name="Наталья Полковникова" userId="a72e4d564c73f1dc" providerId="LiveId" clId="{205BE105-D641-4BD3-A59B-E52A57C2771B}" dt="2021-12-13T18:54:57.498" v="1251" actId="26606"/>
          <ac:spMkLst>
            <pc:docMk/>
            <pc:sldMk cId="2608500640" sldId="277"/>
            <ac:spMk id="16" creationId="{1E547BA6-BAE0-43BB-A7CA-60F69CE252F0}"/>
          </ac:spMkLst>
        </pc:spChg>
        <pc:spChg chg="add">
          <ac:chgData name="Наталья Полковникова" userId="a72e4d564c73f1dc" providerId="LiveId" clId="{205BE105-D641-4BD3-A59B-E52A57C2771B}" dt="2021-12-13T18:54:57.507" v="1252" actId="26606"/>
          <ac:spMkLst>
            <pc:docMk/>
            <pc:sldMk cId="2608500640" sldId="277"/>
            <ac:spMk id="18" creationId="{100EDD19-6802-4EC3-95CE-CFFAB042CFD6}"/>
          </ac:spMkLst>
        </pc:spChg>
        <pc:spChg chg="add">
          <ac:chgData name="Наталья Полковникова" userId="a72e4d564c73f1dc" providerId="LiveId" clId="{205BE105-D641-4BD3-A59B-E52A57C2771B}" dt="2021-12-13T18:54:57.507" v="1252" actId="26606"/>
          <ac:spMkLst>
            <pc:docMk/>
            <pc:sldMk cId="2608500640" sldId="277"/>
            <ac:spMk id="19" creationId="{DB17E863-922E-4C26-BD64-E8FD41D28661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C1902-214D-4479-95A3-F5E7A6F161D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703545-067D-4686-A9C4-2935D3939244}">
      <dgm:prSet phldrT="[Текст]"/>
      <dgm:spPr/>
      <dgm:t>
        <a:bodyPr/>
        <a:lstStyle/>
        <a:p>
          <a:r>
            <a:rPr lang="ru-RU" dirty="0"/>
            <a:t>Низкий: </a:t>
          </a:r>
        </a:p>
        <a:p>
          <a:r>
            <a:rPr lang="ru-RU" dirty="0"/>
            <a:t>низкая самооценка, депрессии, упрямство,  конфликтность.</a:t>
          </a:r>
        </a:p>
      </dgm:t>
    </dgm:pt>
    <dgm:pt modelId="{0EB08894-AC21-4561-B004-AEC428E23D8F}" type="parTrans" cxnId="{6E5CCB86-37F4-4177-87FF-0F0AC0B976B5}">
      <dgm:prSet/>
      <dgm:spPr/>
      <dgm:t>
        <a:bodyPr/>
        <a:lstStyle/>
        <a:p>
          <a:endParaRPr lang="ru-RU"/>
        </a:p>
      </dgm:t>
    </dgm:pt>
    <dgm:pt modelId="{A61036E0-6BF6-44E9-B883-26864907F72E}" type="sibTrans" cxnId="{6E5CCB86-37F4-4177-87FF-0F0AC0B976B5}">
      <dgm:prSet/>
      <dgm:spPr/>
      <dgm:t>
        <a:bodyPr/>
        <a:lstStyle/>
        <a:p>
          <a:endParaRPr lang="ru-RU"/>
        </a:p>
      </dgm:t>
    </dgm:pt>
    <dgm:pt modelId="{38E86219-0DEA-4959-9485-8AF1DAFDA0F4}">
      <dgm:prSet phldrT="[Текст]"/>
      <dgm:spPr/>
      <dgm:t>
        <a:bodyPr/>
        <a:lstStyle/>
        <a:p>
          <a:r>
            <a:rPr lang="ru-RU" dirty="0"/>
            <a:t>Средний:</a:t>
          </a:r>
        </a:p>
        <a:p>
          <a:r>
            <a:rPr lang="ru-RU" dirty="0"/>
            <a:t>положительная оценка себя в коллективе, высокая самооценка, простота общения.</a:t>
          </a:r>
        </a:p>
      </dgm:t>
    </dgm:pt>
    <dgm:pt modelId="{0BB62096-79CC-4262-B6C9-5217457824E2}" type="parTrans" cxnId="{FF23B11D-CAEB-4BB9-BCAA-88795C2A353E}">
      <dgm:prSet/>
      <dgm:spPr/>
      <dgm:t>
        <a:bodyPr/>
        <a:lstStyle/>
        <a:p>
          <a:endParaRPr lang="ru-RU"/>
        </a:p>
      </dgm:t>
    </dgm:pt>
    <dgm:pt modelId="{3DC42194-AF4D-43A6-9881-B664F1E4867F}" type="sibTrans" cxnId="{FF23B11D-CAEB-4BB9-BCAA-88795C2A353E}">
      <dgm:prSet/>
      <dgm:spPr/>
      <dgm:t>
        <a:bodyPr/>
        <a:lstStyle/>
        <a:p>
          <a:endParaRPr lang="ru-RU"/>
        </a:p>
      </dgm:t>
    </dgm:pt>
    <dgm:pt modelId="{9CA5C387-99E3-4C1D-B231-7DD0A16FF377}">
      <dgm:prSet phldrT="[Текст]"/>
      <dgm:spPr/>
      <dgm:t>
        <a:bodyPr/>
        <a:lstStyle/>
        <a:p>
          <a:r>
            <a:rPr lang="ru-RU" dirty="0"/>
            <a:t>Высокий: </a:t>
          </a:r>
        </a:p>
        <a:p>
          <a:r>
            <a:rPr lang="ru-RU" dirty="0"/>
            <a:t>гармония с окружающим миром, стрессоустойчивость, альтруизм, честность и открытость. </a:t>
          </a:r>
        </a:p>
      </dgm:t>
    </dgm:pt>
    <dgm:pt modelId="{90CA5979-640E-4212-995C-02D49C9F7199}" type="parTrans" cxnId="{19F3126C-B47F-4F3A-9944-553D0785143C}">
      <dgm:prSet/>
      <dgm:spPr/>
      <dgm:t>
        <a:bodyPr/>
        <a:lstStyle/>
        <a:p>
          <a:endParaRPr lang="ru-RU"/>
        </a:p>
      </dgm:t>
    </dgm:pt>
    <dgm:pt modelId="{B23C1B90-FA79-4D90-BE60-3BDF088DA69F}" type="sibTrans" cxnId="{19F3126C-B47F-4F3A-9944-553D0785143C}">
      <dgm:prSet/>
      <dgm:spPr/>
      <dgm:t>
        <a:bodyPr/>
        <a:lstStyle/>
        <a:p>
          <a:endParaRPr lang="ru-RU"/>
        </a:p>
      </dgm:t>
    </dgm:pt>
    <dgm:pt modelId="{ACF51476-FC0D-42F4-A1E1-924A020CB883}" type="pres">
      <dgm:prSet presAssocID="{897C1902-214D-4479-95A3-F5E7A6F161D1}" presName="rootnode" presStyleCnt="0">
        <dgm:presLayoutVars>
          <dgm:chMax/>
          <dgm:chPref/>
          <dgm:dir/>
          <dgm:animLvl val="lvl"/>
        </dgm:presLayoutVars>
      </dgm:prSet>
      <dgm:spPr/>
    </dgm:pt>
    <dgm:pt modelId="{C0ADECFE-0A72-457E-B4E3-8EC4B16D4DDF}" type="pres">
      <dgm:prSet presAssocID="{B8703545-067D-4686-A9C4-2935D3939244}" presName="composite" presStyleCnt="0"/>
      <dgm:spPr/>
    </dgm:pt>
    <dgm:pt modelId="{8C4CDCCB-76C1-4189-8282-0808E3D7CD62}" type="pres">
      <dgm:prSet presAssocID="{B8703545-067D-4686-A9C4-2935D3939244}" presName="LShape" presStyleLbl="alignNode1" presStyleIdx="0" presStyleCnt="5"/>
      <dgm:spPr/>
    </dgm:pt>
    <dgm:pt modelId="{79E698AF-6C74-446F-A1A5-F7B8AE72F751}" type="pres">
      <dgm:prSet presAssocID="{B8703545-067D-4686-A9C4-2935D393924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D1AA144-F7CB-4A2F-8087-00BF12B4B366}" type="pres">
      <dgm:prSet presAssocID="{B8703545-067D-4686-A9C4-2935D3939244}" presName="Triangle" presStyleLbl="alignNode1" presStyleIdx="1" presStyleCnt="5"/>
      <dgm:spPr/>
    </dgm:pt>
    <dgm:pt modelId="{9D866EF4-6CEB-4AC7-8EA0-CB77AAE66DAE}" type="pres">
      <dgm:prSet presAssocID="{A61036E0-6BF6-44E9-B883-26864907F72E}" presName="sibTrans" presStyleCnt="0"/>
      <dgm:spPr/>
    </dgm:pt>
    <dgm:pt modelId="{39834DDD-9755-41F9-B39B-3A330E121556}" type="pres">
      <dgm:prSet presAssocID="{A61036E0-6BF6-44E9-B883-26864907F72E}" presName="space" presStyleCnt="0"/>
      <dgm:spPr/>
    </dgm:pt>
    <dgm:pt modelId="{DC00D609-A5BB-49D3-ABBE-B0F860BCBD1E}" type="pres">
      <dgm:prSet presAssocID="{38E86219-0DEA-4959-9485-8AF1DAFDA0F4}" presName="composite" presStyleCnt="0"/>
      <dgm:spPr/>
    </dgm:pt>
    <dgm:pt modelId="{9E1A8178-FADD-4300-8EB9-5D363D19312C}" type="pres">
      <dgm:prSet presAssocID="{38E86219-0DEA-4959-9485-8AF1DAFDA0F4}" presName="LShape" presStyleLbl="alignNode1" presStyleIdx="2" presStyleCnt="5"/>
      <dgm:spPr/>
    </dgm:pt>
    <dgm:pt modelId="{80449AA5-E54B-4AB2-BFA6-EAE997D28A92}" type="pres">
      <dgm:prSet presAssocID="{38E86219-0DEA-4959-9485-8AF1DAFDA0F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AFFD7A7-0ED2-426C-8A14-53F8CCBFEDF5}" type="pres">
      <dgm:prSet presAssocID="{38E86219-0DEA-4959-9485-8AF1DAFDA0F4}" presName="Triangle" presStyleLbl="alignNode1" presStyleIdx="3" presStyleCnt="5"/>
      <dgm:spPr/>
    </dgm:pt>
    <dgm:pt modelId="{052A0BEE-6EAA-4D4A-B27C-CB01E75A2745}" type="pres">
      <dgm:prSet presAssocID="{3DC42194-AF4D-43A6-9881-B664F1E4867F}" presName="sibTrans" presStyleCnt="0"/>
      <dgm:spPr/>
    </dgm:pt>
    <dgm:pt modelId="{9612D7D8-2297-4981-A985-97DD488586B2}" type="pres">
      <dgm:prSet presAssocID="{3DC42194-AF4D-43A6-9881-B664F1E4867F}" presName="space" presStyleCnt="0"/>
      <dgm:spPr/>
    </dgm:pt>
    <dgm:pt modelId="{9AD9D092-BEB1-45C6-80EF-B7F4E9DB55D1}" type="pres">
      <dgm:prSet presAssocID="{9CA5C387-99E3-4C1D-B231-7DD0A16FF377}" presName="composite" presStyleCnt="0"/>
      <dgm:spPr/>
    </dgm:pt>
    <dgm:pt modelId="{592300BA-C994-4CEA-ACAD-053D1B2A6C40}" type="pres">
      <dgm:prSet presAssocID="{9CA5C387-99E3-4C1D-B231-7DD0A16FF377}" presName="LShape" presStyleLbl="alignNode1" presStyleIdx="4" presStyleCnt="5"/>
      <dgm:spPr/>
    </dgm:pt>
    <dgm:pt modelId="{6D40A617-2996-497E-8BED-737FEBA60728}" type="pres">
      <dgm:prSet presAssocID="{9CA5C387-99E3-4C1D-B231-7DD0A16FF3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B576C0A-1383-48DA-A71B-0D2627EFA485}" type="presOf" srcId="{38E86219-0DEA-4959-9485-8AF1DAFDA0F4}" destId="{80449AA5-E54B-4AB2-BFA6-EAE997D28A92}" srcOrd="0" destOrd="0" presId="urn:microsoft.com/office/officeart/2009/3/layout/StepUpProcess"/>
    <dgm:cxn modelId="{F3D80D11-77AA-4B8B-A100-0E0B70630268}" type="presOf" srcId="{897C1902-214D-4479-95A3-F5E7A6F161D1}" destId="{ACF51476-FC0D-42F4-A1E1-924A020CB883}" srcOrd="0" destOrd="0" presId="urn:microsoft.com/office/officeart/2009/3/layout/StepUpProcess"/>
    <dgm:cxn modelId="{FF23B11D-CAEB-4BB9-BCAA-88795C2A353E}" srcId="{897C1902-214D-4479-95A3-F5E7A6F161D1}" destId="{38E86219-0DEA-4959-9485-8AF1DAFDA0F4}" srcOrd="1" destOrd="0" parTransId="{0BB62096-79CC-4262-B6C9-5217457824E2}" sibTransId="{3DC42194-AF4D-43A6-9881-B664F1E4867F}"/>
    <dgm:cxn modelId="{F4E1B766-B1D2-4D05-831C-6BBCE0392FA9}" type="presOf" srcId="{9CA5C387-99E3-4C1D-B231-7DD0A16FF377}" destId="{6D40A617-2996-497E-8BED-737FEBA60728}" srcOrd="0" destOrd="0" presId="urn:microsoft.com/office/officeart/2009/3/layout/StepUpProcess"/>
    <dgm:cxn modelId="{19F3126C-B47F-4F3A-9944-553D0785143C}" srcId="{897C1902-214D-4479-95A3-F5E7A6F161D1}" destId="{9CA5C387-99E3-4C1D-B231-7DD0A16FF377}" srcOrd="2" destOrd="0" parTransId="{90CA5979-640E-4212-995C-02D49C9F7199}" sibTransId="{B23C1B90-FA79-4D90-BE60-3BDF088DA69F}"/>
    <dgm:cxn modelId="{6E5CCB86-37F4-4177-87FF-0F0AC0B976B5}" srcId="{897C1902-214D-4479-95A3-F5E7A6F161D1}" destId="{B8703545-067D-4686-A9C4-2935D3939244}" srcOrd="0" destOrd="0" parTransId="{0EB08894-AC21-4561-B004-AEC428E23D8F}" sibTransId="{A61036E0-6BF6-44E9-B883-26864907F72E}"/>
    <dgm:cxn modelId="{D40CC9AC-7527-49D1-93B6-DF8F0E995AAB}" type="presOf" srcId="{B8703545-067D-4686-A9C4-2935D3939244}" destId="{79E698AF-6C74-446F-A1A5-F7B8AE72F751}" srcOrd="0" destOrd="0" presId="urn:microsoft.com/office/officeart/2009/3/layout/StepUpProcess"/>
    <dgm:cxn modelId="{B4491CA1-066F-4E1A-9D07-9D6D4E1E5173}" type="presParOf" srcId="{ACF51476-FC0D-42F4-A1E1-924A020CB883}" destId="{C0ADECFE-0A72-457E-B4E3-8EC4B16D4DDF}" srcOrd="0" destOrd="0" presId="urn:microsoft.com/office/officeart/2009/3/layout/StepUpProcess"/>
    <dgm:cxn modelId="{C7233BCC-B3E3-42D0-BA55-5889C03560A9}" type="presParOf" srcId="{C0ADECFE-0A72-457E-B4E3-8EC4B16D4DDF}" destId="{8C4CDCCB-76C1-4189-8282-0808E3D7CD62}" srcOrd="0" destOrd="0" presId="urn:microsoft.com/office/officeart/2009/3/layout/StepUpProcess"/>
    <dgm:cxn modelId="{34431637-E247-4B70-B39A-F18DE59F1D3B}" type="presParOf" srcId="{C0ADECFE-0A72-457E-B4E3-8EC4B16D4DDF}" destId="{79E698AF-6C74-446F-A1A5-F7B8AE72F751}" srcOrd="1" destOrd="0" presId="urn:microsoft.com/office/officeart/2009/3/layout/StepUpProcess"/>
    <dgm:cxn modelId="{94755B85-BB7E-4271-84FF-15DC10A31F93}" type="presParOf" srcId="{C0ADECFE-0A72-457E-B4E3-8EC4B16D4DDF}" destId="{4D1AA144-F7CB-4A2F-8087-00BF12B4B366}" srcOrd="2" destOrd="0" presId="urn:microsoft.com/office/officeart/2009/3/layout/StepUpProcess"/>
    <dgm:cxn modelId="{4D54C1CF-90E7-42FA-9470-CF742B62FE9B}" type="presParOf" srcId="{ACF51476-FC0D-42F4-A1E1-924A020CB883}" destId="{9D866EF4-6CEB-4AC7-8EA0-CB77AAE66DAE}" srcOrd="1" destOrd="0" presId="urn:microsoft.com/office/officeart/2009/3/layout/StepUpProcess"/>
    <dgm:cxn modelId="{C4CBEC77-E96C-419D-91F8-5546BB5D2998}" type="presParOf" srcId="{9D866EF4-6CEB-4AC7-8EA0-CB77AAE66DAE}" destId="{39834DDD-9755-41F9-B39B-3A330E121556}" srcOrd="0" destOrd="0" presId="urn:microsoft.com/office/officeart/2009/3/layout/StepUpProcess"/>
    <dgm:cxn modelId="{82B4E91C-11E9-45F0-8F70-E7D58B519C49}" type="presParOf" srcId="{ACF51476-FC0D-42F4-A1E1-924A020CB883}" destId="{DC00D609-A5BB-49D3-ABBE-B0F860BCBD1E}" srcOrd="2" destOrd="0" presId="urn:microsoft.com/office/officeart/2009/3/layout/StepUpProcess"/>
    <dgm:cxn modelId="{07CAD61F-D1EA-4C45-96A6-9775A37F9E26}" type="presParOf" srcId="{DC00D609-A5BB-49D3-ABBE-B0F860BCBD1E}" destId="{9E1A8178-FADD-4300-8EB9-5D363D19312C}" srcOrd="0" destOrd="0" presId="urn:microsoft.com/office/officeart/2009/3/layout/StepUpProcess"/>
    <dgm:cxn modelId="{67C84B92-4324-4A64-AFEC-E9AB7567097C}" type="presParOf" srcId="{DC00D609-A5BB-49D3-ABBE-B0F860BCBD1E}" destId="{80449AA5-E54B-4AB2-BFA6-EAE997D28A92}" srcOrd="1" destOrd="0" presId="urn:microsoft.com/office/officeart/2009/3/layout/StepUpProcess"/>
    <dgm:cxn modelId="{1C4CE073-CE6E-4CF0-8E6E-34D402870851}" type="presParOf" srcId="{DC00D609-A5BB-49D3-ABBE-B0F860BCBD1E}" destId="{5AFFD7A7-0ED2-426C-8A14-53F8CCBFEDF5}" srcOrd="2" destOrd="0" presId="urn:microsoft.com/office/officeart/2009/3/layout/StepUpProcess"/>
    <dgm:cxn modelId="{007C3482-DB27-4378-BCCB-9C9F869B12D3}" type="presParOf" srcId="{ACF51476-FC0D-42F4-A1E1-924A020CB883}" destId="{052A0BEE-6EAA-4D4A-B27C-CB01E75A2745}" srcOrd="3" destOrd="0" presId="urn:microsoft.com/office/officeart/2009/3/layout/StepUpProcess"/>
    <dgm:cxn modelId="{0E338CBF-463F-48B2-80E5-C621725ABE22}" type="presParOf" srcId="{052A0BEE-6EAA-4D4A-B27C-CB01E75A2745}" destId="{9612D7D8-2297-4981-A985-97DD488586B2}" srcOrd="0" destOrd="0" presId="urn:microsoft.com/office/officeart/2009/3/layout/StepUpProcess"/>
    <dgm:cxn modelId="{CD224FFC-EA2E-469F-8FB4-5C2CBCF278C5}" type="presParOf" srcId="{ACF51476-FC0D-42F4-A1E1-924A020CB883}" destId="{9AD9D092-BEB1-45C6-80EF-B7F4E9DB55D1}" srcOrd="4" destOrd="0" presId="urn:microsoft.com/office/officeart/2009/3/layout/StepUpProcess"/>
    <dgm:cxn modelId="{2913AF65-60EE-4F0F-A6A6-6C990C7DF655}" type="presParOf" srcId="{9AD9D092-BEB1-45C6-80EF-B7F4E9DB55D1}" destId="{592300BA-C994-4CEA-ACAD-053D1B2A6C40}" srcOrd="0" destOrd="0" presId="urn:microsoft.com/office/officeart/2009/3/layout/StepUpProcess"/>
    <dgm:cxn modelId="{D4BE0E68-F756-4BB9-A442-6EAD53C87498}" type="presParOf" srcId="{9AD9D092-BEB1-45C6-80EF-B7F4E9DB55D1}" destId="{6D40A617-2996-497E-8BED-737FEBA607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2F767-587B-4DDA-982E-C47ED0EB2A38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69F3D409-E714-448D-BAAD-C4CB7CF15116}">
      <dgm:prSet phldrT="[Текст]"/>
      <dgm:spPr/>
      <dgm:t>
        <a:bodyPr/>
        <a:lstStyle/>
        <a:p>
          <a:r>
            <a:rPr lang="ru-RU" dirty="0"/>
            <a:t>Выразительность</a:t>
          </a:r>
        </a:p>
      </dgm:t>
    </dgm:pt>
    <dgm:pt modelId="{7730B49E-CDCF-4F5E-B2C9-1C773783B3BE}" type="parTrans" cxnId="{701092CC-7A53-4140-AB2D-69B2199A5FCF}">
      <dgm:prSet/>
      <dgm:spPr/>
      <dgm:t>
        <a:bodyPr/>
        <a:lstStyle/>
        <a:p>
          <a:endParaRPr lang="ru-RU"/>
        </a:p>
      </dgm:t>
    </dgm:pt>
    <dgm:pt modelId="{3903BA31-971D-4C99-93BB-9F0EF49E8CE5}" type="sibTrans" cxnId="{701092CC-7A53-4140-AB2D-69B2199A5FCF}">
      <dgm:prSet/>
      <dgm:spPr/>
      <dgm:t>
        <a:bodyPr/>
        <a:lstStyle/>
        <a:p>
          <a:endParaRPr lang="ru-RU"/>
        </a:p>
      </dgm:t>
    </dgm:pt>
    <dgm:pt modelId="{1215F8EC-B332-4471-9DFB-41F8BFB1C9FC}">
      <dgm:prSet phldrT="[Текст]"/>
      <dgm:spPr/>
      <dgm:t>
        <a:bodyPr/>
        <a:lstStyle/>
        <a:p>
          <a:r>
            <a:rPr lang="ru-RU" dirty="0"/>
            <a:t>Сопереживание </a:t>
          </a:r>
        </a:p>
      </dgm:t>
    </dgm:pt>
    <dgm:pt modelId="{2D200A8C-ED8F-43D5-AC2B-AB1D248716AC}" type="parTrans" cxnId="{3635363A-206E-4B97-9FDC-9F13795DB898}">
      <dgm:prSet/>
      <dgm:spPr/>
      <dgm:t>
        <a:bodyPr/>
        <a:lstStyle/>
        <a:p>
          <a:endParaRPr lang="ru-RU"/>
        </a:p>
      </dgm:t>
    </dgm:pt>
    <dgm:pt modelId="{A1844CD1-AAD8-4A04-9D84-2FAB71889222}" type="sibTrans" cxnId="{3635363A-206E-4B97-9FDC-9F13795DB898}">
      <dgm:prSet/>
      <dgm:spPr/>
      <dgm:t>
        <a:bodyPr/>
        <a:lstStyle/>
        <a:p>
          <a:endParaRPr lang="ru-RU"/>
        </a:p>
      </dgm:t>
    </dgm:pt>
    <dgm:pt modelId="{2A8CC66B-5207-4C16-8B3B-06262F8B9858}">
      <dgm:prSet phldrT="[Текст]"/>
      <dgm:spPr/>
      <dgm:t>
        <a:bodyPr/>
        <a:lstStyle/>
        <a:p>
          <a:r>
            <a:rPr lang="ru-RU" dirty="0"/>
            <a:t>Саморегуляция</a:t>
          </a:r>
        </a:p>
      </dgm:t>
    </dgm:pt>
    <dgm:pt modelId="{9BEC358B-15A0-4766-843B-4F9220EB824E}" type="parTrans" cxnId="{ED4A0E8E-FBFB-4E1D-8D97-11B0694D2DCD}">
      <dgm:prSet/>
      <dgm:spPr/>
      <dgm:t>
        <a:bodyPr/>
        <a:lstStyle/>
        <a:p>
          <a:endParaRPr lang="ru-RU"/>
        </a:p>
      </dgm:t>
    </dgm:pt>
    <dgm:pt modelId="{8098A2FD-7E1F-4C2B-910B-F27C54260EE6}" type="sibTrans" cxnId="{ED4A0E8E-FBFB-4E1D-8D97-11B0694D2DCD}">
      <dgm:prSet/>
      <dgm:spPr/>
      <dgm:t>
        <a:bodyPr/>
        <a:lstStyle/>
        <a:p>
          <a:endParaRPr lang="ru-RU"/>
        </a:p>
      </dgm:t>
    </dgm:pt>
    <dgm:pt modelId="{9858A1BC-752F-4044-8771-ED4B4DA19A78}" type="pres">
      <dgm:prSet presAssocID="{EE72F767-587B-4DDA-982E-C47ED0EB2A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DCEEB2-C19E-4F8A-A0A7-0774F5EFB38B}" type="pres">
      <dgm:prSet presAssocID="{69F3D409-E714-448D-BAAD-C4CB7CF15116}" presName="gear1" presStyleLbl="node1" presStyleIdx="0" presStyleCnt="3">
        <dgm:presLayoutVars>
          <dgm:chMax val="1"/>
          <dgm:bulletEnabled val="1"/>
        </dgm:presLayoutVars>
      </dgm:prSet>
      <dgm:spPr/>
    </dgm:pt>
    <dgm:pt modelId="{FDB4032E-9D6A-4D57-AF9A-0F26A7781DD0}" type="pres">
      <dgm:prSet presAssocID="{69F3D409-E714-448D-BAAD-C4CB7CF15116}" presName="gear1srcNode" presStyleLbl="node1" presStyleIdx="0" presStyleCnt="3"/>
      <dgm:spPr/>
    </dgm:pt>
    <dgm:pt modelId="{870B0FF8-272D-4DC7-9271-FC6125326B92}" type="pres">
      <dgm:prSet presAssocID="{69F3D409-E714-448D-BAAD-C4CB7CF15116}" presName="gear1dstNode" presStyleLbl="node1" presStyleIdx="0" presStyleCnt="3"/>
      <dgm:spPr/>
    </dgm:pt>
    <dgm:pt modelId="{549F501F-143C-4D96-A9F5-C711A92A8ADC}" type="pres">
      <dgm:prSet presAssocID="{1215F8EC-B332-4471-9DFB-41F8BFB1C9FC}" presName="gear2" presStyleLbl="node1" presStyleIdx="1" presStyleCnt="3">
        <dgm:presLayoutVars>
          <dgm:chMax val="1"/>
          <dgm:bulletEnabled val="1"/>
        </dgm:presLayoutVars>
      </dgm:prSet>
      <dgm:spPr/>
    </dgm:pt>
    <dgm:pt modelId="{6FD76CCA-8249-4352-AE3F-909B1CDC8165}" type="pres">
      <dgm:prSet presAssocID="{1215F8EC-B332-4471-9DFB-41F8BFB1C9FC}" presName="gear2srcNode" presStyleLbl="node1" presStyleIdx="1" presStyleCnt="3"/>
      <dgm:spPr/>
    </dgm:pt>
    <dgm:pt modelId="{F3A4280F-7147-49C8-A152-50C254D390B4}" type="pres">
      <dgm:prSet presAssocID="{1215F8EC-B332-4471-9DFB-41F8BFB1C9FC}" presName="gear2dstNode" presStyleLbl="node1" presStyleIdx="1" presStyleCnt="3"/>
      <dgm:spPr/>
    </dgm:pt>
    <dgm:pt modelId="{1EF8E663-B76D-4B08-AA32-93A1EC037A91}" type="pres">
      <dgm:prSet presAssocID="{2A8CC66B-5207-4C16-8B3B-06262F8B9858}" presName="gear3" presStyleLbl="node1" presStyleIdx="2" presStyleCnt="3"/>
      <dgm:spPr/>
    </dgm:pt>
    <dgm:pt modelId="{BB093882-8F48-4B24-AFA3-056F4EC13817}" type="pres">
      <dgm:prSet presAssocID="{2A8CC66B-5207-4C16-8B3B-06262F8B985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0E80E85-DDEF-43DC-B0A9-9AD90B545D0E}" type="pres">
      <dgm:prSet presAssocID="{2A8CC66B-5207-4C16-8B3B-06262F8B9858}" presName="gear3srcNode" presStyleLbl="node1" presStyleIdx="2" presStyleCnt="3"/>
      <dgm:spPr/>
    </dgm:pt>
    <dgm:pt modelId="{179DF577-1DD5-4B88-AA27-CBF4928FE499}" type="pres">
      <dgm:prSet presAssocID="{2A8CC66B-5207-4C16-8B3B-06262F8B9858}" presName="gear3dstNode" presStyleLbl="node1" presStyleIdx="2" presStyleCnt="3"/>
      <dgm:spPr/>
    </dgm:pt>
    <dgm:pt modelId="{F1ACC557-6667-4D08-A062-158CF19BF5B7}" type="pres">
      <dgm:prSet presAssocID="{3903BA31-971D-4C99-93BB-9F0EF49E8CE5}" presName="connector1" presStyleLbl="sibTrans2D1" presStyleIdx="0" presStyleCnt="3"/>
      <dgm:spPr/>
    </dgm:pt>
    <dgm:pt modelId="{F7C76C8D-C631-4C45-B9D7-54F2F36F2ACC}" type="pres">
      <dgm:prSet presAssocID="{A1844CD1-AAD8-4A04-9D84-2FAB71889222}" presName="connector2" presStyleLbl="sibTrans2D1" presStyleIdx="1" presStyleCnt="3"/>
      <dgm:spPr/>
    </dgm:pt>
    <dgm:pt modelId="{F82962F7-4EF0-4476-AF19-B53AFCD9D7F6}" type="pres">
      <dgm:prSet presAssocID="{8098A2FD-7E1F-4C2B-910B-F27C54260EE6}" presName="connector3" presStyleLbl="sibTrans2D1" presStyleIdx="2" presStyleCnt="3"/>
      <dgm:spPr/>
    </dgm:pt>
  </dgm:ptLst>
  <dgm:cxnLst>
    <dgm:cxn modelId="{64000C02-B48B-45F4-95A0-D2ABDE855BD4}" type="presOf" srcId="{1215F8EC-B332-4471-9DFB-41F8BFB1C9FC}" destId="{549F501F-143C-4D96-A9F5-C711A92A8ADC}" srcOrd="0" destOrd="0" presId="urn:microsoft.com/office/officeart/2005/8/layout/gear1"/>
    <dgm:cxn modelId="{0A753502-57EE-43D0-8643-C50807DBF2B8}" type="presOf" srcId="{8098A2FD-7E1F-4C2B-910B-F27C54260EE6}" destId="{F82962F7-4EF0-4476-AF19-B53AFCD9D7F6}" srcOrd="0" destOrd="0" presId="urn:microsoft.com/office/officeart/2005/8/layout/gear1"/>
    <dgm:cxn modelId="{B1FBEB19-4D2F-4E27-9393-87818BAAE5A9}" type="presOf" srcId="{2A8CC66B-5207-4C16-8B3B-06262F8B9858}" destId="{70E80E85-DDEF-43DC-B0A9-9AD90B545D0E}" srcOrd="2" destOrd="0" presId="urn:microsoft.com/office/officeart/2005/8/layout/gear1"/>
    <dgm:cxn modelId="{B501EE1A-538C-4B81-8CF4-B3B427A86C01}" type="presOf" srcId="{69F3D409-E714-448D-BAAD-C4CB7CF15116}" destId="{FDB4032E-9D6A-4D57-AF9A-0F26A7781DD0}" srcOrd="1" destOrd="0" presId="urn:microsoft.com/office/officeart/2005/8/layout/gear1"/>
    <dgm:cxn modelId="{6E62F735-EF28-48CD-AC3D-55BB92FD1FB4}" type="presOf" srcId="{EE72F767-587B-4DDA-982E-C47ED0EB2A38}" destId="{9858A1BC-752F-4044-8771-ED4B4DA19A78}" srcOrd="0" destOrd="0" presId="urn:microsoft.com/office/officeart/2005/8/layout/gear1"/>
    <dgm:cxn modelId="{07238837-DACC-4D37-B2CB-4E51DD44A6C2}" type="presOf" srcId="{69F3D409-E714-448D-BAAD-C4CB7CF15116}" destId="{870B0FF8-272D-4DC7-9271-FC6125326B92}" srcOrd="2" destOrd="0" presId="urn:microsoft.com/office/officeart/2005/8/layout/gear1"/>
    <dgm:cxn modelId="{3635363A-206E-4B97-9FDC-9F13795DB898}" srcId="{EE72F767-587B-4DDA-982E-C47ED0EB2A38}" destId="{1215F8EC-B332-4471-9DFB-41F8BFB1C9FC}" srcOrd="1" destOrd="0" parTransId="{2D200A8C-ED8F-43D5-AC2B-AB1D248716AC}" sibTransId="{A1844CD1-AAD8-4A04-9D84-2FAB71889222}"/>
    <dgm:cxn modelId="{6BC96D6B-C565-4CFA-A8A7-1040A2099517}" type="presOf" srcId="{2A8CC66B-5207-4C16-8B3B-06262F8B9858}" destId="{BB093882-8F48-4B24-AFA3-056F4EC13817}" srcOrd="1" destOrd="0" presId="urn:microsoft.com/office/officeart/2005/8/layout/gear1"/>
    <dgm:cxn modelId="{AD886A51-F2B8-4D18-8DE7-FABB8B1BE36F}" type="presOf" srcId="{1215F8EC-B332-4471-9DFB-41F8BFB1C9FC}" destId="{F3A4280F-7147-49C8-A152-50C254D390B4}" srcOrd="2" destOrd="0" presId="urn:microsoft.com/office/officeart/2005/8/layout/gear1"/>
    <dgm:cxn modelId="{FA42CD51-A546-4999-A23D-CF24DF68F409}" type="presOf" srcId="{1215F8EC-B332-4471-9DFB-41F8BFB1C9FC}" destId="{6FD76CCA-8249-4352-AE3F-909B1CDC8165}" srcOrd="1" destOrd="0" presId="urn:microsoft.com/office/officeart/2005/8/layout/gear1"/>
    <dgm:cxn modelId="{ED4A0E8E-FBFB-4E1D-8D97-11B0694D2DCD}" srcId="{EE72F767-587B-4DDA-982E-C47ED0EB2A38}" destId="{2A8CC66B-5207-4C16-8B3B-06262F8B9858}" srcOrd="2" destOrd="0" parTransId="{9BEC358B-15A0-4766-843B-4F9220EB824E}" sibTransId="{8098A2FD-7E1F-4C2B-910B-F27C54260EE6}"/>
    <dgm:cxn modelId="{299FF697-CB9F-4F1D-998E-E03BC3743867}" type="presOf" srcId="{3903BA31-971D-4C99-93BB-9F0EF49E8CE5}" destId="{F1ACC557-6667-4D08-A062-158CF19BF5B7}" srcOrd="0" destOrd="0" presId="urn:microsoft.com/office/officeart/2005/8/layout/gear1"/>
    <dgm:cxn modelId="{35A618A3-9EB8-40A4-8205-ED7DF27BF501}" type="presOf" srcId="{69F3D409-E714-448D-BAAD-C4CB7CF15116}" destId="{31DCEEB2-C19E-4F8A-A0A7-0774F5EFB38B}" srcOrd="0" destOrd="0" presId="urn:microsoft.com/office/officeart/2005/8/layout/gear1"/>
    <dgm:cxn modelId="{F2C426B7-6BDA-4793-9928-1340689532D6}" type="presOf" srcId="{2A8CC66B-5207-4C16-8B3B-06262F8B9858}" destId="{1EF8E663-B76D-4B08-AA32-93A1EC037A91}" srcOrd="0" destOrd="0" presId="urn:microsoft.com/office/officeart/2005/8/layout/gear1"/>
    <dgm:cxn modelId="{DD595EC2-0CF1-45D4-A189-7E1ECE093E8B}" type="presOf" srcId="{2A8CC66B-5207-4C16-8B3B-06262F8B9858}" destId="{179DF577-1DD5-4B88-AA27-CBF4928FE499}" srcOrd="3" destOrd="0" presId="urn:microsoft.com/office/officeart/2005/8/layout/gear1"/>
    <dgm:cxn modelId="{701092CC-7A53-4140-AB2D-69B2199A5FCF}" srcId="{EE72F767-587B-4DDA-982E-C47ED0EB2A38}" destId="{69F3D409-E714-448D-BAAD-C4CB7CF15116}" srcOrd="0" destOrd="0" parTransId="{7730B49E-CDCF-4F5E-B2C9-1C773783B3BE}" sibTransId="{3903BA31-971D-4C99-93BB-9F0EF49E8CE5}"/>
    <dgm:cxn modelId="{49787DFD-09FB-498C-AD36-9DF80CF4BB35}" type="presOf" srcId="{A1844CD1-AAD8-4A04-9D84-2FAB71889222}" destId="{F7C76C8D-C631-4C45-B9D7-54F2F36F2ACC}" srcOrd="0" destOrd="0" presId="urn:microsoft.com/office/officeart/2005/8/layout/gear1"/>
    <dgm:cxn modelId="{4ADA5988-F1A4-452D-941F-F7188D0345BD}" type="presParOf" srcId="{9858A1BC-752F-4044-8771-ED4B4DA19A78}" destId="{31DCEEB2-C19E-4F8A-A0A7-0774F5EFB38B}" srcOrd="0" destOrd="0" presId="urn:microsoft.com/office/officeart/2005/8/layout/gear1"/>
    <dgm:cxn modelId="{2586C90F-2C5E-4764-A15B-22C55E58C30F}" type="presParOf" srcId="{9858A1BC-752F-4044-8771-ED4B4DA19A78}" destId="{FDB4032E-9D6A-4D57-AF9A-0F26A7781DD0}" srcOrd="1" destOrd="0" presId="urn:microsoft.com/office/officeart/2005/8/layout/gear1"/>
    <dgm:cxn modelId="{1D05BC6D-EC50-4A34-AE39-548AB42BF0BD}" type="presParOf" srcId="{9858A1BC-752F-4044-8771-ED4B4DA19A78}" destId="{870B0FF8-272D-4DC7-9271-FC6125326B92}" srcOrd="2" destOrd="0" presId="urn:microsoft.com/office/officeart/2005/8/layout/gear1"/>
    <dgm:cxn modelId="{EDB1A79B-CC17-49A9-B8A0-4657B8AEA9D7}" type="presParOf" srcId="{9858A1BC-752F-4044-8771-ED4B4DA19A78}" destId="{549F501F-143C-4D96-A9F5-C711A92A8ADC}" srcOrd="3" destOrd="0" presId="urn:microsoft.com/office/officeart/2005/8/layout/gear1"/>
    <dgm:cxn modelId="{DFD3C585-76B0-4DB1-992E-25AF70A6423D}" type="presParOf" srcId="{9858A1BC-752F-4044-8771-ED4B4DA19A78}" destId="{6FD76CCA-8249-4352-AE3F-909B1CDC8165}" srcOrd="4" destOrd="0" presId="urn:microsoft.com/office/officeart/2005/8/layout/gear1"/>
    <dgm:cxn modelId="{5E8CA1F4-2DFB-45A3-AF61-7594CD118EB5}" type="presParOf" srcId="{9858A1BC-752F-4044-8771-ED4B4DA19A78}" destId="{F3A4280F-7147-49C8-A152-50C254D390B4}" srcOrd="5" destOrd="0" presId="urn:microsoft.com/office/officeart/2005/8/layout/gear1"/>
    <dgm:cxn modelId="{9A87833D-CC6D-4213-83B6-36DF6AFEEE98}" type="presParOf" srcId="{9858A1BC-752F-4044-8771-ED4B4DA19A78}" destId="{1EF8E663-B76D-4B08-AA32-93A1EC037A91}" srcOrd="6" destOrd="0" presId="urn:microsoft.com/office/officeart/2005/8/layout/gear1"/>
    <dgm:cxn modelId="{65A12311-873A-4056-A745-232C23A57C16}" type="presParOf" srcId="{9858A1BC-752F-4044-8771-ED4B4DA19A78}" destId="{BB093882-8F48-4B24-AFA3-056F4EC13817}" srcOrd="7" destOrd="0" presId="urn:microsoft.com/office/officeart/2005/8/layout/gear1"/>
    <dgm:cxn modelId="{91871B24-264E-410E-851C-6503D019F8BD}" type="presParOf" srcId="{9858A1BC-752F-4044-8771-ED4B4DA19A78}" destId="{70E80E85-DDEF-43DC-B0A9-9AD90B545D0E}" srcOrd="8" destOrd="0" presId="urn:microsoft.com/office/officeart/2005/8/layout/gear1"/>
    <dgm:cxn modelId="{1D3AB4FA-50B6-4155-8F9A-41B63A4AE882}" type="presParOf" srcId="{9858A1BC-752F-4044-8771-ED4B4DA19A78}" destId="{179DF577-1DD5-4B88-AA27-CBF4928FE499}" srcOrd="9" destOrd="0" presId="urn:microsoft.com/office/officeart/2005/8/layout/gear1"/>
    <dgm:cxn modelId="{1C9E79B3-4243-478D-A397-2558F0C7C8E0}" type="presParOf" srcId="{9858A1BC-752F-4044-8771-ED4B4DA19A78}" destId="{F1ACC557-6667-4D08-A062-158CF19BF5B7}" srcOrd="10" destOrd="0" presId="urn:microsoft.com/office/officeart/2005/8/layout/gear1"/>
    <dgm:cxn modelId="{727AF5EC-47AD-450C-9A95-B83B1A8E0FB2}" type="presParOf" srcId="{9858A1BC-752F-4044-8771-ED4B4DA19A78}" destId="{F7C76C8D-C631-4C45-B9D7-54F2F36F2ACC}" srcOrd="11" destOrd="0" presId="urn:microsoft.com/office/officeart/2005/8/layout/gear1"/>
    <dgm:cxn modelId="{A24C6015-01C4-403A-A092-B83C6B6C3FAE}" type="presParOf" srcId="{9858A1BC-752F-4044-8771-ED4B4DA19A78}" destId="{F82962F7-4EF0-4476-AF19-B53AFCD9D7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E5066E-2D25-4C11-B5EC-47F244AE09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79103DD-DB90-439F-96BD-9E7B2B18A20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«Дополнение фраз»</a:t>
          </a:r>
          <a:endParaRPr lang="en-US"/>
        </a:p>
      </dgm:t>
    </dgm:pt>
    <dgm:pt modelId="{56191526-3C9B-48D8-983D-E6723CA4E5DE}" type="parTrans" cxnId="{E7E4DC51-A699-4BB9-A1E3-11298451ADBD}">
      <dgm:prSet/>
      <dgm:spPr/>
      <dgm:t>
        <a:bodyPr/>
        <a:lstStyle/>
        <a:p>
          <a:endParaRPr lang="en-US"/>
        </a:p>
      </dgm:t>
    </dgm:pt>
    <dgm:pt modelId="{FDE830A1-2AAD-4E92-AE61-B5CE2536B4D4}" type="sibTrans" cxnId="{E7E4DC51-A699-4BB9-A1E3-11298451AD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F86A9E-894B-4360-8DB8-30C1DD8D604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«Закончи историю»</a:t>
          </a:r>
          <a:endParaRPr lang="en-US"/>
        </a:p>
      </dgm:t>
    </dgm:pt>
    <dgm:pt modelId="{5F6E702A-FA49-47C5-9830-AEBA332CC5CE}" type="parTrans" cxnId="{92510836-97FD-4183-8AF7-0CCBB68A7BB4}">
      <dgm:prSet/>
      <dgm:spPr/>
      <dgm:t>
        <a:bodyPr/>
        <a:lstStyle/>
        <a:p>
          <a:endParaRPr lang="en-US"/>
        </a:p>
      </dgm:t>
    </dgm:pt>
    <dgm:pt modelId="{3010A771-FCE3-48FE-AF93-688C532AE627}" type="sibTrans" cxnId="{92510836-97FD-4183-8AF7-0CCBB68A7B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3DB7C4-6F5A-4A9C-ABD6-75305AD5F8D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«Сюжетные картинки»</a:t>
          </a:r>
          <a:endParaRPr lang="en-US"/>
        </a:p>
      </dgm:t>
    </dgm:pt>
    <dgm:pt modelId="{C64BE43E-8AF2-4792-A19E-B79890602B29}" type="parTrans" cxnId="{E584071E-0456-4C0A-91BF-E556A093519A}">
      <dgm:prSet/>
      <dgm:spPr/>
      <dgm:t>
        <a:bodyPr/>
        <a:lstStyle/>
        <a:p>
          <a:endParaRPr lang="en-US"/>
        </a:p>
      </dgm:t>
    </dgm:pt>
    <dgm:pt modelId="{D2814463-189A-48C3-BDC5-BC3374419801}" type="sibTrans" cxnId="{E584071E-0456-4C0A-91BF-E556A093519A}">
      <dgm:prSet/>
      <dgm:spPr/>
      <dgm:t>
        <a:bodyPr/>
        <a:lstStyle/>
        <a:p>
          <a:endParaRPr lang="en-US"/>
        </a:p>
      </dgm:t>
    </dgm:pt>
    <dgm:pt modelId="{8CA11822-FB22-480D-9F44-AAB691023155}" type="pres">
      <dgm:prSet presAssocID="{98E5066E-2D25-4C11-B5EC-47F244AE0945}" presName="root" presStyleCnt="0">
        <dgm:presLayoutVars>
          <dgm:dir/>
          <dgm:resizeHandles val="exact"/>
        </dgm:presLayoutVars>
      </dgm:prSet>
      <dgm:spPr/>
    </dgm:pt>
    <dgm:pt modelId="{FAB2AD92-7CF3-4A60-9F32-5F2033496173}" type="pres">
      <dgm:prSet presAssocID="{479103DD-DB90-439F-96BD-9E7B2B18A209}" presName="compNode" presStyleCnt="0"/>
      <dgm:spPr/>
    </dgm:pt>
    <dgm:pt modelId="{07E42981-BF4D-4A1B-8316-542573FD10E4}" type="pres">
      <dgm:prSet presAssocID="{479103DD-DB90-439F-96BD-9E7B2B18A2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убная паста"/>
        </a:ext>
      </dgm:extLst>
    </dgm:pt>
    <dgm:pt modelId="{BE21EA3B-5901-42F2-B67D-8FB61D7FEB66}" type="pres">
      <dgm:prSet presAssocID="{479103DD-DB90-439F-96BD-9E7B2B18A209}" presName="spaceRect" presStyleCnt="0"/>
      <dgm:spPr/>
    </dgm:pt>
    <dgm:pt modelId="{087FA0AC-B895-4BC2-BA0C-01946CF6DD45}" type="pres">
      <dgm:prSet presAssocID="{479103DD-DB90-439F-96BD-9E7B2B18A209}" presName="textRect" presStyleLbl="revTx" presStyleIdx="0" presStyleCnt="3">
        <dgm:presLayoutVars>
          <dgm:chMax val="1"/>
          <dgm:chPref val="1"/>
        </dgm:presLayoutVars>
      </dgm:prSet>
      <dgm:spPr/>
    </dgm:pt>
    <dgm:pt modelId="{896C8690-C00C-4EAC-A0E0-EF68CAEF6406}" type="pres">
      <dgm:prSet presAssocID="{FDE830A1-2AAD-4E92-AE61-B5CE2536B4D4}" presName="sibTrans" presStyleCnt="0"/>
      <dgm:spPr/>
    </dgm:pt>
    <dgm:pt modelId="{6E81B105-47F5-4DE5-B5D9-DB66B41ED53F}" type="pres">
      <dgm:prSet presAssocID="{F3F86A9E-894B-4360-8DB8-30C1DD8D6041}" presName="compNode" presStyleCnt="0"/>
      <dgm:spPr/>
    </dgm:pt>
    <dgm:pt modelId="{02997E9C-5F33-47CF-BFA7-24C1A600837E}" type="pres">
      <dgm:prSet presAssocID="{F3F86A9E-894B-4360-8DB8-30C1DD8D60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57711311-5849-44DD-A53A-38A18C46D3C7}" type="pres">
      <dgm:prSet presAssocID="{F3F86A9E-894B-4360-8DB8-30C1DD8D6041}" presName="spaceRect" presStyleCnt="0"/>
      <dgm:spPr/>
    </dgm:pt>
    <dgm:pt modelId="{362187F6-A303-4D71-B36B-E9AD7474761C}" type="pres">
      <dgm:prSet presAssocID="{F3F86A9E-894B-4360-8DB8-30C1DD8D6041}" presName="textRect" presStyleLbl="revTx" presStyleIdx="1" presStyleCnt="3">
        <dgm:presLayoutVars>
          <dgm:chMax val="1"/>
          <dgm:chPref val="1"/>
        </dgm:presLayoutVars>
      </dgm:prSet>
      <dgm:spPr/>
    </dgm:pt>
    <dgm:pt modelId="{DE782831-DCAE-487A-93AD-CB2B2A77CF07}" type="pres">
      <dgm:prSet presAssocID="{3010A771-FCE3-48FE-AF93-688C532AE627}" presName="sibTrans" presStyleCnt="0"/>
      <dgm:spPr/>
    </dgm:pt>
    <dgm:pt modelId="{0285B469-C9B6-4F4A-8160-A80E67CE6A95}" type="pres">
      <dgm:prSet presAssocID="{1F3DB7C4-6F5A-4A9C-ABD6-75305AD5F8DC}" presName="compNode" presStyleCnt="0"/>
      <dgm:spPr/>
    </dgm:pt>
    <dgm:pt modelId="{6255FF07-027D-4C7B-BB8B-F15FD9CEF9A9}" type="pres">
      <dgm:prSet presAssocID="{1F3DB7C4-6F5A-4A9C-ABD6-75305AD5F8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зображения"/>
        </a:ext>
      </dgm:extLst>
    </dgm:pt>
    <dgm:pt modelId="{DC637CB8-0E12-4001-984A-E4717F399F15}" type="pres">
      <dgm:prSet presAssocID="{1F3DB7C4-6F5A-4A9C-ABD6-75305AD5F8DC}" presName="spaceRect" presStyleCnt="0"/>
      <dgm:spPr/>
    </dgm:pt>
    <dgm:pt modelId="{D3DC756C-0A78-42C7-A194-006C227CCC19}" type="pres">
      <dgm:prSet presAssocID="{1F3DB7C4-6F5A-4A9C-ABD6-75305AD5F8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80AD604-E25C-45FB-B6BF-D34D1AFDDAD3}" type="presOf" srcId="{479103DD-DB90-439F-96BD-9E7B2B18A209}" destId="{087FA0AC-B895-4BC2-BA0C-01946CF6DD45}" srcOrd="0" destOrd="0" presId="urn:microsoft.com/office/officeart/2018/2/layout/IconLabelList"/>
    <dgm:cxn modelId="{E584071E-0456-4C0A-91BF-E556A093519A}" srcId="{98E5066E-2D25-4C11-B5EC-47F244AE0945}" destId="{1F3DB7C4-6F5A-4A9C-ABD6-75305AD5F8DC}" srcOrd="2" destOrd="0" parTransId="{C64BE43E-8AF2-4792-A19E-B79890602B29}" sibTransId="{D2814463-189A-48C3-BDC5-BC3374419801}"/>
    <dgm:cxn modelId="{92510836-97FD-4183-8AF7-0CCBB68A7BB4}" srcId="{98E5066E-2D25-4C11-B5EC-47F244AE0945}" destId="{F3F86A9E-894B-4360-8DB8-30C1DD8D6041}" srcOrd="1" destOrd="0" parTransId="{5F6E702A-FA49-47C5-9830-AEBA332CC5CE}" sibTransId="{3010A771-FCE3-48FE-AF93-688C532AE627}"/>
    <dgm:cxn modelId="{9FA6824E-A1E0-4D54-93BE-C9668E697B36}" type="presOf" srcId="{98E5066E-2D25-4C11-B5EC-47F244AE0945}" destId="{8CA11822-FB22-480D-9F44-AAB691023155}" srcOrd="0" destOrd="0" presId="urn:microsoft.com/office/officeart/2018/2/layout/IconLabelList"/>
    <dgm:cxn modelId="{E7E4DC51-A699-4BB9-A1E3-11298451ADBD}" srcId="{98E5066E-2D25-4C11-B5EC-47F244AE0945}" destId="{479103DD-DB90-439F-96BD-9E7B2B18A209}" srcOrd="0" destOrd="0" parTransId="{56191526-3C9B-48D8-983D-E6723CA4E5DE}" sibTransId="{FDE830A1-2AAD-4E92-AE61-B5CE2536B4D4}"/>
    <dgm:cxn modelId="{8062E5C8-D273-4143-B31E-7185295B7104}" type="presOf" srcId="{1F3DB7C4-6F5A-4A9C-ABD6-75305AD5F8DC}" destId="{D3DC756C-0A78-42C7-A194-006C227CCC19}" srcOrd="0" destOrd="0" presId="urn:microsoft.com/office/officeart/2018/2/layout/IconLabelList"/>
    <dgm:cxn modelId="{C09B7BFC-493C-46EF-826D-5B10E3462001}" type="presOf" srcId="{F3F86A9E-894B-4360-8DB8-30C1DD8D6041}" destId="{362187F6-A303-4D71-B36B-E9AD7474761C}" srcOrd="0" destOrd="0" presId="urn:microsoft.com/office/officeart/2018/2/layout/IconLabelList"/>
    <dgm:cxn modelId="{60754F43-9A8E-4766-A02E-31D2689E3E68}" type="presParOf" srcId="{8CA11822-FB22-480D-9F44-AAB691023155}" destId="{FAB2AD92-7CF3-4A60-9F32-5F2033496173}" srcOrd="0" destOrd="0" presId="urn:microsoft.com/office/officeart/2018/2/layout/IconLabelList"/>
    <dgm:cxn modelId="{E094A82D-7A79-4669-8D91-B8381B1510A5}" type="presParOf" srcId="{FAB2AD92-7CF3-4A60-9F32-5F2033496173}" destId="{07E42981-BF4D-4A1B-8316-542573FD10E4}" srcOrd="0" destOrd="0" presId="urn:microsoft.com/office/officeart/2018/2/layout/IconLabelList"/>
    <dgm:cxn modelId="{9491A8E3-DD3A-447E-A272-1BC7BE3EEF9F}" type="presParOf" srcId="{FAB2AD92-7CF3-4A60-9F32-5F2033496173}" destId="{BE21EA3B-5901-42F2-B67D-8FB61D7FEB66}" srcOrd="1" destOrd="0" presId="urn:microsoft.com/office/officeart/2018/2/layout/IconLabelList"/>
    <dgm:cxn modelId="{228F648F-EF2B-46A6-91FC-65C86DF80F53}" type="presParOf" srcId="{FAB2AD92-7CF3-4A60-9F32-5F2033496173}" destId="{087FA0AC-B895-4BC2-BA0C-01946CF6DD45}" srcOrd="2" destOrd="0" presId="urn:microsoft.com/office/officeart/2018/2/layout/IconLabelList"/>
    <dgm:cxn modelId="{3E9A61C0-5A00-45E0-A3E3-447F4D5B95DF}" type="presParOf" srcId="{8CA11822-FB22-480D-9F44-AAB691023155}" destId="{896C8690-C00C-4EAC-A0E0-EF68CAEF6406}" srcOrd="1" destOrd="0" presId="urn:microsoft.com/office/officeart/2018/2/layout/IconLabelList"/>
    <dgm:cxn modelId="{7D7F11FF-D5A7-40F4-B535-ACAB61C043DF}" type="presParOf" srcId="{8CA11822-FB22-480D-9F44-AAB691023155}" destId="{6E81B105-47F5-4DE5-B5D9-DB66B41ED53F}" srcOrd="2" destOrd="0" presId="urn:microsoft.com/office/officeart/2018/2/layout/IconLabelList"/>
    <dgm:cxn modelId="{8F09275B-E4A5-439B-8C2C-FF9E47E897AD}" type="presParOf" srcId="{6E81B105-47F5-4DE5-B5D9-DB66B41ED53F}" destId="{02997E9C-5F33-47CF-BFA7-24C1A600837E}" srcOrd="0" destOrd="0" presId="urn:microsoft.com/office/officeart/2018/2/layout/IconLabelList"/>
    <dgm:cxn modelId="{F4D76CF1-AB9C-4CF7-B409-523AF37FE1CF}" type="presParOf" srcId="{6E81B105-47F5-4DE5-B5D9-DB66B41ED53F}" destId="{57711311-5849-44DD-A53A-38A18C46D3C7}" srcOrd="1" destOrd="0" presId="urn:microsoft.com/office/officeart/2018/2/layout/IconLabelList"/>
    <dgm:cxn modelId="{D1C8F160-04B9-4898-9E27-921C6ADA2A3A}" type="presParOf" srcId="{6E81B105-47F5-4DE5-B5D9-DB66B41ED53F}" destId="{362187F6-A303-4D71-B36B-E9AD7474761C}" srcOrd="2" destOrd="0" presId="urn:microsoft.com/office/officeart/2018/2/layout/IconLabelList"/>
    <dgm:cxn modelId="{9F43236F-9006-4E13-B01A-191B062F9725}" type="presParOf" srcId="{8CA11822-FB22-480D-9F44-AAB691023155}" destId="{DE782831-DCAE-487A-93AD-CB2B2A77CF07}" srcOrd="3" destOrd="0" presId="urn:microsoft.com/office/officeart/2018/2/layout/IconLabelList"/>
    <dgm:cxn modelId="{EFC548F3-A256-4518-AE79-025DFC7593C7}" type="presParOf" srcId="{8CA11822-FB22-480D-9F44-AAB691023155}" destId="{0285B469-C9B6-4F4A-8160-A80E67CE6A95}" srcOrd="4" destOrd="0" presId="urn:microsoft.com/office/officeart/2018/2/layout/IconLabelList"/>
    <dgm:cxn modelId="{6B889EB9-1B5D-4F7A-BD22-F40F425D3C01}" type="presParOf" srcId="{0285B469-C9B6-4F4A-8160-A80E67CE6A95}" destId="{6255FF07-027D-4C7B-BB8B-F15FD9CEF9A9}" srcOrd="0" destOrd="0" presId="urn:microsoft.com/office/officeart/2018/2/layout/IconLabelList"/>
    <dgm:cxn modelId="{3656B80B-CB89-421A-8D99-A6BA6B8A0CB8}" type="presParOf" srcId="{0285B469-C9B6-4F4A-8160-A80E67CE6A95}" destId="{DC637CB8-0E12-4001-984A-E4717F399F15}" srcOrd="1" destOrd="0" presId="urn:microsoft.com/office/officeart/2018/2/layout/IconLabelList"/>
    <dgm:cxn modelId="{21E9F425-DA2F-4D20-933D-F0AEE4BDF3A8}" type="presParOf" srcId="{0285B469-C9B6-4F4A-8160-A80E67CE6A95}" destId="{D3DC756C-0A78-42C7-A194-006C227CCC1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8A04F-CF38-4DAE-B83F-445D28D945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4F9D21-6480-4752-9A61-EBCDB43610C3}">
      <dgm:prSet/>
      <dgm:spPr/>
      <dgm:t>
        <a:bodyPr/>
        <a:lstStyle/>
        <a:p>
          <a:r>
            <a:rPr lang="ru-RU"/>
            <a:t>1. Мальчик весело смеялся, потому что...</a:t>
          </a:r>
          <a:endParaRPr lang="en-US"/>
        </a:p>
      </dgm:t>
    </dgm:pt>
    <dgm:pt modelId="{31496DC6-CE27-4CF3-82CE-BDA354C2CE06}" type="parTrans" cxnId="{40D68EAC-FCDC-4841-B1FC-14E2CAA60D8E}">
      <dgm:prSet/>
      <dgm:spPr/>
      <dgm:t>
        <a:bodyPr/>
        <a:lstStyle/>
        <a:p>
          <a:endParaRPr lang="en-US"/>
        </a:p>
      </dgm:t>
    </dgm:pt>
    <dgm:pt modelId="{A646095C-297A-4E9E-8F08-20517DDFB81E}" type="sibTrans" cxnId="{40D68EAC-FCDC-4841-B1FC-14E2CAA60D8E}">
      <dgm:prSet/>
      <dgm:spPr/>
      <dgm:t>
        <a:bodyPr/>
        <a:lstStyle/>
        <a:p>
          <a:endParaRPr lang="en-US"/>
        </a:p>
      </dgm:t>
    </dgm:pt>
    <dgm:pt modelId="{D74F64E6-AA6E-4D1E-B3EB-52AD86F24302}">
      <dgm:prSet/>
      <dgm:spPr/>
      <dgm:t>
        <a:bodyPr/>
        <a:lstStyle/>
        <a:p>
          <a:r>
            <a:rPr lang="ru-RU"/>
            <a:t>2. Девочка громко плакала, потому что...</a:t>
          </a:r>
          <a:endParaRPr lang="en-US"/>
        </a:p>
      </dgm:t>
    </dgm:pt>
    <dgm:pt modelId="{2719B43B-1B9A-4142-88FF-8BB4876A3034}" type="parTrans" cxnId="{CBE3CA57-7CE8-4F63-AE20-07E0A0034816}">
      <dgm:prSet/>
      <dgm:spPr/>
      <dgm:t>
        <a:bodyPr/>
        <a:lstStyle/>
        <a:p>
          <a:endParaRPr lang="en-US"/>
        </a:p>
      </dgm:t>
    </dgm:pt>
    <dgm:pt modelId="{C765C016-EDD1-4B43-B424-D741F030FBEF}" type="sibTrans" cxnId="{CBE3CA57-7CE8-4F63-AE20-07E0A0034816}">
      <dgm:prSet/>
      <dgm:spPr/>
      <dgm:t>
        <a:bodyPr/>
        <a:lstStyle/>
        <a:p>
          <a:endParaRPr lang="en-US"/>
        </a:p>
      </dgm:t>
    </dgm:pt>
    <dgm:pt modelId="{2F9477FC-26EF-4538-A4E4-3AEC76AAE03A}">
      <dgm:prSet/>
      <dgm:spPr/>
      <dgm:t>
        <a:bodyPr/>
        <a:lstStyle/>
        <a:p>
          <a:r>
            <a:rPr lang="ru-RU"/>
            <a:t>3. Мама было очень огорчена, потому, что ...</a:t>
          </a:r>
          <a:endParaRPr lang="en-US"/>
        </a:p>
      </dgm:t>
    </dgm:pt>
    <dgm:pt modelId="{A8B5A2CA-1760-4D76-BD43-F072EDAF5292}" type="parTrans" cxnId="{F486FABC-B61E-48AC-A481-FBF341B7A79A}">
      <dgm:prSet/>
      <dgm:spPr/>
      <dgm:t>
        <a:bodyPr/>
        <a:lstStyle/>
        <a:p>
          <a:endParaRPr lang="en-US"/>
        </a:p>
      </dgm:t>
    </dgm:pt>
    <dgm:pt modelId="{A22149A9-D232-482D-8284-77BEC5427A25}" type="sibTrans" cxnId="{F486FABC-B61E-48AC-A481-FBF341B7A79A}">
      <dgm:prSet/>
      <dgm:spPr/>
      <dgm:t>
        <a:bodyPr/>
        <a:lstStyle/>
        <a:p>
          <a:endParaRPr lang="en-US"/>
        </a:p>
      </dgm:t>
    </dgm:pt>
    <dgm:pt modelId="{9C176649-DF6B-4E55-ACAD-35FAEEF575DF}">
      <dgm:prSet/>
      <dgm:spPr/>
      <dgm:t>
        <a:bodyPr/>
        <a:lstStyle/>
        <a:p>
          <a:r>
            <a:rPr lang="ru-RU"/>
            <a:t>4. Папа похвалил своего сына, за то, что ...</a:t>
          </a:r>
          <a:endParaRPr lang="en-US"/>
        </a:p>
      </dgm:t>
    </dgm:pt>
    <dgm:pt modelId="{CEED47A2-7230-4DA8-86C0-FE0F803AA7C2}" type="parTrans" cxnId="{028418E2-2C56-434A-8454-65DF9F028492}">
      <dgm:prSet/>
      <dgm:spPr/>
      <dgm:t>
        <a:bodyPr/>
        <a:lstStyle/>
        <a:p>
          <a:endParaRPr lang="en-US"/>
        </a:p>
      </dgm:t>
    </dgm:pt>
    <dgm:pt modelId="{FBDBC468-57F2-47CB-9DDB-EA0FA25E50A4}" type="sibTrans" cxnId="{028418E2-2C56-434A-8454-65DF9F028492}">
      <dgm:prSet/>
      <dgm:spPr/>
      <dgm:t>
        <a:bodyPr/>
        <a:lstStyle/>
        <a:p>
          <a:endParaRPr lang="en-US"/>
        </a:p>
      </dgm:t>
    </dgm:pt>
    <dgm:pt modelId="{630BDC57-E318-4495-A44A-5F4A147BF998}">
      <dgm:prSet/>
      <dgm:spPr/>
      <dgm:t>
        <a:bodyPr/>
        <a:lstStyle/>
        <a:p>
          <a:r>
            <a:rPr lang="ru-RU"/>
            <a:t>5. Мне очень грустно, когда ...</a:t>
          </a:r>
          <a:endParaRPr lang="en-US"/>
        </a:p>
      </dgm:t>
    </dgm:pt>
    <dgm:pt modelId="{BB7746DB-E6F5-42C1-8DE1-C356FC62BB93}" type="parTrans" cxnId="{35E48F64-DF91-4A09-A37E-83F06DCEA98D}">
      <dgm:prSet/>
      <dgm:spPr/>
      <dgm:t>
        <a:bodyPr/>
        <a:lstStyle/>
        <a:p>
          <a:endParaRPr lang="en-US"/>
        </a:p>
      </dgm:t>
    </dgm:pt>
    <dgm:pt modelId="{11243F87-F16C-4437-AA93-5EC088158A15}" type="sibTrans" cxnId="{35E48F64-DF91-4A09-A37E-83F06DCEA98D}">
      <dgm:prSet/>
      <dgm:spPr/>
      <dgm:t>
        <a:bodyPr/>
        <a:lstStyle/>
        <a:p>
          <a:endParaRPr lang="en-US"/>
        </a:p>
      </dgm:t>
    </dgm:pt>
    <dgm:pt modelId="{5E57E5DC-5F75-43FB-B7A2-C2C130288BC9}">
      <dgm:prSet/>
      <dgm:spPr/>
      <dgm:t>
        <a:bodyPr/>
        <a:lstStyle/>
        <a:p>
          <a:r>
            <a:rPr lang="ru-RU"/>
            <a:t>6. Я радуюсь, если ...</a:t>
          </a:r>
          <a:endParaRPr lang="en-US"/>
        </a:p>
      </dgm:t>
    </dgm:pt>
    <dgm:pt modelId="{428F1D19-2BFC-4A49-B751-1C9100C12ECF}" type="parTrans" cxnId="{CF25C16C-DB6B-4971-96CB-4AE7D5C8AD52}">
      <dgm:prSet/>
      <dgm:spPr/>
      <dgm:t>
        <a:bodyPr/>
        <a:lstStyle/>
        <a:p>
          <a:endParaRPr lang="en-US"/>
        </a:p>
      </dgm:t>
    </dgm:pt>
    <dgm:pt modelId="{AAC0CB17-86A6-403F-B09F-0BD28512BB82}" type="sibTrans" cxnId="{CF25C16C-DB6B-4971-96CB-4AE7D5C8AD52}">
      <dgm:prSet/>
      <dgm:spPr/>
      <dgm:t>
        <a:bodyPr/>
        <a:lstStyle/>
        <a:p>
          <a:endParaRPr lang="en-US"/>
        </a:p>
      </dgm:t>
    </dgm:pt>
    <dgm:pt modelId="{7DD8FC16-7F75-428D-9702-4890FA2C75F8}">
      <dgm:prSet/>
      <dgm:spPr/>
      <dgm:t>
        <a:bodyPr/>
        <a:lstStyle/>
        <a:p>
          <a:r>
            <a:rPr lang="ru-RU"/>
            <a:t>7. Больше всего на свете я люблю ...</a:t>
          </a:r>
          <a:endParaRPr lang="en-US"/>
        </a:p>
      </dgm:t>
    </dgm:pt>
    <dgm:pt modelId="{693131F4-13C6-4699-96B1-3D7C601D4B39}" type="parTrans" cxnId="{3674B5B9-ADE1-406B-971D-AC8EB7776937}">
      <dgm:prSet/>
      <dgm:spPr/>
      <dgm:t>
        <a:bodyPr/>
        <a:lstStyle/>
        <a:p>
          <a:endParaRPr lang="en-US"/>
        </a:p>
      </dgm:t>
    </dgm:pt>
    <dgm:pt modelId="{8E00948B-4E0D-42A0-8DA3-92223BEE5F48}" type="sibTrans" cxnId="{3674B5B9-ADE1-406B-971D-AC8EB7776937}">
      <dgm:prSet/>
      <dgm:spPr/>
      <dgm:t>
        <a:bodyPr/>
        <a:lstStyle/>
        <a:p>
          <a:endParaRPr lang="en-US"/>
        </a:p>
      </dgm:t>
    </dgm:pt>
    <dgm:pt modelId="{310CD932-1C5E-4923-BDAA-37A98063AF1A}">
      <dgm:prSet/>
      <dgm:spPr/>
      <dgm:t>
        <a:bodyPr/>
        <a:lstStyle/>
        <a:p>
          <a:r>
            <a:rPr lang="ru-RU"/>
            <a:t>8. Я не люблю, когда ...</a:t>
          </a:r>
          <a:endParaRPr lang="en-US"/>
        </a:p>
      </dgm:t>
    </dgm:pt>
    <dgm:pt modelId="{7C7D9EF7-51DF-4523-928E-DAB83C0E234D}" type="parTrans" cxnId="{475DD9BC-30A7-42ED-8751-7B679490690F}">
      <dgm:prSet/>
      <dgm:spPr/>
      <dgm:t>
        <a:bodyPr/>
        <a:lstStyle/>
        <a:p>
          <a:endParaRPr lang="en-US"/>
        </a:p>
      </dgm:t>
    </dgm:pt>
    <dgm:pt modelId="{FC049C56-3AE9-458B-A2DD-BACA6738D78F}" type="sibTrans" cxnId="{475DD9BC-30A7-42ED-8751-7B679490690F}">
      <dgm:prSet/>
      <dgm:spPr/>
      <dgm:t>
        <a:bodyPr/>
        <a:lstStyle/>
        <a:p>
          <a:endParaRPr lang="en-US"/>
        </a:p>
      </dgm:t>
    </dgm:pt>
    <dgm:pt modelId="{6EF868C3-042B-4FCB-A25D-E496326BACAC}">
      <dgm:prSet/>
      <dgm:spPr/>
      <dgm:t>
        <a:bodyPr/>
        <a:lstStyle/>
        <a:p>
          <a:r>
            <a:rPr lang="ru-RU"/>
            <a:t>9. Я боюсь, когда ...</a:t>
          </a:r>
          <a:endParaRPr lang="en-US"/>
        </a:p>
      </dgm:t>
    </dgm:pt>
    <dgm:pt modelId="{1600C94A-883F-46F9-AB99-B64210BD48F4}" type="parTrans" cxnId="{46142B21-D986-4232-B092-84C5B6FE6884}">
      <dgm:prSet/>
      <dgm:spPr/>
      <dgm:t>
        <a:bodyPr/>
        <a:lstStyle/>
        <a:p>
          <a:endParaRPr lang="en-US"/>
        </a:p>
      </dgm:t>
    </dgm:pt>
    <dgm:pt modelId="{247F1768-35E1-4DF6-8462-F0B043709ACF}" type="sibTrans" cxnId="{46142B21-D986-4232-B092-84C5B6FE6884}">
      <dgm:prSet/>
      <dgm:spPr/>
      <dgm:t>
        <a:bodyPr/>
        <a:lstStyle/>
        <a:p>
          <a:endParaRPr lang="en-US"/>
        </a:p>
      </dgm:t>
    </dgm:pt>
    <dgm:pt modelId="{2DFA70E4-757E-4C67-AF76-9553349F0F50}" type="pres">
      <dgm:prSet presAssocID="{6F18A04F-CF38-4DAE-B83F-445D28D945E7}" presName="vert0" presStyleCnt="0">
        <dgm:presLayoutVars>
          <dgm:dir/>
          <dgm:animOne val="branch"/>
          <dgm:animLvl val="lvl"/>
        </dgm:presLayoutVars>
      </dgm:prSet>
      <dgm:spPr/>
    </dgm:pt>
    <dgm:pt modelId="{9DF5A6E9-CBCB-45D4-86F0-9AB8C3E3B63E}" type="pres">
      <dgm:prSet presAssocID="{1E4F9D21-6480-4752-9A61-EBCDB43610C3}" presName="thickLine" presStyleLbl="alignNode1" presStyleIdx="0" presStyleCnt="9"/>
      <dgm:spPr/>
    </dgm:pt>
    <dgm:pt modelId="{C749ABB9-FE48-48F9-BFC7-2E2B3E7C17CE}" type="pres">
      <dgm:prSet presAssocID="{1E4F9D21-6480-4752-9A61-EBCDB43610C3}" presName="horz1" presStyleCnt="0"/>
      <dgm:spPr/>
    </dgm:pt>
    <dgm:pt modelId="{36525670-CBDF-4A59-9ED2-33C5278785D7}" type="pres">
      <dgm:prSet presAssocID="{1E4F9D21-6480-4752-9A61-EBCDB43610C3}" presName="tx1" presStyleLbl="revTx" presStyleIdx="0" presStyleCnt="9"/>
      <dgm:spPr/>
    </dgm:pt>
    <dgm:pt modelId="{9C2FD108-F87A-46D5-BED5-055F2369EFDE}" type="pres">
      <dgm:prSet presAssocID="{1E4F9D21-6480-4752-9A61-EBCDB43610C3}" presName="vert1" presStyleCnt="0"/>
      <dgm:spPr/>
    </dgm:pt>
    <dgm:pt modelId="{823E04A3-6C09-4688-ACD4-429B07F24F57}" type="pres">
      <dgm:prSet presAssocID="{D74F64E6-AA6E-4D1E-B3EB-52AD86F24302}" presName="thickLine" presStyleLbl="alignNode1" presStyleIdx="1" presStyleCnt="9"/>
      <dgm:spPr/>
    </dgm:pt>
    <dgm:pt modelId="{3617DC1B-29B6-43CF-ADE2-C04D9AA8765A}" type="pres">
      <dgm:prSet presAssocID="{D74F64E6-AA6E-4D1E-B3EB-52AD86F24302}" presName="horz1" presStyleCnt="0"/>
      <dgm:spPr/>
    </dgm:pt>
    <dgm:pt modelId="{A2519FAA-C7F5-4CF3-A8D7-BDD9567F59ED}" type="pres">
      <dgm:prSet presAssocID="{D74F64E6-AA6E-4D1E-B3EB-52AD86F24302}" presName="tx1" presStyleLbl="revTx" presStyleIdx="1" presStyleCnt="9"/>
      <dgm:spPr/>
    </dgm:pt>
    <dgm:pt modelId="{0DD842EE-3E88-413D-9CBE-B06AC69C878B}" type="pres">
      <dgm:prSet presAssocID="{D74F64E6-AA6E-4D1E-B3EB-52AD86F24302}" presName="vert1" presStyleCnt="0"/>
      <dgm:spPr/>
    </dgm:pt>
    <dgm:pt modelId="{F2E63A21-0F4A-4C23-9739-CE20DE1800B3}" type="pres">
      <dgm:prSet presAssocID="{2F9477FC-26EF-4538-A4E4-3AEC76AAE03A}" presName="thickLine" presStyleLbl="alignNode1" presStyleIdx="2" presStyleCnt="9"/>
      <dgm:spPr/>
    </dgm:pt>
    <dgm:pt modelId="{FEF2FEC9-A667-4B0A-A797-9EB5BF559A9E}" type="pres">
      <dgm:prSet presAssocID="{2F9477FC-26EF-4538-A4E4-3AEC76AAE03A}" presName="horz1" presStyleCnt="0"/>
      <dgm:spPr/>
    </dgm:pt>
    <dgm:pt modelId="{699A4212-253C-4D66-A07B-CFA3F02A5A5E}" type="pres">
      <dgm:prSet presAssocID="{2F9477FC-26EF-4538-A4E4-3AEC76AAE03A}" presName="tx1" presStyleLbl="revTx" presStyleIdx="2" presStyleCnt="9"/>
      <dgm:spPr/>
    </dgm:pt>
    <dgm:pt modelId="{851130DA-AC1D-4B1F-94B6-AD39C97AB22E}" type="pres">
      <dgm:prSet presAssocID="{2F9477FC-26EF-4538-A4E4-3AEC76AAE03A}" presName="vert1" presStyleCnt="0"/>
      <dgm:spPr/>
    </dgm:pt>
    <dgm:pt modelId="{A623C49C-75F3-4817-B0C8-F95A4DCF5944}" type="pres">
      <dgm:prSet presAssocID="{9C176649-DF6B-4E55-ACAD-35FAEEF575DF}" presName="thickLine" presStyleLbl="alignNode1" presStyleIdx="3" presStyleCnt="9"/>
      <dgm:spPr/>
    </dgm:pt>
    <dgm:pt modelId="{CBE4154E-B919-4B6A-A05B-43DCF5E05CE3}" type="pres">
      <dgm:prSet presAssocID="{9C176649-DF6B-4E55-ACAD-35FAEEF575DF}" presName="horz1" presStyleCnt="0"/>
      <dgm:spPr/>
    </dgm:pt>
    <dgm:pt modelId="{3B652D7C-2A33-41DA-97B8-B9A1CC4DA9E1}" type="pres">
      <dgm:prSet presAssocID="{9C176649-DF6B-4E55-ACAD-35FAEEF575DF}" presName="tx1" presStyleLbl="revTx" presStyleIdx="3" presStyleCnt="9"/>
      <dgm:spPr/>
    </dgm:pt>
    <dgm:pt modelId="{E95EBD7B-D80D-4872-9945-12264495262F}" type="pres">
      <dgm:prSet presAssocID="{9C176649-DF6B-4E55-ACAD-35FAEEF575DF}" presName="vert1" presStyleCnt="0"/>
      <dgm:spPr/>
    </dgm:pt>
    <dgm:pt modelId="{9EB1D012-1C47-4A93-A918-C494CE4FD125}" type="pres">
      <dgm:prSet presAssocID="{630BDC57-E318-4495-A44A-5F4A147BF998}" presName="thickLine" presStyleLbl="alignNode1" presStyleIdx="4" presStyleCnt="9"/>
      <dgm:spPr/>
    </dgm:pt>
    <dgm:pt modelId="{2B13C7CC-9E1C-4367-8EE4-FF7742AA8C47}" type="pres">
      <dgm:prSet presAssocID="{630BDC57-E318-4495-A44A-5F4A147BF998}" presName="horz1" presStyleCnt="0"/>
      <dgm:spPr/>
    </dgm:pt>
    <dgm:pt modelId="{3A3AE687-7D1B-45DC-811D-C30FBFA5B81D}" type="pres">
      <dgm:prSet presAssocID="{630BDC57-E318-4495-A44A-5F4A147BF998}" presName="tx1" presStyleLbl="revTx" presStyleIdx="4" presStyleCnt="9"/>
      <dgm:spPr/>
    </dgm:pt>
    <dgm:pt modelId="{ABB75ABA-2050-42BC-B062-4DADE3131EE3}" type="pres">
      <dgm:prSet presAssocID="{630BDC57-E318-4495-A44A-5F4A147BF998}" presName="vert1" presStyleCnt="0"/>
      <dgm:spPr/>
    </dgm:pt>
    <dgm:pt modelId="{22925902-EC47-46CE-AED7-04E2806AC72A}" type="pres">
      <dgm:prSet presAssocID="{5E57E5DC-5F75-43FB-B7A2-C2C130288BC9}" presName="thickLine" presStyleLbl="alignNode1" presStyleIdx="5" presStyleCnt="9"/>
      <dgm:spPr/>
    </dgm:pt>
    <dgm:pt modelId="{2C035675-D041-4272-90CC-11F53E244D27}" type="pres">
      <dgm:prSet presAssocID="{5E57E5DC-5F75-43FB-B7A2-C2C130288BC9}" presName="horz1" presStyleCnt="0"/>
      <dgm:spPr/>
    </dgm:pt>
    <dgm:pt modelId="{004D3784-BBA0-47B0-9815-E1027C6279D2}" type="pres">
      <dgm:prSet presAssocID="{5E57E5DC-5F75-43FB-B7A2-C2C130288BC9}" presName="tx1" presStyleLbl="revTx" presStyleIdx="5" presStyleCnt="9"/>
      <dgm:spPr/>
    </dgm:pt>
    <dgm:pt modelId="{99B93B7E-9541-4358-8A79-1C5366A11243}" type="pres">
      <dgm:prSet presAssocID="{5E57E5DC-5F75-43FB-B7A2-C2C130288BC9}" presName="vert1" presStyleCnt="0"/>
      <dgm:spPr/>
    </dgm:pt>
    <dgm:pt modelId="{EA1503A5-8430-48B9-A757-718A8AED4009}" type="pres">
      <dgm:prSet presAssocID="{7DD8FC16-7F75-428D-9702-4890FA2C75F8}" presName="thickLine" presStyleLbl="alignNode1" presStyleIdx="6" presStyleCnt="9"/>
      <dgm:spPr/>
    </dgm:pt>
    <dgm:pt modelId="{817018A0-B614-4B1C-AE08-9883290EC1C9}" type="pres">
      <dgm:prSet presAssocID="{7DD8FC16-7F75-428D-9702-4890FA2C75F8}" presName="horz1" presStyleCnt="0"/>
      <dgm:spPr/>
    </dgm:pt>
    <dgm:pt modelId="{1B9A382D-0393-4328-A17E-0FB984933159}" type="pres">
      <dgm:prSet presAssocID="{7DD8FC16-7F75-428D-9702-4890FA2C75F8}" presName="tx1" presStyleLbl="revTx" presStyleIdx="6" presStyleCnt="9"/>
      <dgm:spPr/>
    </dgm:pt>
    <dgm:pt modelId="{DD9D11E7-4458-44D2-AA7D-687EB15751D5}" type="pres">
      <dgm:prSet presAssocID="{7DD8FC16-7F75-428D-9702-4890FA2C75F8}" presName="vert1" presStyleCnt="0"/>
      <dgm:spPr/>
    </dgm:pt>
    <dgm:pt modelId="{3C912C45-7426-48F2-9D82-85DAAA1C17E1}" type="pres">
      <dgm:prSet presAssocID="{310CD932-1C5E-4923-BDAA-37A98063AF1A}" presName="thickLine" presStyleLbl="alignNode1" presStyleIdx="7" presStyleCnt="9"/>
      <dgm:spPr/>
    </dgm:pt>
    <dgm:pt modelId="{4F2A4F90-94D7-4488-84E1-B13DADB86FC4}" type="pres">
      <dgm:prSet presAssocID="{310CD932-1C5E-4923-BDAA-37A98063AF1A}" presName="horz1" presStyleCnt="0"/>
      <dgm:spPr/>
    </dgm:pt>
    <dgm:pt modelId="{8DCE8E4C-8CEB-4A01-804F-0DCDCA9123C7}" type="pres">
      <dgm:prSet presAssocID="{310CD932-1C5E-4923-BDAA-37A98063AF1A}" presName="tx1" presStyleLbl="revTx" presStyleIdx="7" presStyleCnt="9"/>
      <dgm:spPr/>
    </dgm:pt>
    <dgm:pt modelId="{B47626DB-DA06-44B4-B9D8-A299067F03F2}" type="pres">
      <dgm:prSet presAssocID="{310CD932-1C5E-4923-BDAA-37A98063AF1A}" presName="vert1" presStyleCnt="0"/>
      <dgm:spPr/>
    </dgm:pt>
    <dgm:pt modelId="{2D5FCE04-3C94-45FA-8196-DF231DBFA76D}" type="pres">
      <dgm:prSet presAssocID="{6EF868C3-042B-4FCB-A25D-E496326BACAC}" presName="thickLine" presStyleLbl="alignNode1" presStyleIdx="8" presStyleCnt="9"/>
      <dgm:spPr/>
    </dgm:pt>
    <dgm:pt modelId="{0E94B56C-07F9-4BCF-92AC-BEB8DFE5F6E0}" type="pres">
      <dgm:prSet presAssocID="{6EF868C3-042B-4FCB-A25D-E496326BACAC}" presName="horz1" presStyleCnt="0"/>
      <dgm:spPr/>
    </dgm:pt>
    <dgm:pt modelId="{ABDA759A-35D5-440C-A939-80459B559276}" type="pres">
      <dgm:prSet presAssocID="{6EF868C3-042B-4FCB-A25D-E496326BACAC}" presName="tx1" presStyleLbl="revTx" presStyleIdx="8" presStyleCnt="9"/>
      <dgm:spPr/>
    </dgm:pt>
    <dgm:pt modelId="{46C146D8-F172-4006-B0A8-94ACE9E9C793}" type="pres">
      <dgm:prSet presAssocID="{6EF868C3-042B-4FCB-A25D-E496326BACAC}" presName="vert1" presStyleCnt="0"/>
      <dgm:spPr/>
    </dgm:pt>
  </dgm:ptLst>
  <dgm:cxnLst>
    <dgm:cxn modelId="{125BA307-2010-4DFC-A0F5-07E74EC21327}" type="presOf" srcId="{1E4F9D21-6480-4752-9A61-EBCDB43610C3}" destId="{36525670-CBDF-4A59-9ED2-33C5278785D7}" srcOrd="0" destOrd="0" presId="urn:microsoft.com/office/officeart/2008/layout/LinedList"/>
    <dgm:cxn modelId="{0C83DC0F-B00B-4E47-A0C1-FEEB846DEE74}" type="presOf" srcId="{2F9477FC-26EF-4538-A4E4-3AEC76AAE03A}" destId="{699A4212-253C-4D66-A07B-CFA3F02A5A5E}" srcOrd="0" destOrd="0" presId="urn:microsoft.com/office/officeart/2008/layout/LinedList"/>
    <dgm:cxn modelId="{5E864316-03B1-447F-A987-D065486680CE}" type="presOf" srcId="{9C176649-DF6B-4E55-ACAD-35FAEEF575DF}" destId="{3B652D7C-2A33-41DA-97B8-B9A1CC4DA9E1}" srcOrd="0" destOrd="0" presId="urn:microsoft.com/office/officeart/2008/layout/LinedList"/>
    <dgm:cxn modelId="{46142B21-D986-4232-B092-84C5B6FE6884}" srcId="{6F18A04F-CF38-4DAE-B83F-445D28D945E7}" destId="{6EF868C3-042B-4FCB-A25D-E496326BACAC}" srcOrd="8" destOrd="0" parTransId="{1600C94A-883F-46F9-AB99-B64210BD48F4}" sibTransId="{247F1768-35E1-4DF6-8462-F0B043709ACF}"/>
    <dgm:cxn modelId="{5ABF392D-DE86-49D3-914B-95B62DD11EFA}" type="presOf" srcId="{5E57E5DC-5F75-43FB-B7A2-C2C130288BC9}" destId="{004D3784-BBA0-47B0-9815-E1027C6279D2}" srcOrd="0" destOrd="0" presId="urn:microsoft.com/office/officeart/2008/layout/LinedList"/>
    <dgm:cxn modelId="{D13ECF38-DDEE-4C10-8BA4-1E7DA68CA441}" type="presOf" srcId="{630BDC57-E318-4495-A44A-5F4A147BF998}" destId="{3A3AE687-7D1B-45DC-811D-C30FBFA5B81D}" srcOrd="0" destOrd="0" presId="urn:microsoft.com/office/officeart/2008/layout/LinedList"/>
    <dgm:cxn modelId="{35E48F64-DF91-4A09-A37E-83F06DCEA98D}" srcId="{6F18A04F-CF38-4DAE-B83F-445D28D945E7}" destId="{630BDC57-E318-4495-A44A-5F4A147BF998}" srcOrd="4" destOrd="0" parTransId="{BB7746DB-E6F5-42C1-8DE1-C356FC62BB93}" sibTransId="{11243F87-F16C-4437-AA93-5EC088158A15}"/>
    <dgm:cxn modelId="{CF25C16C-DB6B-4971-96CB-4AE7D5C8AD52}" srcId="{6F18A04F-CF38-4DAE-B83F-445D28D945E7}" destId="{5E57E5DC-5F75-43FB-B7A2-C2C130288BC9}" srcOrd="5" destOrd="0" parTransId="{428F1D19-2BFC-4A49-B751-1C9100C12ECF}" sibTransId="{AAC0CB17-86A6-403F-B09F-0BD28512BB82}"/>
    <dgm:cxn modelId="{670F1B6D-1A07-4F67-A7DF-D60EBAA728C7}" type="presOf" srcId="{7DD8FC16-7F75-428D-9702-4890FA2C75F8}" destId="{1B9A382D-0393-4328-A17E-0FB984933159}" srcOrd="0" destOrd="0" presId="urn:microsoft.com/office/officeart/2008/layout/LinedList"/>
    <dgm:cxn modelId="{8FB65977-9F4F-406D-A0A8-8B0D69D23072}" type="presOf" srcId="{D74F64E6-AA6E-4D1E-B3EB-52AD86F24302}" destId="{A2519FAA-C7F5-4CF3-A8D7-BDD9567F59ED}" srcOrd="0" destOrd="0" presId="urn:microsoft.com/office/officeart/2008/layout/LinedList"/>
    <dgm:cxn modelId="{CBE3CA57-7CE8-4F63-AE20-07E0A0034816}" srcId="{6F18A04F-CF38-4DAE-B83F-445D28D945E7}" destId="{D74F64E6-AA6E-4D1E-B3EB-52AD86F24302}" srcOrd="1" destOrd="0" parTransId="{2719B43B-1B9A-4142-88FF-8BB4876A3034}" sibTransId="{C765C016-EDD1-4B43-B424-D741F030FBEF}"/>
    <dgm:cxn modelId="{65821C8D-990C-4DAA-8037-F5D93FA08A02}" type="presOf" srcId="{310CD932-1C5E-4923-BDAA-37A98063AF1A}" destId="{8DCE8E4C-8CEB-4A01-804F-0DCDCA9123C7}" srcOrd="0" destOrd="0" presId="urn:microsoft.com/office/officeart/2008/layout/LinedList"/>
    <dgm:cxn modelId="{A5FD2B8D-E848-4049-B936-51F1B8345020}" type="presOf" srcId="{6F18A04F-CF38-4DAE-B83F-445D28D945E7}" destId="{2DFA70E4-757E-4C67-AF76-9553349F0F50}" srcOrd="0" destOrd="0" presId="urn:microsoft.com/office/officeart/2008/layout/LinedList"/>
    <dgm:cxn modelId="{40D68EAC-FCDC-4841-B1FC-14E2CAA60D8E}" srcId="{6F18A04F-CF38-4DAE-B83F-445D28D945E7}" destId="{1E4F9D21-6480-4752-9A61-EBCDB43610C3}" srcOrd="0" destOrd="0" parTransId="{31496DC6-CE27-4CF3-82CE-BDA354C2CE06}" sibTransId="{A646095C-297A-4E9E-8F08-20517DDFB81E}"/>
    <dgm:cxn modelId="{3674B5B9-ADE1-406B-971D-AC8EB7776937}" srcId="{6F18A04F-CF38-4DAE-B83F-445D28D945E7}" destId="{7DD8FC16-7F75-428D-9702-4890FA2C75F8}" srcOrd="6" destOrd="0" parTransId="{693131F4-13C6-4699-96B1-3D7C601D4B39}" sibTransId="{8E00948B-4E0D-42A0-8DA3-92223BEE5F48}"/>
    <dgm:cxn modelId="{475DD9BC-30A7-42ED-8751-7B679490690F}" srcId="{6F18A04F-CF38-4DAE-B83F-445D28D945E7}" destId="{310CD932-1C5E-4923-BDAA-37A98063AF1A}" srcOrd="7" destOrd="0" parTransId="{7C7D9EF7-51DF-4523-928E-DAB83C0E234D}" sibTransId="{FC049C56-3AE9-458B-A2DD-BACA6738D78F}"/>
    <dgm:cxn modelId="{F486FABC-B61E-48AC-A481-FBF341B7A79A}" srcId="{6F18A04F-CF38-4DAE-B83F-445D28D945E7}" destId="{2F9477FC-26EF-4538-A4E4-3AEC76AAE03A}" srcOrd="2" destOrd="0" parTransId="{A8B5A2CA-1760-4D76-BD43-F072EDAF5292}" sibTransId="{A22149A9-D232-482D-8284-77BEC5427A25}"/>
    <dgm:cxn modelId="{B479CCD6-A8C4-462D-86FA-A810622DFE6F}" type="presOf" srcId="{6EF868C3-042B-4FCB-A25D-E496326BACAC}" destId="{ABDA759A-35D5-440C-A939-80459B559276}" srcOrd="0" destOrd="0" presId="urn:microsoft.com/office/officeart/2008/layout/LinedList"/>
    <dgm:cxn modelId="{028418E2-2C56-434A-8454-65DF9F028492}" srcId="{6F18A04F-CF38-4DAE-B83F-445D28D945E7}" destId="{9C176649-DF6B-4E55-ACAD-35FAEEF575DF}" srcOrd="3" destOrd="0" parTransId="{CEED47A2-7230-4DA8-86C0-FE0F803AA7C2}" sibTransId="{FBDBC468-57F2-47CB-9DDB-EA0FA25E50A4}"/>
    <dgm:cxn modelId="{C6967B9F-CBF7-4F8A-9A4D-074599E21C58}" type="presParOf" srcId="{2DFA70E4-757E-4C67-AF76-9553349F0F50}" destId="{9DF5A6E9-CBCB-45D4-86F0-9AB8C3E3B63E}" srcOrd="0" destOrd="0" presId="urn:microsoft.com/office/officeart/2008/layout/LinedList"/>
    <dgm:cxn modelId="{B5304D1A-F385-44BD-A040-363DC161EBE2}" type="presParOf" srcId="{2DFA70E4-757E-4C67-AF76-9553349F0F50}" destId="{C749ABB9-FE48-48F9-BFC7-2E2B3E7C17CE}" srcOrd="1" destOrd="0" presId="urn:microsoft.com/office/officeart/2008/layout/LinedList"/>
    <dgm:cxn modelId="{4F53ACFA-079B-4A30-A566-192D042EC5BD}" type="presParOf" srcId="{C749ABB9-FE48-48F9-BFC7-2E2B3E7C17CE}" destId="{36525670-CBDF-4A59-9ED2-33C5278785D7}" srcOrd="0" destOrd="0" presId="urn:microsoft.com/office/officeart/2008/layout/LinedList"/>
    <dgm:cxn modelId="{C11424DB-6192-4D23-A949-D74C8ACF5D44}" type="presParOf" srcId="{C749ABB9-FE48-48F9-BFC7-2E2B3E7C17CE}" destId="{9C2FD108-F87A-46D5-BED5-055F2369EFDE}" srcOrd="1" destOrd="0" presId="urn:microsoft.com/office/officeart/2008/layout/LinedList"/>
    <dgm:cxn modelId="{4F8FD4FE-07E4-4E6A-ADBA-24E56ABBD14C}" type="presParOf" srcId="{2DFA70E4-757E-4C67-AF76-9553349F0F50}" destId="{823E04A3-6C09-4688-ACD4-429B07F24F57}" srcOrd="2" destOrd="0" presId="urn:microsoft.com/office/officeart/2008/layout/LinedList"/>
    <dgm:cxn modelId="{DF03127C-B9C5-4AC9-96B4-5AB894D92D8D}" type="presParOf" srcId="{2DFA70E4-757E-4C67-AF76-9553349F0F50}" destId="{3617DC1B-29B6-43CF-ADE2-C04D9AA8765A}" srcOrd="3" destOrd="0" presId="urn:microsoft.com/office/officeart/2008/layout/LinedList"/>
    <dgm:cxn modelId="{92D89F02-F879-4C1E-9E66-A49800D66D1E}" type="presParOf" srcId="{3617DC1B-29B6-43CF-ADE2-C04D9AA8765A}" destId="{A2519FAA-C7F5-4CF3-A8D7-BDD9567F59ED}" srcOrd="0" destOrd="0" presId="urn:microsoft.com/office/officeart/2008/layout/LinedList"/>
    <dgm:cxn modelId="{B16A3E83-3552-4E11-90F8-CEB768CB1707}" type="presParOf" srcId="{3617DC1B-29B6-43CF-ADE2-C04D9AA8765A}" destId="{0DD842EE-3E88-413D-9CBE-B06AC69C878B}" srcOrd="1" destOrd="0" presId="urn:microsoft.com/office/officeart/2008/layout/LinedList"/>
    <dgm:cxn modelId="{74DBBCCF-0C85-4E29-B61E-300A82C7E003}" type="presParOf" srcId="{2DFA70E4-757E-4C67-AF76-9553349F0F50}" destId="{F2E63A21-0F4A-4C23-9739-CE20DE1800B3}" srcOrd="4" destOrd="0" presId="urn:microsoft.com/office/officeart/2008/layout/LinedList"/>
    <dgm:cxn modelId="{D277A045-2B34-460E-93F9-8DF35799D5C3}" type="presParOf" srcId="{2DFA70E4-757E-4C67-AF76-9553349F0F50}" destId="{FEF2FEC9-A667-4B0A-A797-9EB5BF559A9E}" srcOrd="5" destOrd="0" presId="urn:microsoft.com/office/officeart/2008/layout/LinedList"/>
    <dgm:cxn modelId="{096692C9-F00B-46A0-A055-5521AA2DA716}" type="presParOf" srcId="{FEF2FEC9-A667-4B0A-A797-9EB5BF559A9E}" destId="{699A4212-253C-4D66-A07B-CFA3F02A5A5E}" srcOrd="0" destOrd="0" presId="urn:microsoft.com/office/officeart/2008/layout/LinedList"/>
    <dgm:cxn modelId="{C969E567-54D8-43D2-B0BF-4552B662357B}" type="presParOf" srcId="{FEF2FEC9-A667-4B0A-A797-9EB5BF559A9E}" destId="{851130DA-AC1D-4B1F-94B6-AD39C97AB22E}" srcOrd="1" destOrd="0" presId="urn:microsoft.com/office/officeart/2008/layout/LinedList"/>
    <dgm:cxn modelId="{DCB4A6AE-5844-40E6-8750-D30DE7812A1A}" type="presParOf" srcId="{2DFA70E4-757E-4C67-AF76-9553349F0F50}" destId="{A623C49C-75F3-4817-B0C8-F95A4DCF5944}" srcOrd="6" destOrd="0" presId="urn:microsoft.com/office/officeart/2008/layout/LinedList"/>
    <dgm:cxn modelId="{11924078-665C-43D5-9F5A-7949F7109BE5}" type="presParOf" srcId="{2DFA70E4-757E-4C67-AF76-9553349F0F50}" destId="{CBE4154E-B919-4B6A-A05B-43DCF5E05CE3}" srcOrd="7" destOrd="0" presId="urn:microsoft.com/office/officeart/2008/layout/LinedList"/>
    <dgm:cxn modelId="{1476771C-18C6-493A-8D3E-CAEEC5DDDF4F}" type="presParOf" srcId="{CBE4154E-B919-4B6A-A05B-43DCF5E05CE3}" destId="{3B652D7C-2A33-41DA-97B8-B9A1CC4DA9E1}" srcOrd="0" destOrd="0" presId="urn:microsoft.com/office/officeart/2008/layout/LinedList"/>
    <dgm:cxn modelId="{20FC3CB5-8BB5-44EE-B12B-7E1A4188B699}" type="presParOf" srcId="{CBE4154E-B919-4B6A-A05B-43DCF5E05CE3}" destId="{E95EBD7B-D80D-4872-9945-12264495262F}" srcOrd="1" destOrd="0" presId="urn:microsoft.com/office/officeart/2008/layout/LinedList"/>
    <dgm:cxn modelId="{369C1266-D391-451B-BF63-CC0D964036B8}" type="presParOf" srcId="{2DFA70E4-757E-4C67-AF76-9553349F0F50}" destId="{9EB1D012-1C47-4A93-A918-C494CE4FD125}" srcOrd="8" destOrd="0" presId="urn:microsoft.com/office/officeart/2008/layout/LinedList"/>
    <dgm:cxn modelId="{0A065D09-D454-4D20-ADAD-6DBE262CB590}" type="presParOf" srcId="{2DFA70E4-757E-4C67-AF76-9553349F0F50}" destId="{2B13C7CC-9E1C-4367-8EE4-FF7742AA8C47}" srcOrd="9" destOrd="0" presId="urn:microsoft.com/office/officeart/2008/layout/LinedList"/>
    <dgm:cxn modelId="{70CCC513-EB44-4560-BBD0-FE52AFFC8DCF}" type="presParOf" srcId="{2B13C7CC-9E1C-4367-8EE4-FF7742AA8C47}" destId="{3A3AE687-7D1B-45DC-811D-C30FBFA5B81D}" srcOrd="0" destOrd="0" presId="urn:microsoft.com/office/officeart/2008/layout/LinedList"/>
    <dgm:cxn modelId="{CAD240A9-F764-4D85-ACC0-CC8C093749DB}" type="presParOf" srcId="{2B13C7CC-9E1C-4367-8EE4-FF7742AA8C47}" destId="{ABB75ABA-2050-42BC-B062-4DADE3131EE3}" srcOrd="1" destOrd="0" presId="urn:microsoft.com/office/officeart/2008/layout/LinedList"/>
    <dgm:cxn modelId="{88B57A8C-334D-48D6-B232-4CD7095A096F}" type="presParOf" srcId="{2DFA70E4-757E-4C67-AF76-9553349F0F50}" destId="{22925902-EC47-46CE-AED7-04E2806AC72A}" srcOrd="10" destOrd="0" presId="urn:microsoft.com/office/officeart/2008/layout/LinedList"/>
    <dgm:cxn modelId="{C8061878-D349-41D7-857C-8A65470FDD2D}" type="presParOf" srcId="{2DFA70E4-757E-4C67-AF76-9553349F0F50}" destId="{2C035675-D041-4272-90CC-11F53E244D27}" srcOrd="11" destOrd="0" presId="urn:microsoft.com/office/officeart/2008/layout/LinedList"/>
    <dgm:cxn modelId="{6F0292EA-4DDD-48F6-8E81-999DA09AEDDE}" type="presParOf" srcId="{2C035675-D041-4272-90CC-11F53E244D27}" destId="{004D3784-BBA0-47B0-9815-E1027C6279D2}" srcOrd="0" destOrd="0" presId="urn:microsoft.com/office/officeart/2008/layout/LinedList"/>
    <dgm:cxn modelId="{F102C9DF-DFCA-4AD4-9AB6-77BFC5C7B1CD}" type="presParOf" srcId="{2C035675-D041-4272-90CC-11F53E244D27}" destId="{99B93B7E-9541-4358-8A79-1C5366A11243}" srcOrd="1" destOrd="0" presId="urn:microsoft.com/office/officeart/2008/layout/LinedList"/>
    <dgm:cxn modelId="{79F1A49F-B9D3-4556-95FC-6445511A01BE}" type="presParOf" srcId="{2DFA70E4-757E-4C67-AF76-9553349F0F50}" destId="{EA1503A5-8430-48B9-A757-718A8AED4009}" srcOrd="12" destOrd="0" presId="urn:microsoft.com/office/officeart/2008/layout/LinedList"/>
    <dgm:cxn modelId="{EBF99927-9674-4976-BEC0-7CBF19DF4B2D}" type="presParOf" srcId="{2DFA70E4-757E-4C67-AF76-9553349F0F50}" destId="{817018A0-B614-4B1C-AE08-9883290EC1C9}" srcOrd="13" destOrd="0" presId="urn:microsoft.com/office/officeart/2008/layout/LinedList"/>
    <dgm:cxn modelId="{A36917D1-80D1-4FAB-9025-6E85DCCEECDF}" type="presParOf" srcId="{817018A0-B614-4B1C-AE08-9883290EC1C9}" destId="{1B9A382D-0393-4328-A17E-0FB984933159}" srcOrd="0" destOrd="0" presId="urn:microsoft.com/office/officeart/2008/layout/LinedList"/>
    <dgm:cxn modelId="{A4C6C572-A047-4179-8EF3-B94D01CD3238}" type="presParOf" srcId="{817018A0-B614-4B1C-AE08-9883290EC1C9}" destId="{DD9D11E7-4458-44D2-AA7D-687EB15751D5}" srcOrd="1" destOrd="0" presId="urn:microsoft.com/office/officeart/2008/layout/LinedList"/>
    <dgm:cxn modelId="{F38C0015-D800-426C-8942-B531DA68E1FA}" type="presParOf" srcId="{2DFA70E4-757E-4C67-AF76-9553349F0F50}" destId="{3C912C45-7426-48F2-9D82-85DAAA1C17E1}" srcOrd="14" destOrd="0" presId="urn:microsoft.com/office/officeart/2008/layout/LinedList"/>
    <dgm:cxn modelId="{52FCCF5B-36B5-4888-BE72-334628B6E35E}" type="presParOf" srcId="{2DFA70E4-757E-4C67-AF76-9553349F0F50}" destId="{4F2A4F90-94D7-4488-84E1-B13DADB86FC4}" srcOrd="15" destOrd="0" presId="urn:microsoft.com/office/officeart/2008/layout/LinedList"/>
    <dgm:cxn modelId="{023CA6B2-ADAE-46DE-82E7-2F4ED475E182}" type="presParOf" srcId="{4F2A4F90-94D7-4488-84E1-B13DADB86FC4}" destId="{8DCE8E4C-8CEB-4A01-804F-0DCDCA9123C7}" srcOrd="0" destOrd="0" presId="urn:microsoft.com/office/officeart/2008/layout/LinedList"/>
    <dgm:cxn modelId="{1CE2FCCF-9086-4EFC-92CF-4515CA09DC2B}" type="presParOf" srcId="{4F2A4F90-94D7-4488-84E1-B13DADB86FC4}" destId="{B47626DB-DA06-44B4-B9D8-A299067F03F2}" srcOrd="1" destOrd="0" presId="urn:microsoft.com/office/officeart/2008/layout/LinedList"/>
    <dgm:cxn modelId="{33DFC51F-DFC6-453E-B1C7-7E6CB70C1982}" type="presParOf" srcId="{2DFA70E4-757E-4C67-AF76-9553349F0F50}" destId="{2D5FCE04-3C94-45FA-8196-DF231DBFA76D}" srcOrd="16" destOrd="0" presId="urn:microsoft.com/office/officeart/2008/layout/LinedList"/>
    <dgm:cxn modelId="{2CA78A08-20A9-44AA-ADD4-70FDC750A6FB}" type="presParOf" srcId="{2DFA70E4-757E-4C67-AF76-9553349F0F50}" destId="{0E94B56C-07F9-4BCF-92AC-BEB8DFE5F6E0}" srcOrd="17" destOrd="0" presId="urn:microsoft.com/office/officeart/2008/layout/LinedList"/>
    <dgm:cxn modelId="{AEBB735B-5635-41B6-86D5-0DD0F0346504}" type="presParOf" srcId="{0E94B56C-07F9-4BCF-92AC-BEB8DFE5F6E0}" destId="{ABDA759A-35D5-440C-A939-80459B559276}" srcOrd="0" destOrd="0" presId="urn:microsoft.com/office/officeart/2008/layout/LinedList"/>
    <dgm:cxn modelId="{C6A24AA8-787F-4AD6-8793-E86C03EF82C0}" type="presParOf" srcId="{0E94B56C-07F9-4BCF-92AC-BEB8DFE5F6E0}" destId="{46C146D8-F172-4006-B0A8-94ACE9E9C7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CDCCB-76C1-4189-8282-0808E3D7CD62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698AF-6C74-446F-A1A5-F7B8AE72F751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Низкий: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низкая самооценка, депрессии, упрямство,  конфликтность.</a:t>
          </a:r>
        </a:p>
      </dsp:txBody>
      <dsp:txXfrm>
        <a:off x="701585" y="1956292"/>
        <a:ext cx="2729487" cy="2392556"/>
      </dsp:txXfrm>
    </dsp:sp>
    <dsp:sp modelId="{4D1AA144-F7CB-4A2F-8087-00BF12B4B366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8178-FADD-4300-8EB9-5D363D19312C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49AA5-E54B-4AB2-BFA6-EAE997D28A92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Средний: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положительная оценка себя в коллективе, высокая самооценка, простота общения.</a:t>
          </a:r>
        </a:p>
      </dsp:txBody>
      <dsp:txXfrm>
        <a:off x="4043011" y="1129453"/>
        <a:ext cx="2729487" cy="2392556"/>
      </dsp:txXfrm>
    </dsp:sp>
    <dsp:sp modelId="{5AFFD7A7-0ED2-426C-8A14-53F8CCBFEDF5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00BA-C994-4CEA-ACAD-053D1B2A6C40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A617-2996-497E-8BED-737FEBA60728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Высокий: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гармония с окружающим миром, стрессоустойчивость, альтруизм, честность и открытость. </a:t>
          </a:r>
        </a:p>
      </dsp:txBody>
      <dsp:txXfrm>
        <a:off x="7384437" y="302614"/>
        <a:ext cx="2729487" cy="239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EEB2-C19E-4F8A-A0A7-0774F5EFB38B}">
      <dsp:nvSpPr>
        <dsp:cNvPr id="0" name=""/>
        <dsp:cNvSpPr/>
      </dsp:nvSpPr>
      <dsp:spPr>
        <a:xfrm>
          <a:off x="5040233" y="1958102"/>
          <a:ext cx="2393235" cy="239323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Выразительность</a:t>
          </a:r>
        </a:p>
      </dsp:txBody>
      <dsp:txXfrm>
        <a:off x="5521380" y="2518706"/>
        <a:ext cx="1430941" cy="1230172"/>
      </dsp:txXfrm>
    </dsp:sp>
    <dsp:sp modelId="{549F501F-143C-4D96-A9F5-C711A92A8ADC}">
      <dsp:nvSpPr>
        <dsp:cNvPr id="0" name=""/>
        <dsp:cNvSpPr/>
      </dsp:nvSpPr>
      <dsp:spPr>
        <a:xfrm>
          <a:off x="3647804" y="1392428"/>
          <a:ext cx="1740535" cy="1740535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Сопереживание </a:t>
          </a:r>
        </a:p>
      </dsp:txBody>
      <dsp:txXfrm>
        <a:off x="4085989" y="1833261"/>
        <a:ext cx="864165" cy="858869"/>
      </dsp:txXfrm>
    </dsp:sp>
    <dsp:sp modelId="{1EF8E663-B76D-4B08-AA32-93A1EC037A91}">
      <dsp:nvSpPr>
        <dsp:cNvPr id="0" name=""/>
        <dsp:cNvSpPr/>
      </dsp:nvSpPr>
      <dsp:spPr>
        <a:xfrm rot="20700000">
          <a:off x="4622682" y="191636"/>
          <a:ext cx="1705369" cy="1705369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Саморегуляция</a:t>
          </a:r>
        </a:p>
      </dsp:txBody>
      <dsp:txXfrm rot="-20700000">
        <a:off x="4996719" y="565673"/>
        <a:ext cx="957294" cy="957294"/>
      </dsp:txXfrm>
    </dsp:sp>
    <dsp:sp modelId="{F1ACC557-6667-4D08-A062-158CF19BF5B7}">
      <dsp:nvSpPr>
        <dsp:cNvPr id="0" name=""/>
        <dsp:cNvSpPr/>
      </dsp:nvSpPr>
      <dsp:spPr>
        <a:xfrm>
          <a:off x="4857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76C8D-C631-4C45-B9D7-54F2F36F2ACC}">
      <dsp:nvSpPr>
        <dsp:cNvPr id="0" name=""/>
        <dsp:cNvSpPr/>
      </dsp:nvSpPr>
      <dsp:spPr>
        <a:xfrm>
          <a:off x="3339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62F7-4EF0-4476-AF19-B53AFCD9D7F6}">
      <dsp:nvSpPr>
        <dsp:cNvPr id="0" name=""/>
        <dsp:cNvSpPr/>
      </dsp:nvSpPr>
      <dsp:spPr>
        <a:xfrm>
          <a:off x="4228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42981-BF4D-4A1B-8316-542573FD10E4}">
      <dsp:nvSpPr>
        <dsp:cNvPr id="0" name=""/>
        <dsp:cNvSpPr/>
      </dsp:nvSpPr>
      <dsp:spPr>
        <a:xfrm>
          <a:off x="1764231" y="383803"/>
          <a:ext cx="1041600" cy="1041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A0AC-B895-4BC2-BA0C-01946CF6DD45}">
      <dsp:nvSpPr>
        <dsp:cNvPr id="0" name=""/>
        <dsp:cNvSpPr/>
      </dsp:nvSpPr>
      <dsp:spPr>
        <a:xfrm>
          <a:off x="1127697" y="1757414"/>
          <a:ext cx="23146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«Дополнение фраз»</a:t>
          </a:r>
          <a:endParaRPr lang="en-US" sz="2300" kern="1200"/>
        </a:p>
      </dsp:txBody>
      <dsp:txXfrm>
        <a:off x="1127697" y="1757414"/>
        <a:ext cx="2314668" cy="720000"/>
      </dsp:txXfrm>
    </dsp:sp>
    <dsp:sp modelId="{02997E9C-5F33-47CF-BFA7-24C1A600837E}">
      <dsp:nvSpPr>
        <dsp:cNvPr id="0" name=""/>
        <dsp:cNvSpPr/>
      </dsp:nvSpPr>
      <dsp:spPr>
        <a:xfrm>
          <a:off x="4483966" y="383803"/>
          <a:ext cx="1041600" cy="10416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187F6-A303-4D71-B36B-E9AD7474761C}">
      <dsp:nvSpPr>
        <dsp:cNvPr id="0" name=""/>
        <dsp:cNvSpPr/>
      </dsp:nvSpPr>
      <dsp:spPr>
        <a:xfrm>
          <a:off x="3847433" y="1757414"/>
          <a:ext cx="23146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«Закончи историю»</a:t>
          </a:r>
          <a:endParaRPr lang="en-US" sz="2300" kern="1200"/>
        </a:p>
      </dsp:txBody>
      <dsp:txXfrm>
        <a:off x="3847433" y="1757414"/>
        <a:ext cx="2314668" cy="720000"/>
      </dsp:txXfrm>
    </dsp:sp>
    <dsp:sp modelId="{6255FF07-027D-4C7B-BB8B-F15FD9CEF9A9}">
      <dsp:nvSpPr>
        <dsp:cNvPr id="0" name=""/>
        <dsp:cNvSpPr/>
      </dsp:nvSpPr>
      <dsp:spPr>
        <a:xfrm>
          <a:off x="3124099" y="3056081"/>
          <a:ext cx="1041600" cy="10416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C756C-0A78-42C7-A194-006C227CCC19}">
      <dsp:nvSpPr>
        <dsp:cNvPr id="0" name=""/>
        <dsp:cNvSpPr/>
      </dsp:nvSpPr>
      <dsp:spPr>
        <a:xfrm>
          <a:off x="2487565" y="4429692"/>
          <a:ext cx="23146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«Сюжетные картинки»</a:t>
          </a:r>
          <a:endParaRPr lang="en-US" sz="2300" kern="1200"/>
        </a:p>
      </dsp:txBody>
      <dsp:txXfrm>
        <a:off x="2487565" y="4429692"/>
        <a:ext cx="231466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A6E9-CBCB-45D4-86F0-9AB8C3E3B63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25670-CBDF-4A59-9ED2-33C5278785D7}">
      <dsp:nvSpPr>
        <dsp:cNvPr id="0" name=""/>
        <dsp:cNvSpPr/>
      </dsp:nvSpPr>
      <dsp:spPr>
        <a:xfrm>
          <a:off x="0" y="67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1. Мальчик весело смеялся, потому что...</a:t>
          </a:r>
          <a:endParaRPr lang="en-US" sz="2700" kern="1200"/>
        </a:p>
      </dsp:txBody>
      <dsp:txXfrm>
        <a:off x="0" y="675"/>
        <a:ext cx="6900512" cy="614976"/>
      </dsp:txXfrm>
    </dsp:sp>
    <dsp:sp modelId="{823E04A3-6C09-4688-ACD4-429B07F24F57}">
      <dsp:nvSpPr>
        <dsp:cNvPr id="0" name=""/>
        <dsp:cNvSpPr/>
      </dsp:nvSpPr>
      <dsp:spPr>
        <a:xfrm>
          <a:off x="0" y="615652"/>
          <a:ext cx="6900512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19FAA-C7F5-4CF3-A8D7-BDD9567F59ED}">
      <dsp:nvSpPr>
        <dsp:cNvPr id="0" name=""/>
        <dsp:cNvSpPr/>
      </dsp:nvSpPr>
      <dsp:spPr>
        <a:xfrm>
          <a:off x="0" y="61565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2. Девочка громко плакала, потому что...</a:t>
          </a:r>
          <a:endParaRPr lang="en-US" sz="2700" kern="1200"/>
        </a:p>
      </dsp:txBody>
      <dsp:txXfrm>
        <a:off x="0" y="615652"/>
        <a:ext cx="6900512" cy="614976"/>
      </dsp:txXfrm>
    </dsp:sp>
    <dsp:sp modelId="{F2E63A21-0F4A-4C23-9739-CE20DE1800B3}">
      <dsp:nvSpPr>
        <dsp:cNvPr id="0" name=""/>
        <dsp:cNvSpPr/>
      </dsp:nvSpPr>
      <dsp:spPr>
        <a:xfrm>
          <a:off x="0" y="1230628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A4212-253C-4D66-A07B-CFA3F02A5A5E}">
      <dsp:nvSpPr>
        <dsp:cNvPr id="0" name=""/>
        <dsp:cNvSpPr/>
      </dsp:nvSpPr>
      <dsp:spPr>
        <a:xfrm>
          <a:off x="0" y="123062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3. Мама было очень огорчена, потому, что ...</a:t>
          </a:r>
          <a:endParaRPr lang="en-US" sz="2700" kern="1200"/>
        </a:p>
      </dsp:txBody>
      <dsp:txXfrm>
        <a:off x="0" y="1230628"/>
        <a:ext cx="6900512" cy="614976"/>
      </dsp:txXfrm>
    </dsp:sp>
    <dsp:sp modelId="{A623C49C-75F3-4817-B0C8-F95A4DCF5944}">
      <dsp:nvSpPr>
        <dsp:cNvPr id="0" name=""/>
        <dsp:cNvSpPr/>
      </dsp:nvSpPr>
      <dsp:spPr>
        <a:xfrm>
          <a:off x="0" y="1845605"/>
          <a:ext cx="6900512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52D7C-2A33-41DA-97B8-B9A1CC4DA9E1}">
      <dsp:nvSpPr>
        <dsp:cNvPr id="0" name=""/>
        <dsp:cNvSpPr/>
      </dsp:nvSpPr>
      <dsp:spPr>
        <a:xfrm>
          <a:off x="0" y="184560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4. Папа похвалил своего сына, за то, что ...</a:t>
          </a:r>
          <a:endParaRPr lang="en-US" sz="2700" kern="1200"/>
        </a:p>
      </dsp:txBody>
      <dsp:txXfrm>
        <a:off x="0" y="1845605"/>
        <a:ext cx="6900512" cy="614976"/>
      </dsp:txXfrm>
    </dsp:sp>
    <dsp:sp modelId="{9EB1D012-1C47-4A93-A918-C494CE4FD125}">
      <dsp:nvSpPr>
        <dsp:cNvPr id="0" name=""/>
        <dsp:cNvSpPr/>
      </dsp:nvSpPr>
      <dsp:spPr>
        <a:xfrm>
          <a:off x="0" y="2460582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E687-7D1B-45DC-811D-C30FBFA5B81D}">
      <dsp:nvSpPr>
        <dsp:cNvPr id="0" name=""/>
        <dsp:cNvSpPr/>
      </dsp:nvSpPr>
      <dsp:spPr>
        <a:xfrm>
          <a:off x="0" y="246058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5. Мне очень грустно, когда ...</a:t>
          </a:r>
          <a:endParaRPr lang="en-US" sz="2700" kern="1200"/>
        </a:p>
      </dsp:txBody>
      <dsp:txXfrm>
        <a:off x="0" y="2460582"/>
        <a:ext cx="6900512" cy="614976"/>
      </dsp:txXfrm>
    </dsp:sp>
    <dsp:sp modelId="{22925902-EC47-46CE-AED7-04E2806AC72A}">
      <dsp:nvSpPr>
        <dsp:cNvPr id="0" name=""/>
        <dsp:cNvSpPr/>
      </dsp:nvSpPr>
      <dsp:spPr>
        <a:xfrm>
          <a:off x="0" y="3075558"/>
          <a:ext cx="6900512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D3784-BBA0-47B0-9815-E1027C6279D2}">
      <dsp:nvSpPr>
        <dsp:cNvPr id="0" name=""/>
        <dsp:cNvSpPr/>
      </dsp:nvSpPr>
      <dsp:spPr>
        <a:xfrm>
          <a:off x="0" y="307555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6. Я радуюсь, если ...</a:t>
          </a:r>
          <a:endParaRPr lang="en-US" sz="2700" kern="1200"/>
        </a:p>
      </dsp:txBody>
      <dsp:txXfrm>
        <a:off x="0" y="3075558"/>
        <a:ext cx="6900512" cy="614976"/>
      </dsp:txXfrm>
    </dsp:sp>
    <dsp:sp modelId="{EA1503A5-8430-48B9-A757-718A8AED4009}">
      <dsp:nvSpPr>
        <dsp:cNvPr id="0" name=""/>
        <dsp:cNvSpPr/>
      </dsp:nvSpPr>
      <dsp:spPr>
        <a:xfrm>
          <a:off x="0" y="3690535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A382D-0393-4328-A17E-0FB984933159}">
      <dsp:nvSpPr>
        <dsp:cNvPr id="0" name=""/>
        <dsp:cNvSpPr/>
      </dsp:nvSpPr>
      <dsp:spPr>
        <a:xfrm>
          <a:off x="0" y="369053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7. Больше всего на свете я люблю ...</a:t>
          </a:r>
          <a:endParaRPr lang="en-US" sz="2700" kern="1200"/>
        </a:p>
      </dsp:txBody>
      <dsp:txXfrm>
        <a:off x="0" y="3690535"/>
        <a:ext cx="6900512" cy="614976"/>
      </dsp:txXfrm>
    </dsp:sp>
    <dsp:sp modelId="{3C912C45-7426-48F2-9D82-85DAAA1C17E1}">
      <dsp:nvSpPr>
        <dsp:cNvPr id="0" name=""/>
        <dsp:cNvSpPr/>
      </dsp:nvSpPr>
      <dsp:spPr>
        <a:xfrm>
          <a:off x="0" y="4305512"/>
          <a:ext cx="6900512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8E4C-8CEB-4A01-804F-0DCDCA9123C7}">
      <dsp:nvSpPr>
        <dsp:cNvPr id="0" name=""/>
        <dsp:cNvSpPr/>
      </dsp:nvSpPr>
      <dsp:spPr>
        <a:xfrm>
          <a:off x="0" y="430551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8. Я не люблю, когда ...</a:t>
          </a:r>
          <a:endParaRPr lang="en-US" sz="2700" kern="1200"/>
        </a:p>
      </dsp:txBody>
      <dsp:txXfrm>
        <a:off x="0" y="4305512"/>
        <a:ext cx="6900512" cy="614976"/>
      </dsp:txXfrm>
    </dsp:sp>
    <dsp:sp modelId="{2D5FCE04-3C94-45FA-8196-DF231DBFA76D}">
      <dsp:nvSpPr>
        <dsp:cNvPr id="0" name=""/>
        <dsp:cNvSpPr/>
      </dsp:nvSpPr>
      <dsp:spPr>
        <a:xfrm>
          <a:off x="0" y="492048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A759A-35D5-440C-A939-80459B559276}">
      <dsp:nvSpPr>
        <dsp:cNvPr id="0" name=""/>
        <dsp:cNvSpPr/>
      </dsp:nvSpPr>
      <dsp:spPr>
        <a:xfrm>
          <a:off x="0" y="492048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9. Я боюсь, когда ...</a:t>
          </a:r>
          <a:endParaRPr lang="en-US" sz="2700" kern="1200"/>
        </a:p>
      </dsp:txBody>
      <dsp:txXfrm>
        <a:off x="0" y="4920488"/>
        <a:ext cx="6900512" cy="61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36765-C96A-4298-92DB-2F635914F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477536-5050-471A-AB20-8D857EBC1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44A11-53DF-4486-98EF-0C1A53BE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3EB35-0280-4C62-8E8B-412D761A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3BE88-D1C4-4450-B91C-88923AAB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83DE-2C26-4260-A10F-54470A3E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696FA4-5B57-4AD0-A43D-1373ACAA2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8E873-58CD-454D-8A1D-951A8A33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01D32-74E7-4C21-B3CE-38C7F43D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C05EF-B1DF-4626-8278-6591E10C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F7CCB7-1A91-4F65-B10A-312C736DF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2339F6-2434-4D01-B819-2F68D066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12A9-FC10-42CB-921C-4EA59E1E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D91B8-3F98-4939-A9E4-50315BCE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C9009-30D6-4869-8B03-F5182B83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0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A867-4E13-4F06-9C4A-05A0815B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727E1-1122-4B05-A06E-EFF621B62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5754A-BA44-42A3-88A0-CFC3F0DF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E2F22-046E-4FE9-B4AA-C14F51A1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5896C-EA60-403A-B9E4-71508684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3AC1E-D7A8-43E6-949F-192DD494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55085-4EE4-41E2-B64B-5B25F882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BEE66-589D-43EC-A7C0-5A838624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9D125-1AB9-4B64-98DD-B12DBAE8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E6805-7086-4190-8DD1-76F01125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AB5FE-ACEA-43A6-8BE3-17ECBB39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C13F5-12BB-4FB1-BC56-AC73A7A13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50EC3-3272-4A14-B867-B55168E8F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ED1BBA-12C6-46E1-A830-B1F1AFC0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53FEB0-7802-4868-B4FE-B9B7B875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C00E8-9E09-4416-968E-6BE1989B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1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8EA77-112A-4E8C-8707-36DC3DB4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6C503-307F-4A87-B78D-A3E2FFDC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E21D3-3C0A-4267-A038-5FA52B7B0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523B17-850E-4345-994F-A039EA278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5E7B4D-534A-4393-B1D6-9194029EF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5C87A9-1583-4635-BDE0-E37704E9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161E05-04E2-4003-89F7-3031AF55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EF7044-B4A8-4A58-B638-F4E10F8E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7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788FC-46F7-4889-9CB5-B8E64739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9C8566-8544-413C-8753-9A1B94AD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8C1BD9-74C4-4BD8-A20F-774C9291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BB1AE-21B5-45A9-BB99-155206F3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3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3A518D-28CE-44D3-888F-4DBFCA8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7639BB-8351-4A6B-9FF5-E51937EF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221CC-59B7-41AE-84E5-FBE39E46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91DFA-4A88-4223-B09B-A1E8EE9D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A9143-1E4A-4EAD-83AB-1B1F8DE8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581BFC-07FC-423F-B87E-E25078DE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E88537-7A7F-44FE-9C18-3FF3B684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B8BFC-C1EB-48E3-B6DD-9D02F455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1B7F1B-8141-4504-8D2A-90232F4A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DB557-FFF4-4718-B8AD-4E7CE19D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407E01-4457-4D39-BA4A-E9B4C494D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58701C-0AD0-428C-9DD6-480CA0F62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487575-0A49-4694-8F8B-6D6DE818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28BA4-FD80-4EAA-81C7-79FF5FE8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34156A-9EDA-468A-BB6D-625EB366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5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05440-5C3F-4288-9710-D5B29153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A6B89-CAD4-4F4F-B7B1-E32C3A9CE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8ACC2-49D3-4FBD-A5E5-3FCF0F37D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3915-A378-40AD-BF56-C813EF7D7918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9E845-6AC0-42ED-8ECD-A1D2CAF9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27C2A-16B6-43D4-ADC8-17EAAA45A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E606-C299-45F2-99C4-AD1CCB97C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Кости с выражениями лица">
            <a:extLst>
              <a:ext uri="{FF2B5EF4-FFF2-40B4-BE49-F238E27FC236}">
                <a16:creationId xmlns:a16="http://schemas.microsoft.com/office/drawing/2014/main" id="{F62EFBD7-FD8E-4D20-AB70-84CE8B09F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" b="767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AB957-DFC9-4CC4-837E-19B6B0D7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2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Серия вебинаров </a:t>
            </a:r>
            <a:br>
              <a:rPr lang="ru-RU" sz="52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2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«Развитие эмоционального интеллекта </a:t>
            </a:r>
            <a:br>
              <a:rPr lang="ru-RU" sz="52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2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 дошкольном возрасте»</a:t>
            </a:r>
            <a:endParaRPr lang="ru-RU" sz="52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753CC8-6C76-4F36-A5CC-0C3D035CC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Полковникова Наталья Борисовна</a:t>
            </a:r>
          </a:p>
          <a:p>
            <a:r>
              <a:rPr lang="ru-RU">
                <a:solidFill>
                  <a:srgbClr val="FFFFFF"/>
                </a:solidFill>
              </a:rPr>
              <a:t>доцент, кандидат педагогических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1978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4228-05FD-4926-B7C7-1E0C326F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Методика «Закончи историю»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C8F7F-81DE-4A75-ABBB-AA1B9BBA4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450215">
              <a:spcBef>
                <a:spcPts val="0"/>
              </a:spcBef>
              <a:spcAft>
                <a:spcPts val="60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 первая. У девочки из корзинки на дорогу рассыпались игрушки. Рядом стоял мальчик. Он подошел к девочке и сказал... Что сказал мальчик? Почему? Как поступил мальчик? Почему?</a:t>
            </a:r>
          </a:p>
          <a:p>
            <a:pPr indent="450215">
              <a:spcBef>
                <a:spcPts val="0"/>
              </a:spcBef>
              <a:spcAft>
                <a:spcPts val="6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История вторая. Одной девочке мама подарила на день рождения красивую куклу. Девочка стала с ней играть, и тут к ней подошёл младший брат и сказала: «Я тоже хочу поиграть с этой куклой». Тогда девочка ответила... Что ответила девочка? Почему? Как поступила девочка? Почему?</a:t>
            </a:r>
          </a:p>
          <a:p>
            <a:pPr indent="450215">
              <a:spcBef>
                <a:spcPts val="0"/>
              </a:spcBef>
              <a:spcAft>
                <a:spcPts val="6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 третья. Дети строили город. Одна девочка не хотела играть, она стояла рядом и смотрела, как играют другие. К детям подошла воспитательница и сказала: «Сейчас мы будем обедать. Пора складывать кубики в коробку». Тогда девочка ... Что ответила девочка? Почему? Как поступила девочка? Почему?</a:t>
            </a:r>
          </a:p>
          <a:p>
            <a:pPr indent="450215">
              <a:spcBef>
                <a:spcPts val="0"/>
              </a:spcBef>
              <a:spcAft>
                <a:spcPts val="6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 четвертая. Мальчик и девочка, брат и сестра играли вместе и сломали красивую дорогую игрушку. Пришел папа и спросил: «Кто сломал игрушку?» Тогда дети... Что сказали дети? Почему? Как поступили дети? Почему?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31425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tep Puzzle Настольная игра Что такое хорошо и что такое плохо? серия  Играя, учись - Акушерство.Ru">
            <a:extLst>
              <a:ext uri="{FF2B5EF4-FFF2-40B4-BE49-F238E27FC236}">
                <a16:creationId xmlns:a16="http://schemas.microsoft.com/office/drawing/2014/main" id="{0EBAB021-0398-46F1-ADB5-F3833A4C5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5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1BF2B-E169-4B02-B748-714E656A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Методика «Сюжетные картинки»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1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F1FF9-37E2-45A2-BBC8-9A5D6AA3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ffectLst/>
              </a:rPr>
              <a:t>4. Направления работы дошкольной образовательной организации по развитию эмоционального интеллекта детей дошкольного возраста</a:t>
            </a:r>
            <a:endParaRPr lang="en-US" sz="200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B9F678-79F4-45DB-851D-392A95806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r="-7" b="456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</p:spPr>
      </p:pic>
      <p:sp>
        <p:nvSpPr>
          <p:cNvPr id="49" name="Rectangle 4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407BB-A614-4B72-AB9C-C2C4A163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Литература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1AF06-15E4-4E06-B809-5E25507A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личности ребенка от рождения до школы в современных культурно-исторических условиях. Монография / Под ред. С. А. Козловой. М. : Изд-во МГПУ. 2017. 196 с. </a:t>
            </a:r>
          </a:p>
          <a:p>
            <a:r>
              <a:rPr lang="ru-RU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Полковникова Н. Б. Ценностные основы детской личности и их развитие под влиянием ценностей близких взрослых // Дошкольник. Методика и практика воспитания и обучения. 2012. № 8. С. 4–8. </a:t>
            </a:r>
          </a:p>
          <a:p>
            <a:r>
              <a:rPr lang="ru-RU" sz="2200">
                <a:effectLst/>
                <a:ea typeface="Times New Roman" panose="02020603050405020304" pitchFamily="18" charset="0"/>
              </a:rPr>
              <a:t>Реморенко И. М., Эльконин Б. Д., Баранников К. А., Кларин М. В., Чудинова Е. В., Львовский В. А., Асмолов А. Г., Нежнов П. Г. и другие, всего 24 автора. Деятельностный подход в образовании. Книга 1. М. : 2018. 360 с.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54407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Закрепление семейств, держащих руки">
            <a:extLst>
              <a:ext uri="{FF2B5EF4-FFF2-40B4-BE49-F238E27FC236}">
                <a16:creationId xmlns:a16="http://schemas.microsoft.com/office/drawing/2014/main" id="{B148ECA7-B6C5-4520-861F-9E5275E5B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1FEF7B-AB45-46C7-968E-0A3BAB0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effectLst/>
              </a:rPr>
              <a:t>Проблематика развития эмоционального интеллекта детей в практике дошкольного образования</a:t>
            </a:r>
            <a:endParaRPr lang="en-US" sz="300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D5F6AD-E8A2-499A-9801-DDA6E4B3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Вебинар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2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4125-8355-47BB-9D8B-F7900CDB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Ключевые вопросы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0C658-5A93-4E3B-B1DA-8F94E2BF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Актуальность развития эмоционального интеллекта в дошкольном возрасте в контексте требований Федерального государственного образовательного стандарта дошкольного образования.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Теоретическое обоснование развития эмоционального интеллекта детей дошкольного возраста с позиций культурно-исторической концепции и деятельностного подхода.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Диагностика развития эмоционального интеллекта дошкольников.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Направления работы дошкольной образовательной организации по развитию эмоционального интеллекта детей дошкольного возраста.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азные цветные вопросительные знаки">
            <a:extLst>
              <a:ext uri="{FF2B5EF4-FFF2-40B4-BE49-F238E27FC236}">
                <a16:creationId xmlns:a16="http://schemas.microsoft.com/office/drawing/2014/main" id="{C71B86CF-9789-43D2-8651-C713D23C4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r="215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796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06D7-7D99-4185-B7BA-CBC88EE1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1. Актуальность развития эмоционального интеллекта в дошкольном возрасте в контексте требований Федерального государственного образовательного стандарта дошкольного образования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49E41-C69C-4EA9-B6A3-76B407E1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(пункт 2.6.):</a:t>
            </a:r>
          </a:p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социального и эмоционального интеллекта, </a:t>
            </a:r>
          </a:p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эмоциональной отзывчивости, </a:t>
            </a:r>
          </a:p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сопереживания, </a:t>
            </a:r>
          </a:p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готовности к совместной деятельности со сверстниками, </a:t>
            </a:r>
          </a:p>
          <a:p>
            <a:pPr marL="0" indent="0">
              <a:buNone/>
            </a:pPr>
            <a:r>
              <a:rPr lang="ru-RU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дошкольной образовательной организации.</a:t>
            </a:r>
          </a:p>
          <a:p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37221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5DCB-9220-40E9-B146-9272DF01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Теоретическое обоснование развития эмоционального интеллекта детей дошкольного возраста с позиций культурно-исторической концепции и деятельностного подхода</a:t>
            </a:r>
            <a:endParaRPr lang="ru-RU" sz="2400" dirty="0"/>
          </a:p>
        </p:txBody>
      </p:sp>
      <p:pic>
        <p:nvPicPr>
          <p:cNvPr id="1026" name="Picture 2" descr="Эмоциональный интеллект - Краевой центр общественного здоровья и  медицинской профилактики">
            <a:extLst>
              <a:ext uri="{FF2B5EF4-FFF2-40B4-BE49-F238E27FC236}">
                <a16:creationId xmlns:a16="http://schemas.microsoft.com/office/drawing/2014/main" id="{3BBDB969-A1CB-4ABB-9AFB-8B00183B9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85" y="1825625"/>
            <a:ext cx="78226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5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426A-5234-4433-81DB-DCC125DD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Эмоциональный интеллект (взрослые)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70F567-89A2-44D4-AC2E-8833C2932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163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6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68C6D-3E9A-422F-9635-2C7172A6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Эмоциональный интеллект (дети)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E9C087B-2F8E-40E7-9925-E8DC0BF04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109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4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301E5-0288-461D-87E0-F50DE709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ru-RU" sz="30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Диагностика развития эмоционального интеллекта дошкольников</a:t>
            </a:r>
            <a:endParaRPr lang="ru-RU" sz="30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0A5BFB4-502F-490F-9D61-01455EEC7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5B099-C880-477F-80F1-D5D29D3A1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8" b="12452"/>
          <a:stretch/>
        </p:blipFill>
        <p:spPr>
          <a:xfrm>
            <a:off x="1574801" y="2006270"/>
            <a:ext cx="914400" cy="514351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36B30E5-B6D9-418D-9A38-B563AF170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61777"/>
              </p:ext>
            </p:extLst>
          </p:nvPr>
        </p:nvGraphicFramePr>
        <p:xfrm>
          <a:off x="4064000" y="643467"/>
          <a:ext cx="7289799" cy="553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232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8AF17-34F9-4ED8-9B0A-E532D1B7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Методика «Дополнение фраз»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4CFE22B-C58E-492F-BD2D-B9A0E7079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8974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467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675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Серия вебинаров  «Развитие эмоционального интеллекта  в дошкольном возрасте»</vt:lpstr>
      <vt:lpstr>Проблематика развития эмоционального интеллекта детей в практике дошкольного образования</vt:lpstr>
      <vt:lpstr>Ключевые вопросы</vt:lpstr>
      <vt:lpstr>1. Актуальность развития эмоционального интеллекта в дошкольном возрасте в контексте требований Федерального государственного образовательного стандарта дошкольного образования</vt:lpstr>
      <vt:lpstr>2. Теоретическое обоснование развития эмоционального интеллекта детей дошкольного возраста с позиций культурно-исторической концепции и деятельностного подхода</vt:lpstr>
      <vt:lpstr>Эмоциональный интеллект (взрослые)</vt:lpstr>
      <vt:lpstr>Эмоциональный интеллект (дети)</vt:lpstr>
      <vt:lpstr>3. Диагностика развития эмоционального интеллекта дошкольников</vt:lpstr>
      <vt:lpstr>Методика «Дополнение фраз»</vt:lpstr>
      <vt:lpstr>Методика «Закончи историю»</vt:lpstr>
      <vt:lpstr>Методика «Сюжетные картинки»</vt:lpstr>
      <vt:lpstr>4. Направления работы дошкольной образовательной организации по развитию эмоционального интеллекта детей дошкольного возраста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вебинаров  «Развитие эмоционального интеллекта  в дошкольном возрасте»</dc:title>
  <dc:creator>Наталья Полковникова</dc:creator>
  <cp:lastModifiedBy>Наталья Полковникова</cp:lastModifiedBy>
  <cp:revision>1</cp:revision>
  <dcterms:created xsi:type="dcterms:W3CDTF">2021-12-13T17:37:20Z</dcterms:created>
  <dcterms:modified xsi:type="dcterms:W3CDTF">2021-12-13T19:02:38Z</dcterms:modified>
</cp:coreProperties>
</file>