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80" r:id="rId11"/>
    <p:sldId id="259" r:id="rId12"/>
    <p:sldId id="267" r:id="rId13"/>
    <p:sldId id="26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0C3E54-7D8B-4866-A1FF-18571E8C11A6}" v="88" dt="2021-04-13T09:10:51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7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ья Полковникова" userId="a72e4d564c73f1dc" providerId="LiveId" clId="{C60C3E54-7D8B-4866-A1FF-18571E8C11A6}"/>
    <pc:docChg chg="undo custSel addSld modSld sldOrd">
      <pc:chgData name="Наталья Полковникова" userId="a72e4d564c73f1dc" providerId="LiveId" clId="{C60C3E54-7D8B-4866-A1FF-18571E8C11A6}" dt="2021-04-13T09:11:35.952" v="2474" actId="26606"/>
      <pc:docMkLst>
        <pc:docMk/>
      </pc:docMkLst>
      <pc:sldChg chg="addSp delSp modSp new mod setBg">
        <pc:chgData name="Наталья Полковникова" userId="a72e4d564c73f1dc" providerId="LiveId" clId="{C60C3E54-7D8B-4866-A1FF-18571E8C11A6}" dt="2021-04-13T08:59:56.582" v="2414" actId="26606"/>
        <pc:sldMkLst>
          <pc:docMk/>
          <pc:sldMk cId="1885668099" sldId="256"/>
        </pc:sldMkLst>
        <pc:spChg chg="mod">
          <ac:chgData name="Наталья Полковникова" userId="a72e4d564c73f1dc" providerId="LiveId" clId="{C60C3E54-7D8B-4866-A1FF-18571E8C11A6}" dt="2021-04-13T08:59:56.582" v="2414" actId="26606"/>
          <ac:spMkLst>
            <pc:docMk/>
            <pc:sldMk cId="1885668099" sldId="256"/>
            <ac:spMk id="2" creationId="{4A03D064-DD7D-4135-A897-C010A340694D}"/>
          </ac:spMkLst>
        </pc:spChg>
        <pc:spChg chg="mod">
          <ac:chgData name="Наталья Полковникова" userId="a72e4d564c73f1dc" providerId="LiveId" clId="{C60C3E54-7D8B-4866-A1FF-18571E8C11A6}" dt="2021-04-13T08:59:56.582" v="2414" actId="26606"/>
          <ac:spMkLst>
            <pc:docMk/>
            <pc:sldMk cId="1885668099" sldId="256"/>
            <ac:spMk id="3" creationId="{4902196C-8372-45E4-BA42-6CBE85B3E78B}"/>
          </ac:spMkLst>
        </pc:spChg>
        <pc:spChg chg="add del">
          <ac:chgData name="Наталья Полковникова" userId="a72e4d564c73f1dc" providerId="LiveId" clId="{C60C3E54-7D8B-4866-A1FF-18571E8C11A6}" dt="2021-04-13T08:59:56.582" v="2414" actId="26606"/>
          <ac:spMkLst>
            <pc:docMk/>
            <pc:sldMk cId="1885668099" sldId="256"/>
            <ac:spMk id="10" creationId="{E91DC736-0EF8-4F87-9146-EBF1D2EE4D3D}"/>
          </ac:spMkLst>
        </pc:spChg>
        <pc:spChg chg="add del">
          <ac:chgData name="Наталья Полковникова" userId="a72e4d564c73f1dc" providerId="LiveId" clId="{C60C3E54-7D8B-4866-A1FF-18571E8C11A6}" dt="2021-04-13T08:59:56.582" v="2414" actId="26606"/>
          <ac:spMkLst>
            <pc:docMk/>
            <pc:sldMk cId="1885668099" sldId="256"/>
            <ac:spMk id="12" creationId="{097CD68E-23E3-4007-8847-CD0944C4F7BE}"/>
          </ac:spMkLst>
        </pc:spChg>
        <pc:spChg chg="add del">
          <ac:chgData name="Наталья Полковникова" userId="a72e4d564c73f1dc" providerId="LiveId" clId="{C60C3E54-7D8B-4866-A1FF-18571E8C11A6}" dt="2021-04-13T08:59:56.582" v="2414" actId="26606"/>
          <ac:spMkLst>
            <pc:docMk/>
            <pc:sldMk cId="1885668099" sldId="256"/>
            <ac:spMk id="14" creationId="{AF2F604E-43BE-4DC3-B983-E071523364F8}"/>
          </ac:spMkLst>
        </pc:spChg>
        <pc:spChg chg="add del">
          <ac:chgData name="Наталья Полковникова" userId="a72e4d564c73f1dc" providerId="LiveId" clId="{C60C3E54-7D8B-4866-A1FF-18571E8C11A6}" dt="2021-04-13T08:59:56.582" v="2414" actId="26606"/>
          <ac:spMkLst>
            <pc:docMk/>
            <pc:sldMk cId="1885668099" sldId="256"/>
            <ac:spMk id="16" creationId="{08C9B587-E65E-4B52-B37C-ABEBB6E87928}"/>
          </ac:spMkLst>
        </pc:spChg>
        <pc:spChg chg="add">
          <ac:chgData name="Наталья Полковникова" userId="a72e4d564c73f1dc" providerId="LiveId" clId="{C60C3E54-7D8B-4866-A1FF-18571E8C11A6}" dt="2021-04-13T08:59:56.582" v="2414" actId="26606"/>
          <ac:spMkLst>
            <pc:docMk/>
            <pc:sldMk cId="1885668099" sldId="256"/>
            <ac:spMk id="21" creationId="{06DA9DF9-31F7-4056-B42E-878CC92417B8}"/>
          </ac:spMkLst>
        </pc:spChg>
        <pc:picChg chg="add mod ord">
          <ac:chgData name="Наталья Полковникова" userId="a72e4d564c73f1dc" providerId="LiveId" clId="{C60C3E54-7D8B-4866-A1FF-18571E8C11A6}" dt="2021-04-13T08:59:56.582" v="2414" actId="26606"/>
          <ac:picMkLst>
            <pc:docMk/>
            <pc:sldMk cId="1885668099" sldId="256"/>
            <ac:picMk id="5" creationId="{EEF63C9A-ADBA-46A4-A595-B9534A828204}"/>
          </ac:picMkLst>
        </pc:picChg>
      </pc:sldChg>
      <pc:sldChg chg="addSp modSp new mod setBg">
        <pc:chgData name="Наталья Полковникова" userId="a72e4d564c73f1dc" providerId="LiveId" clId="{C60C3E54-7D8B-4866-A1FF-18571E8C11A6}" dt="2021-04-13T09:00:27.721" v="2416" actId="26606"/>
        <pc:sldMkLst>
          <pc:docMk/>
          <pc:sldMk cId="3232965102" sldId="257"/>
        </pc:sldMkLst>
        <pc:spChg chg="mod">
          <ac:chgData name="Наталья Полковникова" userId="a72e4d564c73f1dc" providerId="LiveId" clId="{C60C3E54-7D8B-4866-A1FF-18571E8C11A6}" dt="2021-04-13T09:00:27.721" v="2416" actId="26606"/>
          <ac:spMkLst>
            <pc:docMk/>
            <pc:sldMk cId="3232965102" sldId="257"/>
            <ac:spMk id="2" creationId="{91497ABE-78A8-487A-81BB-548342B62BE2}"/>
          </ac:spMkLst>
        </pc:spChg>
        <pc:spChg chg="mod">
          <ac:chgData name="Наталья Полковникова" userId="a72e4d564c73f1dc" providerId="LiveId" clId="{C60C3E54-7D8B-4866-A1FF-18571E8C11A6}" dt="2021-04-13T09:00:27.721" v="2416" actId="26606"/>
          <ac:spMkLst>
            <pc:docMk/>
            <pc:sldMk cId="3232965102" sldId="257"/>
            <ac:spMk id="3" creationId="{55702C1A-F8D8-447C-8FC8-2A2981B74C54}"/>
          </ac:spMkLst>
        </pc:spChg>
        <pc:spChg chg="add">
          <ac:chgData name="Наталья Полковникова" userId="a72e4d564c73f1dc" providerId="LiveId" clId="{C60C3E54-7D8B-4866-A1FF-18571E8C11A6}" dt="2021-04-13T09:00:27.721" v="2416" actId="26606"/>
          <ac:spMkLst>
            <pc:docMk/>
            <pc:sldMk cId="3232965102" sldId="257"/>
            <ac:spMk id="10" creationId="{1CDD8E39-EA14-4679-9655-1BFF5A7B63EE}"/>
          </ac:spMkLst>
        </pc:spChg>
        <pc:picChg chg="add mod ord">
          <ac:chgData name="Наталья Полковникова" userId="a72e4d564c73f1dc" providerId="LiveId" clId="{C60C3E54-7D8B-4866-A1FF-18571E8C11A6}" dt="2021-04-13T09:00:27.721" v="2416" actId="26606"/>
          <ac:picMkLst>
            <pc:docMk/>
            <pc:sldMk cId="3232965102" sldId="257"/>
            <ac:picMk id="5" creationId="{A288F8F8-A3E3-4A38-B211-0302F41D3BC7}"/>
          </ac:picMkLst>
        </pc:picChg>
      </pc:sldChg>
      <pc:sldChg chg="addSp delSp modSp new mod setBg">
        <pc:chgData name="Наталья Полковникова" userId="a72e4d564c73f1dc" providerId="LiveId" clId="{C60C3E54-7D8B-4866-A1FF-18571E8C11A6}" dt="2021-04-13T09:07:52.259" v="2458" actId="27636"/>
        <pc:sldMkLst>
          <pc:docMk/>
          <pc:sldMk cId="4466529" sldId="258"/>
        </pc:sldMkLst>
        <pc:spChg chg="mod">
          <ac:chgData name="Наталья Полковникова" userId="a72e4d564c73f1dc" providerId="LiveId" clId="{C60C3E54-7D8B-4866-A1FF-18571E8C11A6}" dt="2021-04-13T09:07:19.945" v="2451" actId="26606"/>
          <ac:spMkLst>
            <pc:docMk/>
            <pc:sldMk cId="4466529" sldId="258"/>
            <ac:spMk id="2" creationId="{A835D03F-5FB3-4682-B309-8F611B746403}"/>
          </ac:spMkLst>
        </pc:spChg>
        <pc:spChg chg="mod">
          <ac:chgData name="Наталья Полковникова" userId="a72e4d564c73f1dc" providerId="LiveId" clId="{C60C3E54-7D8B-4866-A1FF-18571E8C11A6}" dt="2021-04-13T09:07:52.259" v="2458" actId="27636"/>
          <ac:spMkLst>
            <pc:docMk/>
            <pc:sldMk cId="4466529" sldId="258"/>
            <ac:spMk id="3" creationId="{1103C570-109F-4AE3-A328-C05D603E22A9}"/>
          </ac:spMkLst>
        </pc:spChg>
        <pc:spChg chg="add del">
          <ac:chgData name="Наталья Полковникова" userId="a72e4d564c73f1dc" providerId="LiveId" clId="{C60C3E54-7D8B-4866-A1FF-18571E8C11A6}" dt="2021-04-13T09:07:19.945" v="2451" actId="26606"/>
          <ac:spMkLst>
            <pc:docMk/>
            <pc:sldMk cId="4466529" sldId="258"/>
            <ac:spMk id="8" creationId="{6A8AAC95-3719-4BCD-B710-4160043D9237}"/>
          </ac:spMkLst>
        </pc:spChg>
        <pc:spChg chg="add del">
          <ac:chgData name="Наталья Полковникова" userId="a72e4d564c73f1dc" providerId="LiveId" clId="{C60C3E54-7D8B-4866-A1FF-18571E8C11A6}" dt="2021-04-13T09:07:19.945" v="2451" actId="26606"/>
          <ac:spMkLst>
            <pc:docMk/>
            <pc:sldMk cId="4466529" sldId="258"/>
            <ac:spMk id="10" creationId="{73A6D7BA-50E4-42FE-A0E3-FC42B7EC4372}"/>
          </ac:spMkLst>
        </pc:spChg>
        <pc:spChg chg="add">
          <ac:chgData name="Наталья Полковникова" userId="a72e4d564c73f1dc" providerId="LiveId" clId="{C60C3E54-7D8B-4866-A1FF-18571E8C11A6}" dt="2021-04-13T09:07:19.945" v="2451" actId="26606"/>
          <ac:spMkLst>
            <pc:docMk/>
            <pc:sldMk cId="4466529" sldId="258"/>
            <ac:spMk id="15" creationId="{17718681-A12E-49D6-9925-DD7C68176D61}"/>
          </ac:spMkLst>
        </pc:spChg>
        <pc:spChg chg="add">
          <ac:chgData name="Наталья Полковникова" userId="a72e4d564c73f1dc" providerId="LiveId" clId="{C60C3E54-7D8B-4866-A1FF-18571E8C11A6}" dt="2021-04-13T09:07:19.945" v="2451" actId="26606"/>
          <ac:spMkLst>
            <pc:docMk/>
            <pc:sldMk cId="4466529" sldId="258"/>
            <ac:spMk id="17" creationId="{FBD77573-9EF2-4C35-8285-A1CF6FBB0EA5}"/>
          </ac:spMkLst>
        </pc:spChg>
      </pc:sldChg>
      <pc:sldChg chg="addSp modSp new mod setBg">
        <pc:chgData name="Наталья Полковникова" userId="a72e4d564c73f1dc" providerId="LiveId" clId="{C60C3E54-7D8B-4866-A1FF-18571E8C11A6}" dt="2021-04-13T09:08:19.987" v="2463" actId="14100"/>
        <pc:sldMkLst>
          <pc:docMk/>
          <pc:sldMk cId="2717443993" sldId="259"/>
        </pc:sldMkLst>
        <pc:spChg chg="mod">
          <ac:chgData name="Наталья Полковникова" userId="a72e4d564c73f1dc" providerId="LiveId" clId="{C60C3E54-7D8B-4866-A1FF-18571E8C11A6}" dt="2021-04-13T09:08:00.886" v="2459" actId="26606"/>
          <ac:spMkLst>
            <pc:docMk/>
            <pc:sldMk cId="2717443993" sldId="259"/>
            <ac:spMk id="2" creationId="{A40BBAC9-65F9-4A88-90EB-3C8BC92A5E46}"/>
          </ac:spMkLst>
        </pc:spChg>
        <pc:spChg chg="mod">
          <ac:chgData name="Наталья Полковникова" userId="a72e4d564c73f1dc" providerId="LiveId" clId="{C60C3E54-7D8B-4866-A1FF-18571E8C11A6}" dt="2021-04-13T09:08:19.987" v="2463" actId="14100"/>
          <ac:spMkLst>
            <pc:docMk/>
            <pc:sldMk cId="2717443993" sldId="259"/>
            <ac:spMk id="3" creationId="{15F56AD2-B3D9-4651-BE1E-FCD627898DFB}"/>
          </ac:spMkLst>
        </pc:spChg>
        <pc:spChg chg="add">
          <ac:chgData name="Наталья Полковникова" userId="a72e4d564c73f1dc" providerId="LiveId" clId="{C60C3E54-7D8B-4866-A1FF-18571E8C11A6}" dt="2021-04-13T09:08:00.886" v="2459" actId="26606"/>
          <ac:spMkLst>
            <pc:docMk/>
            <pc:sldMk cId="2717443993" sldId="259"/>
            <ac:spMk id="8" creationId="{6A8AAC95-3719-4BCD-B710-4160043D9237}"/>
          </ac:spMkLst>
        </pc:spChg>
        <pc:spChg chg="add">
          <ac:chgData name="Наталья Полковникова" userId="a72e4d564c73f1dc" providerId="LiveId" clId="{C60C3E54-7D8B-4866-A1FF-18571E8C11A6}" dt="2021-04-13T09:08:00.886" v="2459" actId="26606"/>
          <ac:spMkLst>
            <pc:docMk/>
            <pc:sldMk cId="2717443993" sldId="259"/>
            <ac:spMk id="10" creationId="{73A6D7BA-50E4-42FE-A0E3-FC42B7EC4372}"/>
          </ac:spMkLst>
        </pc:spChg>
      </pc:sldChg>
      <pc:sldChg chg="addSp modSp new mod setBg">
        <pc:chgData name="Наталья Полковникова" userId="a72e4d564c73f1dc" providerId="LiveId" clId="{C60C3E54-7D8B-4866-A1FF-18571E8C11A6}" dt="2021-04-13T09:11:19.666" v="2472" actId="255"/>
        <pc:sldMkLst>
          <pc:docMk/>
          <pc:sldMk cId="2888156435" sldId="260"/>
        </pc:sldMkLst>
        <pc:spChg chg="mod">
          <ac:chgData name="Наталья Полковникова" userId="a72e4d564c73f1dc" providerId="LiveId" clId="{C60C3E54-7D8B-4866-A1FF-18571E8C11A6}" dt="2021-04-13T09:11:02.229" v="2467" actId="26606"/>
          <ac:spMkLst>
            <pc:docMk/>
            <pc:sldMk cId="2888156435" sldId="260"/>
            <ac:spMk id="2" creationId="{8772AF9F-BBF0-4DA0-9D54-7A368F24C009}"/>
          </ac:spMkLst>
        </pc:spChg>
        <pc:spChg chg="mod ord">
          <ac:chgData name="Наталья Полковникова" userId="a72e4d564c73f1dc" providerId="LiveId" clId="{C60C3E54-7D8B-4866-A1FF-18571E8C11A6}" dt="2021-04-13T09:11:19.666" v="2472" actId="255"/>
          <ac:spMkLst>
            <pc:docMk/>
            <pc:sldMk cId="2888156435" sldId="260"/>
            <ac:spMk id="3" creationId="{5EC279AB-B8DB-443F-8D73-1A3971F3C188}"/>
          </ac:spMkLst>
        </pc:spChg>
        <pc:spChg chg="add">
          <ac:chgData name="Наталья Полковникова" userId="a72e4d564c73f1dc" providerId="LiveId" clId="{C60C3E54-7D8B-4866-A1FF-18571E8C11A6}" dt="2021-04-13T09:11:02.229" v="2467" actId="26606"/>
          <ac:spMkLst>
            <pc:docMk/>
            <pc:sldMk cId="2888156435" sldId="260"/>
            <ac:spMk id="10" creationId="{79BB35BC-D5C2-4C8B-A22A-A71E6191913B}"/>
          </ac:spMkLst>
        </pc:spChg>
        <pc:picChg chg="add mod">
          <ac:chgData name="Наталья Полковникова" userId="a72e4d564c73f1dc" providerId="LiveId" clId="{C60C3E54-7D8B-4866-A1FF-18571E8C11A6}" dt="2021-04-13T09:11:02.229" v="2467" actId="26606"/>
          <ac:picMkLst>
            <pc:docMk/>
            <pc:sldMk cId="2888156435" sldId="260"/>
            <ac:picMk id="5" creationId="{B1DF49E0-1801-4DAF-A73A-71EF0EB2B9AA}"/>
          </ac:picMkLst>
        </pc:picChg>
      </pc:sldChg>
      <pc:sldChg chg="addSp delSp modSp new mod setBg modClrScheme chgLayout">
        <pc:chgData name="Наталья Полковникова" userId="a72e4d564c73f1dc" providerId="LiveId" clId="{C60C3E54-7D8B-4866-A1FF-18571E8C11A6}" dt="2021-04-13T09:05:02.748" v="2441" actId="26606"/>
        <pc:sldMkLst>
          <pc:docMk/>
          <pc:sldMk cId="3384165316" sldId="261"/>
        </pc:sldMkLst>
        <pc:spChg chg="del mod">
          <ac:chgData name="Наталья Полковникова" userId="a72e4d564c73f1dc" providerId="LiveId" clId="{C60C3E54-7D8B-4866-A1FF-18571E8C11A6}" dt="2021-04-13T08:19:04.787" v="484" actId="700"/>
          <ac:spMkLst>
            <pc:docMk/>
            <pc:sldMk cId="3384165316" sldId="261"/>
            <ac:spMk id="2" creationId="{660D8575-D216-4501-86D1-EE57BB8CA33C}"/>
          </ac:spMkLst>
        </pc:spChg>
        <pc:spChg chg="add del">
          <ac:chgData name="Наталья Полковникова" userId="a72e4d564c73f1dc" providerId="LiveId" clId="{C60C3E54-7D8B-4866-A1FF-18571E8C11A6}" dt="2021-04-13T08:18:54.015" v="482" actId="1032"/>
          <ac:spMkLst>
            <pc:docMk/>
            <pc:sldMk cId="3384165316" sldId="261"/>
            <ac:spMk id="3" creationId="{90BF9BD2-013A-4481-8EFF-50EAAFEEE741}"/>
          </ac:spMkLst>
        </pc:spChg>
        <pc:spChg chg="add del">
          <ac:chgData name="Наталья Полковникова" userId="a72e4d564c73f1dc" providerId="LiveId" clId="{C60C3E54-7D8B-4866-A1FF-18571E8C11A6}" dt="2021-04-13T09:00:59.682" v="2423" actId="26606"/>
          <ac:spMkLst>
            <pc:docMk/>
            <pc:sldMk cId="3384165316" sldId="261"/>
            <ac:spMk id="10" creationId="{7301F447-EEF7-48F5-AF73-7566EE7F64AD}"/>
          </ac:spMkLst>
        </pc:spChg>
        <pc:spChg chg="add del">
          <ac:chgData name="Наталья Полковникова" userId="a72e4d564c73f1dc" providerId="LiveId" clId="{C60C3E54-7D8B-4866-A1FF-18571E8C11A6}" dt="2021-04-13T09:05:02.748" v="2441" actId="26606"/>
          <ac:spMkLst>
            <pc:docMk/>
            <pc:sldMk cId="3384165316" sldId="261"/>
            <ac:spMk id="11" creationId="{2B566528-1B12-4246-9431-5C2D7D081168}"/>
          </ac:spMkLst>
        </pc:spChg>
        <pc:spChg chg="add del">
          <ac:chgData name="Наталья Полковникова" userId="a72e4d564c73f1dc" providerId="LiveId" clId="{C60C3E54-7D8B-4866-A1FF-18571E8C11A6}" dt="2021-04-13T09:00:59.682" v="2423" actId="26606"/>
          <ac:spMkLst>
            <pc:docMk/>
            <pc:sldMk cId="3384165316" sldId="261"/>
            <ac:spMk id="12" creationId="{F7117410-A2A4-4085-9ADC-46744551DBDE}"/>
          </ac:spMkLst>
        </pc:spChg>
        <pc:spChg chg="add del">
          <ac:chgData name="Наталья Полковникова" userId="a72e4d564c73f1dc" providerId="LiveId" clId="{C60C3E54-7D8B-4866-A1FF-18571E8C11A6}" dt="2021-04-13T09:05:02.748" v="2441" actId="26606"/>
          <ac:spMkLst>
            <pc:docMk/>
            <pc:sldMk cId="3384165316" sldId="261"/>
            <ac:spMk id="13" creationId="{2E80C965-DB6D-4F81-9E9E-B027384D0BD6}"/>
          </ac:spMkLst>
        </pc:spChg>
        <pc:spChg chg="add del">
          <ac:chgData name="Наталья Полковникова" userId="a72e4d564c73f1dc" providerId="LiveId" clId="{C60C3E54-7D8B-4866-A1FF-18571E8C11A6}" dt="2021-04-13T09:00:59.682" v="2423" actId="26606"/>
          <ac:spMkLst>
            <pc:docMk/>
            <pc:sldMk cId="3384165316" sldId="261"/>
            <ac:spMk id="14" creationId="{99F74EB5-E547-4FB4-95F5-BCC788F3C4A0}"/>
          </ac:spMkLst>
        </pc:spChg>
        <pc:spChg chg="add del">
          <ac:chgData name="Наталья Полковникова" userId="a72e4d564c73f1dc" providerId="LiveId" clId="{C60C3E54-7D8B-4866-A1FF-18571E8C11A6}" dt="2021-04-13T09:05:02.748" v="2441" actId="26606"/>
          <ac:spMkLst>
            <pc:docMk/>
            <pc:sldMk cId="3384165316" sldId="261"/>
            <ac:spMk id="15" creationId="{A580F890-B085-4E95-96AA-55AEBEC5CE6E}"/>
          </ac:spMkLst>
        </pc:spChg>
        <pc:spChg chg="add del">
          <ac:chgData name="Наталья Полковникова" userId="a72e4d564c73f1dc" providerId="LiveId" clId="{C60C3E54-7D8B-4866-A1FF-18571E8C11A6}" dt="2021-04-13T09:01:03.090" v="2425" actId="26606"/>
          <ac:spMkLst>
            <pc:docMk/>
            <pc:sldMk cId="3384165316" sldId="261"/>
            <ac:spMk id="16" creationId="{955A2079-FA98-4876-80F0-72364A7D2EA4}"/>
          </ac:spMkLst>
        </pc:spChg>
        <pc:spChg chg="add del">
          <ac:chgData name="Наталья Полковникова" userId="a72e4d564c73f1dc" providerId="LiveId" clId="{C60C3E54-7D8B-4866-A1FF-18571E8C11A6}" dt="2021-04-13T09:05:02.748" v="2441" actId="26606"/>
          <ac:spMkLst>
            <pc:docMk/>
            <pc:sldMk cId="3384165316" sldId="261"/>
            <ac:spMk id="17" creationId="{D3F51FEB-38FB-4F6C-9F7B-2F2AFAB65463}"/>
          </ac:spMkLst>
        </pc:spChg>
        <pc:spChg chg="add del">
          <ac:chgData name="Наталья Полковникова" userId="a72e4d564c73f1dc" providerId="LiveId" clId="{C60C3E54-7D8B-4866-A1FF-18571E8C11A6}" dt="2021-04-13T09:05:02.748" v="2441" actId="26606"/>
          <ac:spMkLst>
            <pc:docMk/>
            <pc:sldMk cId="3384165316" sldId="261"/>
            <ac:spMk id="19" creationId="{1E547BA6-BAE0-43BB-A7CA-60F69CE252F0}"/>
          </ac:spMkLst>
        </pc:spChg>
        <pc:spChg chg="add del">
          <ac:chgData name="Наталья Полковникова" userId="a72e4d564c73f1dc" providerId="LiveId" clId="{C60C3E54-7D8B-4866-A1FF-18571E8C11A6}" dt="2021-04-13T09:04:58.657" v="2438" actId="26606"/>
          <ac:spMkLst>
            <pc:docMk/>
            <pc:sldMk cId="3384165316" sldId="261"/>
            <ac:spMk id="24" creationId="{B50AB553-2A96-4A92-96F2-93548E096954}"/>
          </ac:spMkLst>
        </pc:spChg>
        <pc:spChg chg="add del">
          <ac:chgData name="Наталья Полковникова" userId="a72e4d564c73f1dc" providerId="LiveId" clId="{C60C3E54-7D8B-4866-A1FF-18571E8C11A6}" dt="2021-04-13T09:05:02.716" v="2440" actId="26606"/>
          <ac:spMkLst>
            <pc:docMk/>
            <pc:sldMk cId="3384165316" sldId="261"/>
            <ac:spMk id="26" creationId="{DE85DFFE-C3E0-4030-AE7F-A60F0A82AA42}"/>
          </ac:spMkLst>
        </pc:spChg>
        <pc:spChg chg="add">
          <ac:chgData name="Наталья Полковникова" userId="a72e4d564c73f1dc" providerId="LiveId" clId="{C60C3E54-7D8B-4866-A1FF-18571E8C11A6}" dt="2021-04-13T09:05:02.748" v="2441" actId="26606"/>
          <ac:spMkLst>
            <pc:docMk/>
            <pc:sldMk cId="3384165316" sldId="261"/>
            <ac:spMk id="28" creationId="{B50AB553-2A96-4A92-96F2-93548E096954}"/>
          </ac:spMkLst>
        </pc:spChg>
        <pc:graphicFrameChg chg="add del modGraphic">
          <ac:chgData name="Наталья Полковникова" userId="a72e4d564c73f1dc" providerId="LiveId" clId="{C60C3E54-7D8B-4866-A1FF-18571E8C11A6}" dt="2021-04-13T08:18:44.797" v="481" actId="1032"/>
          <ac:graphicFrameMkLst>
            <pc:docMk/>
            <pc:sldMk cId="3384165316" sldId="261"/>
            <ac:graphicFrameMk id="4" creationId="{46C2FEA0-FAB0-470F-8FCD-13C455A51C94}"/>
          </ac:graphicFrameMkLst>
        </pc:graphicFrameChg>
        <pc:graphicFrameChg chg="add mod ord modGraphic">
          <ac:chgData name="Наталья Полковникова" userId="a72e4d564c73f1dc" providerId="LiveId" clId="{C60C3E54-7D8B-4866-A1FF-18571E8C11A6}" dt="2021-04-13T09:05:02.748" v="2441" actId="26606"/>
          <ac:graphicFrameMkLst>
            <pc:docMk/>
            <pc:sldMk cId="3384165316" sldId="261"/>
            <ac:graphicFrameMk id="5" creationId="{DB3540B5-3255-48A7-BE44-BCD75D00777A}"/>
          </ac:graphicFrameMkLst>
        </pc:graphicFrameChg>
        <pc:picChg chg="add mod">
          <ac:chgData name="Наталья Полковникова" userId="a72e4d564c73f1dc" providerId="LiveId" clId="{C60C3E54-7D8B-4866-A1FF-18571E8C11A6}" dt="2021-04-13T09:05:02.748" v="2441" actId="26606"/>
          <ac:picMkLst>
            <pc:docMk/>
            <pc:sldMk cId="3384165316" sldId="261"/>
            <ac:picMk id="7" creationId="{0360BF23-B450-4CA0-A3A1-6296F1BC9E97}"/>
          </ac:picMkLst>
        </pc:picChg>
      </pc:sldChg>
      <pc:sldChg chg="addSp delSp modSp new mod setBg modClrScheme chgLayout">
        <pc:chgData name="Наталья Полковникова" userId="a72e4d564c73f1dc" providerId="LiveId" clId="{C60C3E54-7D8B-4866-A1FF-18571E8C11A6}" dt="2021-04-13T09:03:19.286" v="2432" actId="26606"/>
        <pc:sldMkLst>
          <pc:docMk/>
          <pc:sldMk cId="320279596" sldId="262"/>
        </pc:sldMkLst>
        <pc:spChg chg="add mod">
          <ac:chgData name="Наталья Полковникова" userId="a72e4d564c73f1dc" providerId="LiveId" clId="{C60C3E54-7D8B-4866-A1FF-18571E8C11A6}" dt="2021-04-13T09:03:19.286" v="2432" actId="26606"/>
          <ac:spMkLst>
            <pc:docMk/>
            <pc:sldMk cId="320279596" sldId="262"/>
            <ac:spMk id="2" creationId="{A66D80FD-C3C7-4F73-8D82-ED147C7E9244}"/>
          </ac:spMkLst>
        </pc:spChg>
        <pc:spChg chg="add mod">
          <ac:chgData name="Наталья Полковникова" userId="a72e4d564c73f1dc" providerId="LiveId" clId="{C60C3E54-7D8B-4866-A1FF-18571E8C11A6}" dt="2021-04-13T09:03:19.286" v="2432" actId="26606"/>
          <ac:spMkLst>
            <pc:docMk/>
            <pc:sldMk cId="320279596" sldId="262"/>
            <ac:spMk id="3" creationId="{15495E1E-F939-4E7E-BB3E-679F8C15996D}"/>
          </ac:spMkLst>
        </pc:spChg>
        <pc:spChg chg="add del">
          <ac:chgData name="Наталья Полковникова" userId="a72e4d564c73f1dc" providerId="LiveId" clId="{C60C3E54-7D8B-4866-A1FF-18571E8C11A6}" dt="2021-04-13T09:02:41.482" v="2429" actId="26606"/>
          <ac:spMkLst>
            <pc:docMk/>
            <pc:sldMk cId="320279596" sldId="262"/>
            <ac:spMk id="10" creationId="{8FC9BE17-9A7B-462D-AE50-3D8777387304}"/>
          </ac:spMkLst>
        </pc:spChg>
        <pc:spChg chg="add del">
          <ac:chgData name="Наталья Полковникова" userId="a72e4d564c73f1dc" providerId="LiveId" clId="{C60C3E54-7D8B-4866-A1FF-18571E8C11A6}" dt="2021-04-13T09:02:41.482" v="2429" actId="26606"/>
          <ac:spMkLst>
            <pc:docMk/>
            <pc:sldMk cId="320279596" sldId="262"/>
            <ac:spMk id="12" creationId="{3EBE8569-6AEC-4B8C-8D53-2DE337CDBA65}"/>
          </ac:spMkLst>
        </pc:spChg>
        <pc:spChg chg="add del">
          <ac:chgData name="Наталья Полковникова" userId="a72e4d564c73f1dc" providerId="LiveId" clId="{C60C3E54-7D8B-4866-A1FF-18571E8C11A6}" dt="2021-04-13T09:02:41.482" v="2429" actId="26606"/>
          <ac:spMkLst>
            <pc:docMk/>
            <pc:sldMk cId="320279596" sldId="262"/>
            <ac:spMk id="14" creationId="{55D4142C-5077-457F-A6AD-3FECFDB39685}"/>
          </ac:spMkLst>
        </pc:spChg>
        <pc:spChg chg="add del">
          <ac:chgData name="Наталья Полковникова" userId="a72e4d564c73f1dc" providerId="LiveId" clId="{C60C3E54-7D8B-4866-A1FF-18571E8C11A6}" dt="2021-04-13T09:02:41.482" v="2429" actId="26606"/>
          <ac:spMkLst>
            <pc:docMk/>
            <pc:sldMk cId="320279596" sldId="262"/>
            <ac:spMk id="16" creationId="{7A5F0580-5EE9-419F-96EE-B6529EF6E7D0}"/>
          </ac:spMkLst>
        </pc:spChg>
        <pc:picChg chg="add del mod ord">
          <ac:chgData name="Наталья Полковникова" userId="a72e4d564c73f1dc" providerId="LiveId" clId="{C60C3E54-7D8B-4866-A1FF-18571E8C11A6}" dt="2021-04-13T09:02:42.152" v="2430" actId="931"/>
          <ac:picMkLst>
            <pc:docMk/>
            <pc:sldMk cId="320279596" sldId="262"/>
            <ac:picMk id="5" creationId="{B06D8F22-FC5C-441F-9A12-980979D10981}"/>
          </ac:picMkLst>
        </pc:picChg>
        <pc:picChg chg="add mod ord">
          <ac:chgData name="Наталья Полковникова" userId="a72e4d564c73f1dc" providerId="LiveId" clId="{C60C3E54-7D8B-4866-A1FF-18571E8C11A6}" dt="2021-04-13T09:03:19.286" v="2432" actId="26606"/>
          <ac:picMkLst>
            <pc:docMk/>
            <pc:sldMk cId="320279596" sldId="262"/>
            <ac:picMk id="7" creationId="{405D1790-082F-4607-AAFC-495A218C2A79}"/>
          </ac:picMkLst>
        </pc:picChg>
        <pc:picChg chg="add">
          <ac:chgData name="Наталья Полковникова" userId="a72e4d564c73f1dc" providerId="LiveId" clId="{C60C3E54-7D8B-4866-A1FF-18571E8C11A6}" dt="2021-04-13T09:03:19.286" v="2432" actId="26606"/>
          <ac:picMkLst>
            <pc:docMk/>
            <pc:sldMk cId="320279596" sldId="262"/>
            <ac:picMk id="9" creationId="{54DDEBDD-D8BD-41A6-8A0D-B00E3768B0F9}"/>
          </ac:picMkLst>
        </pc:picChg>
      </pc:sldChg>
      <pc:sldChg chg="addSp delSp modSp new mod setBg">
        <pc:chgData name="Наталья Полковникова" userId="a72e4d564c73f1dc" providerId="LiveId" clId="{C60C3E54-7D8B-4866-A1FF-18571E8C11A6}" dt="2021-04-13T09:04:44.153" v="2436" actId="26606"/>
        <pc:sldMkLst>
          <pc:docMk/>
          <pc:sldMk cId="3430157518" sldId="263"/>
        </pc:sldMkLst>
        <pc:spChg chg="mod">
          <ac:chgData name="Наталья Полковникова" userId="a72e4d564c73f1dc" providerId="LiveId" clId="{C60C3E54-7D8B-4866-A1FF-18571E8C11A6}" dt="2021-04-13T09:04:44.153" v="2436" actId="26606"/>
          <ac:spMkLst>
            <pc:docMk/>
            <pc:sldMk cId="3430157518" sldId="263"/>
            <ac:spMk id="2" creationId="{5D2CDD2E-DDEF-4543-A2E5-363E2D608215}"/>
          </ac:spMkLst>
        </pc:spChg>
        <pc:spChg chg="mod ord">
          <ac:chgData name="Наталья Полковникова" userId="a72e4d564c73f1dc" providerId="LiveId" clId="{C60C3E54-7D8B-4866-A1FF-18571E8C11A6}" dt="2021-04-13T09:04:44.153" v="2436" actId="26606"/>
          <ac:spMkLst>
            <pc:docMk/>
            <pc:sldMk cId="3430157518" sldId="263"/>
            <ac:spMk id="3" creationId="{5ED9FE9A-A0E2-4273-8686-9FDD4F83E4E0}"/>
          </ac:spMkLst>
        </pc:spChg>
        <pc:spChg chg="add">
          <ac:chgData name="Наталья Полковникова" userId="a72e4d564c73f1dc" providerId="LiveId" clId="{C60C3E54-7D8B-4866-A1FF-18571E8C11A6}" dt="2021-04-13T09:04:44.153" v="2436" actId="26606"/>
          <ac:spMkLst>
            <pc:docMk/>
            <pc:sldMk cId="3430157518" sldId="263"/>
            <ac:spMk id="12" creationId="{79BB35BC-D5C2-4C8B-A22A-A71E6191913B}"/>
          </ac:spMkLst>
        </pc:spChg>
        <pc:picChg chg="add mod ord">
          <ac:chgData name="Наталья Полковникова" userId="a72e4d564c73f1dc" providerId="LiveId" clId="{C60C3E54-7D8B-4866-A1FF-18571E8C11A6}" dt="2021-04-13T09:04:44.153" v="2436" actId="26606"/>
          <ac:picMkLst>
            <pc:docMk/>
            <pc:sldMk cId="3430157518" sldId="263"/>
            <ac:picMk id="5" creationId="{3D6C8AE2-4FF4-4C00-B46B-FA5228104458}"/>
          </ac:picMkLst>
        </pc:picChg>
        <pc:picChg chg="add del">
          <ac:chgData name="Наталья Полковникова" userId="a72e4d564c73f1dc" providerId="LiveId" clId="{C60C3E54-7D8B-4866-A1FF-18571E8C11A6}" dt="2021-04-13T09:04:44.109" v="2435" actId="26606"/>
          <ac:picMkLst>
            <pc:docMk/>
            <pc:sldMk cId="3430157518" sldId="263"/>
            <ac:picMk id="10" creationId="{54DDEBDD-D8BD-41A6-8A0D-B00E3768B0F9}"/>
          </ac:picMkLst>
        </pc:picChg>
      </pc:sldChg>
      <pc:sldChg chg="addSp modSp new mod setBg">
        <pc:chgData name="Наталья Полковникова" userId="a72e4d564c73f1dc" providerId="LiveId" clId="{C60C3E54-7D8B-4866-A1FF-18571E8C11A6}" dt="2021-04-13T09:06:06.929" v="2443" actId="26606"/>
        <pc:sldMkLst>
          <pc:docMk/>
          <pc:sldMk cId="3660383817" sldId="264"/>
        </pc:sldMkLst>
        <pc:spChg chg="mod">
          <ac:chgData name="Наталья Полковникова" userId="a72e4d564c73f1dc" providerId="LiveId" clId="{C60C3E54-7D8B-4866-A1FF-18571E8C11A6}" dt="2021-04-13T09:06:06.929" v="2443" actId="26606"/>
          <ac:spMkLst>
            <pc:docMk/>
            <pc:sldMk cId="3660383817" sldId="264"/>
            <ac:spMk id="2" creationId="{E0EE482C-4146-4E78-9B92-BEEE390C0012}"/>
          </ac:spMkLst>
        </pc:spChg>
        <pc:spChg chg="mod">
          <ac:chgData name="Наталья Полковникова" userId="a72e4d564c73f1dc" providerId="LiveId" clId="{C60C3E54-7D8B-4866-A1FF-18571E8C11A6}" dt="2021-04-13T09:06:06.929" v="2443" actId="26606"/>
          <ac:spMkLst>
            <pc:docMk/>
            <pc:sldMk cId="3660383817" sldId="264"/>
            <ac:spMk id="3" creationId="{CEAB98B6-B2B1-4B45-BC1C-FEC74445CB55}"/>
          </ac:spMkLst>
        </pc:spChg>
        <pc:picChg chg="add mod ord">
          <ac:chgData name="Наталья Полковникова" userId="a72e4d564c73f1dc" providerId="LiveId" clId="{C60C3E54-7D8B-4866-A1FF-18571E8C11A6}" dt="2021-04-13T09:06:06.929" v="2443" actId="26606"/>
          <ac:picMkLst>
            <pc:docMk/>
            <pc:sldMk cId="3660383817" sldId="264"/>
            <ac:picMk id="5" creationId="{1C418E46-72CE-4548-AB99-CCBE57DE8B7B}"/>
          </ac:picMkLst>
        </pc:picChg>
        <pc:picChg chg="add">
          <ac:chgData name="Наталья Полковникова" userId="a72e4d564c73f1dc" providerId="LiveId" clId="{C60C3E54-7D8B-4866-A1FF-18571E8C11A6}" dt="2021-04-13T09:06:06.929" v="2443" actId="26606"/>
          <ac:picMkLst>
            <pc:docMk/>
            <pc:sldMk cId="3660383817" sldId="264"/>
            <ac:picMk id="10" creationId="{54DDEBDD-D8BD-41A6-8A0D-B00E3768B0F9}"/>
          </ac:picMkLst>
        </pc:picChg>
      </pc:sldChg>
      <pc:sldChg chg="addSp delSp modSp new mod setBg">
        <pc:chgData name="Наталья Полковникова" userId="a72e4d564c73f1dc" providerId="LiveId" clId="{C60C3E54-7D8B-4866-A1FF-18571E8C11A6}" dt="2021-04-13T09:06:19.624" v="2444" actId="26606"/>
        <pc:sldMkLst>
          <pc:docMk/>
          <pc:sldMk cId="2569872311" sldId="265"/>
        </pc:sldMkLst>
        <pc:spChg chg="mod">
          <ac:chgData name="Наталья Полковникова" userId="a72e4d564c73f1dc" providerId="LiveId" clId="{C60C3E54-7D8B-4866-A1FF-18571E8C11A6}" dt="2021-04-13T09:06:19.624" v="2444" actId="26606"/>
          <ac:spMkLst>
            <pc:docMk/>
            <pc:sldMk cId="2569872311" sldId="265"/>
            <ac:spMk id="2" creationId="{5059D519-A40B-4593-832A-130F43A80BEB}"/>
          </ac:spMkLst>
        </pc:spChg>
        <pc:spChg chg="del mod">
          <ac:chgData name="Наталья Полковникова" userId="a72e4d564c73f1dc" providerId="LiveId" clId="{C60C3E54-7D8B-4866-A1FF-18571E8C11A6}" dt="2021-04-13T09:06:19.624" v="2444" actId="26606"/>
          <ac:spMkLst>
            <pc:docMk/>
            <pc:sldMk cId="2569872311" sldId="265"/>
            <ac:spMk id="3" creationId="{CD8CCCA0-C0EE-4D38-8F57-BD9C804B1ED5}"/>
          </ac:spMkLst>
        </pc:spChg>
        <pc:graphicFrameChg chg="add">
          <ac:chgData name="Наталья Полковникова" userId="a72e4d564c73f1dc" providerId="LiveId" clId="{C60C3E54-7D8B-4866-A1FF-18571E8C11A6}" dt="2021-04-13T09:06:19.624" v="2444" actId="26606"/>
          <ac:graphicFrameMkLst>
            <pc:docMk/>
            <pc:sldMk cId="2569872311" sldId="265"/>
            <ac:graphicFrameMk id="5" creationId="{3E0B2703-5C30-4C06-B343-400B4732386B}"/>
          </ac:graphicFrameMkLst>
        </pc:graphicFrameChg>
        <pc:picChg chg="add">
          <ac:chgData name="Наталья Полковникова" userId="a72e4d564c73f1dc" providerId="LiveId" clId="{C60C3E54-7D8B-4866-A1FF-18571E8C11A6}" dt="2021-04-13T09:06:19.624" v="2444" actId="26606"/>
          <ac:picMkLst>
            <pc:docMk/>
            <pc:sldMk cId="2569872311" sldId="265"/>
            <ac:picMk id="6" creationId="{DD6DCF65-69BF-4116-98D2-86055E309645}"/>
          </ac:picMkLst>
        </pc:picChg>
        <pc:picChg chg="add">
          <ac:chgData name="Наталья Полковникова" userId="a72e4d564c73f1dc" providerId="LiveId" clId="{C60C3E54-7D8B-4866-A1FF-18571E8C11A6}" dt="2021-04-13T09:06:19.624" v="2444" actId="26606"/>
          <ac:picMkLst>
            <pc:docMk/>
            <pc:sldMk cId="2569872311" sldId="265"/>
            <ac:picMk id="10" creationId="{54DDEBDD-D8BD-41A6-8A0D-B00E3768B0F9}"/>
          </ac:picMkLst>
        </pc:picChg>
      </pc:sldChg>
      <pc:sldChg chg="addSp delSp modSp new mod setBg">
        <pc:chgData name="Наталья Полковникова" userId="a72e4d564c73f1dc" providerId="LiveId" clId="{C60C3E54-7D8B-4866-A1FF-18571E8C11A6}" dt="2021-04-13T09:11:35.952" v="2474" actId="26606"/>
        <pc:sldMkLst>
          <pc:docMk/>
          <pc:sldMk cId="295644968" sldId="266"/>
        </pc:sldMkLst>
        <pc:spChg chg="mod">
          <ac:chgData name="Наталья Полковникова" userId="a72e4d564c73f1dc" providerId="LiveId" clId="{C60C3E54-7D8B-4866-A1FF-18571E8C11A6}" dt="2021-04-13T09:06:34.081" v="2447" actId="26606"/>
          <ac:spMkLst>
            <pc:docMk/>
            <pc:sldMk cId="295644968" sldId="266"/>
            <ac:spMk id="2" creationId="{F68B123A-FAC0-4DA0-BDC2-F2F72EC5DA0A}"/>
          </ac:spMkLst>
        </pc:spChg>
        <pc:spChg chg="add del mod">
          <ac:chgData name="Наталья Полковникова" userId="a72e4d564c73f1dc" providerId="LiveId" clId="{C60C3E54-7D8B-4866-A1FF-18571E8C11A6}" dt="2021-04-13T09:06:34.081" v="2447" actId="26606"/>
          <ac:spMkLst>
            <pc:docMk/>
            <pc:sldMk cId="295644968" sldId="266"/>
            <ac:spMk id="3" creationId="{97B43B71-7F93-4C79-AF9A-B067F64A9402}"/>
          </ac:spMkLst>
        </pc:spChg>
        <pc:spChg chg="add del mod">
          <ac:chgData name="Наталья Полковникова" userId="a72e4d564c73f1dc" providerId="LiveId" clId="{C60C3E54-7D8B-4866-A1FF-18571E8C11A6}" dt="2021-04-13T08:44:34.239" v="1810"/>
          <ac:spMkLst>
            <pc:docMk/>
            <pc:sldMk cId="295644968" sldId="266"/>
            <ac:spMk id="4" creationId="{4B2A55F6-A5F3-438F-BA9D-E4A112D25D06}"/>
          </ac:spMkLst>
        </pc:spChg>
        <pc:spChg chg="add del">
          <ac:chgData name="Наталья Полковникова" userId="a72e4d564c73f1dc" providerId="LiveId" clId="{C60C3E54-7D8B-4866-A1FF-18571E8C11A6}" dt="2021-04-13T09:06:34.050" v="2446" actId="26606"/>
          <ac:spMkLst>
            <pc:docMk/>
            <pc:sldMk cId="295644968" sldId="266"/>
            <ac:spMk id="9" creationId="{6166C6D1-23AC-49C4-BA07-238E4E9F8CEB}"/>
          </ac:spMkLst>
        </pc:spChg>
        <pc:spChg chg="add del">
          <ac:chgData name="Наталья Полковникова" userId="a72e4d564c73f1dc" providerId="LiveId" clId="{C60C3E54-7D8B-4866-A1FF-18571E8C11A6}" dt="2021-04-13T09:06:34.050" v="2446" actId="26606"/>
          <ac:spMkLst>
            <pc:docMk/>
            <pc:sldMk cId="295644968" sldId="266"/>
            <ac:spMk id="11" creationId="{B775CD93-9DF2-48CB-9F57-1BCA9A46C7FA}"/>
          </ac:spMkLst>
        </pc:spChg>
        <pc:spChg chg="add del">
          <ac:chgData name="Наталья Полковникова" userId="a72e4d564c73f1dc" providerId="LiveId" clId="{C60C3E54-7D8B-4866-A1FF-18571E8C11A6}" dt="2021-04-13T09:06:34.050" v="2446" actId="26606"/>
          <ac:spMkLst>
            <pc:docMk/>
            <pc:sldMk cId="295644968" sldId="266"/>
            <ac:spMk id="13" creationId="{E186B68C-84BC-4A6E-99D1-EE87483C1349}"/>
          </ac:spMkLst>
        </pc:spChg>
        <pc:spChg chg="add del">
          <ac:chgData name="Наталья Полковникова" userId="a72e4d564c73f1dc" providerId="LiveId" clId="{C60C3E54-7D8B-4866-A1FF-18571E8C11A6}" dt="2021-04-13T09:06:34.050" v="2446" actId="26606"/>
          <ac:spMkLst>
            <pc:docMk/>
            <pc:sldMk cId="295644968" sldId="266"/>
            <ac:spMk id="15" creationId="{1C091803-41C2-48E0-9228-5148460C7479}"/>
          </ac:spMkLst>
        </pc:spChg>
        <pc:graphicFrameChg chg="add del">
          <ac:chgData name="Наталья Полковникова" userId="a72e4d564c73f1dc" providerId="LiveId" clId="{C60C3E54-7D8B-4866-A1FF-18571E8C11A6}" dt="2021-04-13T09:06:34.050" v="2446" actId="26606"/>
          <ac:graphicFrameMkLst>
            <pc:docMk/>
            <pc:sldMk cId="295644968" sldId="266"/>
            <ac:graphicFrameMk id="5" creationId="{36C6F7AE-E9F5-4EDE-B143-9620B9C45BBD}"/>
          </ac:graphicFrameMkLst>
        </pc:graphicFrameChg>
        <pc:graphicFrameChg chg="add mod modGraphic">
          <ac:chgData name="Наталья Полковникова" userId="a72e4d564c73f1dc" providerId="LiveId" clId="{C60C3E54-7D8B-4866-A1FF-18571E8C11A6}" dt="2021-04-13T09:11:35.952" v="2474" actId="26606"/>
          <ac:graphicFrameMkLst>
            <pc:docMk/>
            <pc:sldMk cId="295644968" sldId="266"/>
            <ac:graphicFrameMk id="17" creationId="{C5D2C568-EC05-48E5-83EB-2D54E8A397EE}"/>
          </ac:graphicFrameMkLst>
        </pc:graphicFrameChg>
        <pc:picChg chg="add mod">
          <ac:chgData name="Наталья Полковникова" userId="a72e4d564c73f1dc" providerId="LiveId" clId="{C60C3E54-7D8B-4866-A1FF-18571E8C11A6}" dt="2021-04-13T09:11:35.952" v="2474" actId="26606"/>
          <ac:picMkLst>
            <pc:docMk/>
            <pc:sldMk cId="295644968" sldId="266"/>
            <ac:picMk id="6" creationId="{99A2D64E-4F14-4E9A-A132-1760BBD1BD2F}"/>
          </ac:picMkLst>
        </pc:picChg>
        <pc:picChg chg="add del">
          <ac:chgData name="Наталья Полковникова" userId="a72e4d564c73f1dc" providerId="LiveId" clId="{C60C3E54-7D8B-4866-A1FF-18571E8C11A6}" dt="2021-04-13T09:11:35.952" v="2474" actId="26606"/>
          <ac:picMkLst>
            <pc:docMk/>
            <pc:sldMk cId="295644968" sldId="266"/>
            <ac:picMk id="10" creationId="{54DDEBDD-D8BD-41A6-8A0D-B00E3768B0F9}"/>
          </ac:picMkLst>
        </pc:picChg>
        <pc:picChg chg="add del">
          <ac:chgData name="Наталья Полковникова" userId="a72e4d564c73f1dc" providerId="LiveId" clId="{C60C3E54-7D8B-4866-A1FF-18571E8C11A6}" dt="2021-04-13T09:11:35.952" v="2474" actId="26606"/>
          <ac:picMkLst>
            <pc:docMk/>
            <pc:sldMk cId="295644968" sldId="266"/>
            <ac:picMk id="22" creationId="{54DDEBDD-D8BD-41A6-8A0D-B00E3768B0F9}"/>
          </ac:picMkLst>
        </pc:picChg>
      </pc:sldChg>
      <pc:sldChg chg="addSp modSp new mod ord setBg">
        <pc:chgData name="Наталья Полковникова" userId="a72e4d564c73f1dc" providerId="LiveId" clId="{C60C3E54-7D8B-4866-A1FF-18571E8C11A6}" dt="2021-04-13T09:09:15.508" v="2465" actId="26606"/>
        <pc:sldMkLst>
          <pc:docMk/>
          <pc:sldMk cId="151689816" sldId="267"/>
        </pc:sldMkLst>
        <pc:spChg chg="mod">
          <ac:chgData name="Наталья Полковникова" userId="a72e4d564c73f1dc" providerId="LiveId" clId="{C60C3E54-7D8B-4866-A1FF-18571E8C11A6}" dt="2021-04-13T09:09:15.508" v="2465" actId="26606"/>
          <ac:spMkLst>
            <pc:docMk/>
            <pc:sldMk cId="151689816" sldId="267"/>
            <ac:spMk id="2" creationId="{656DA81F-6B09-47FB-8C89-6646CAF3273C}"/>
          </ac:spMkLst>
        </pc:spChg>
        <pc:spChg chg="mod">
          <ac:chgData name="Наталья Полковникова" userId="a72e4d564c73f1dc" providerId="LiveId" clId="{C60C3E54-7D8B-4866-A1FF-18571E8C11A6}" dt="2021-04-13T09:09:15.508" v="2465" actId="26606"/>
          <ac:spMkLst>
            <pc:docMk/>
            <pc:sldMk cId="151689816" sldId="267"/>
            <ac:spMk id="3" creationId="{EC308662-99D0-4036-84F5-63C28C934B92}"/>
          </ac:spMkLst>
        </pc:spChg>
        <pc:spChg chg="add">
          <ac:chgData name="Наталья Полковникова" userId="a72e4d564c73f1dc" providerId="LiveId" clId="{C60C3E54-7D8B-4866-A1FF-18571E8C11A6}" dt="2021-04-13T09:09:15.508" v="2465" actId="26606"/>
          <ac:spMkLst>
            <pc:docMk/>
            <pc:sldMk cId="151689816" sldId="267"/>
            <ac:spMk id="10" creationId="{D009D6D5-DAC2-4A8B-A17A-E206B9012D09}"/>
          </ac:spMkLst>
        </pc:spChg>
        <pc:picChg chg="add mod">
          <ac:chgData name="Наталья Полковникова" userId="a72e4d564c73f1dc" providerId="LiveId" clId="{C60C3E54-7D8B-4866-A1FF-18571E8C11A6}" dt="2021-04-13T09:09:15.508" v="2465" actId="26606"/>
          <ac:picMkLst>
            <pc:docMk/>
            <pc:sldMk cId="151689816" sldId="267"/>
            <ac:picMk id="5" creationId="{44A8E99F-84F9-48DD-BBD4-A80C6422D4E7}"/>
          </ac:picMkLst>
        </pc:picChg>
      </pc:sldChg>
      <pc:sldChg chg="addSp delSp modSp add mod setBg">
        <pc:chgData name="Наталья Полковникова" userId="a72e4d564c73f1dc" providerId="LiveId" clId="{C60C3E54-7D8B-4866-A1FF-18571E8C11A6}" dt="2021-04-13T09:06:51.252" v="2450" actId="26606"/>
        <pc:sldMkLst>
          <pc:docMk/>
          <pc:sldMk cId="1834655069" sldId="280"/>
        </pc:sldMkLst>
        <pc:spChg chg="mod">
          <ac:chgData name="Наталья Полковникова" userId="a72e4d564c73f1dc" providerId="LiveId" clId="{C60C3E54-7D8B-4866-A1FF-18571E8C11A6}" dt="2021-04-13T09:06:51.252" v="2450" actId="26606"/>
          <ac:spMkLst>
            <pc:docMk/>
            <pc:sldMk cId="1834655069" sldId="280"/>
            <ac:spMk id="2" creationId="{87580FE7-8AFE-473C-BF7D-C0A63D786F83}"/>
          </ac:spMkLst>
        </pc:spChg>
        <pc:spChg chg="add">
          <ac:chgData name="Наталья Полковникова" userId="a72e4d564c73f1dc" providerId="LiveId" clId="{C60C3E54-7D8B-4866-A1FF-18571E8C11A6}" dt="2021-04-13T09:06:51.252" v="2450" actId="26606"/>
          <ac:spMkLst>
            <pc:docMk/>
            <pc:sldMk cId="1834655069" sldId="280"/>
            <ac:spMk id="77" creationId="{7B4F6806-5898-4FE8-B610-A058C8B8470A}"/>
          </ac:spMkLst>
        </pc:spChg>
        <pc:spChg chg="add del">
          <ac:chgData name="Наталья Полковникова" userId="a72e4d564c73f1dc" providerId="LiveId" clId="{C60C3E54-7D8B-4866-A1FF-18571E8C11A6}" dt="2021-04-13T09:06:51.230" v="2449" actId="26606"/>
          <ac:spMkLst>
            <pc:docMk/>
            <pc:sldMk cId="1834655069" sldId="280"/>
            <ac:spMk id="79" creationId="{B3684CCF-CEBB-4D8E-A366-95E43D4C790B}"/>
          </ac:spMkLst>
        </pc:spChg>
        <pc:spChg chg="add del">
          <ac:chgData name="Наталья Полковникова" userId="a72e4d564c73f1dc" providerId="LiveId" clId="{C60C3E54-7D8B-4866-A1FF-18571E8C11A6}" dt="2021-04-13T09:06:51.230" v="2449" actId="26606"/>
          <ac:spMkLst>
            <pc:docMk/>
            <pc:sldMk cId="1834655069" sldId="280"/>
            <ac:spMk id="81" creationId="{70BEB1E7-2F88-40BC-B73D-42E5B6F80BFC}"/>
          </ac:spMkLst>
        </pc:spChg>
        <pc:spChg chg="add del">
          <ac:chgData name="Наталья Полковникова" userId="a72e4d564c73f1dc" providerId="LiveId" clId="{C60C3E54-7D8B-4866-A1FF-18571E8C11A6}" dt="2021-04-13T09:06:51.230" v="2449" actId="26606"/>
          <ac:spMkLst>
            <pc:docMk/>
            <pc:sldMk cId="1834655069" sldId="280"/>
            <ac:spMk id="11276" creationId="{126116C3-9501-4FED-8164-415002044120}"/>
          </ac:spMkLst>
        </pc:spChg>
        <pc:picChg chg="del">
          <ac:chgData name="Наталья Полковникова" userId="a72e4d564c73f1dc" providerId="LiveId" clId="{C60C3E54-7D8B-4866-A1FF-18571E8C11A6}" dt="2021-04-13T08:45:01.250" v="1814" actId="478"/>
          <ac:picMkLst>
            <pc:docMk/>
            <pc:sldMk cId="1834655069" sldId="280"/>
            <ac:picMk id="5" creationId="{D4FFF426-2D6E-473F-BDF9-FB357C62DE5F}"/>
          </ac:picMkLst>
        </pc:picChg>
        <pc:picChg chg="mod ord">
          <ac:chgData name="Наталья Полковникова" userId="a72e4d564c73f1dc" providerId="LiveId" clId="{C60C3E54-7D8B-4866-A1FF-18571E8C11A6}" dt="2021-04-13T09:06:51.252" v="2450" actId="26606"/>
          <ac:picMkLst>
            <pc:docMk/>
            <pc:sldMk cId="1834655069" sldId="280"/>
            <ac:picMk id="11268" creationId="{0DB6F308-622C-4381-BAB5-B43F5A7256BB}"/>
          </ac:picMkLst>
        </pc:picChg>
        <pc:picChg chg="mod ord">
          <ac:chgData name="Наталья Полковникова" userId="a72e4d564c73f1dc" providerId="LiveId" clId="{C60C3E54-7D8B-4866-A1FF-18571E8C11A6}" dt="2021-04-13T09:06:51.252" v="2450" actId="26606"/>
          <ac:picMkLst>
            <pc:docMk/>
            <pc:sldMk cId="1834655069" sldId="280"/>
            <ac:picMk id="11270" creationId="{25E38C9A-916A-4826-88B5-EC055D1E547F}"/>
          </ac:picMkLst>
        </pc:picChg>
        <pc:picChg chg="mod">
          <ac:chgData name="Наталья Полковникова" userId="a72e4d564c73f1dc" providerId="LiveId" clId="{C60C3E54-7D8B-4866-A1FF-18571E8C11A6}" dt="2021-04-13T09:06:51.252" v="2450" actId="26606"/>
          <ac:picMkLst>
            <pc:docMk/>
            <pc:sldMk cId="1834655069" sldId="280"/>
            <ac:picMk id="11272" creationId="{B2DA10BF-94AB-4F1A-97E5-6576F150C6D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F7138B-B311-47EB-8600-4D6E80A0157F}" type="doc">
      <dgm:prSet loTypeId="urn:microsoft.com/office/officeart/2005/8/layout/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8BC0BED-59D7-411B-9ADF-89BCC9E91ADA}">
      <dgm:prSet phldrT="[Текст]"/>
      <dgm:spPr/>
      <dgm:t>
        <a:bodyPr/>
        <a:lstStyle/>
        <a:p>
          <a:r>
            <a:rPr lang="ru-RU"/>
            <a:t>2 занятия </a:t>
          </a:r>
        </a:p>
        <a:p>
          <a:r>
            <a:rPr lang="ru-RU"/>
            <a:t>в неделю</a:t>
          </a:r>
          <a:endParaRPr lang="ru-RU" dirty="0"/>
        </a:p>
      </dgm:t>
    </dgm:pt>
    <dgm:pt modelId="{00EDE30D-A2E8-47CD-A27E-40E14AE7796B}" type="parTrans" cxnId="{F9626A9F-F324-4ED4-BB10-397C47E283DC}">
      <dgm:prSet/>
      <dgm:spPr/>
      <dgm:t>
        <a:bodyPr/>
        <a:lstStyle/>
        <a:p>
          <a:endParaRPr lang="ru-RU"/>
        </a:p>
      </dgm:t>
    </dgm:pt>
    <dgm:pt modelId="{8B0E9F65-EC53-47D4-B705-A2693399D772}" type="sibTrans" cxnId="{F9626A9F-F324-4ED4-BB10-397C47E283DC}">
      <dgm:prSet/>
      <dgm:spPr/>
      <dgm:t>
        <a:bodyPr/>
        <a:lstStyle/>
        <a:p>
          <a:endParaRPr lang="ru-RU"/>
        </a:p>
      </dgm:t>
    </dgm:pt>
    <dgm:pt modelId="{73CA2779-BC8C-451F-A7FD-8BA3BB7AD950}" type="asst">
      <dgm:prSet phldrT="[Текст]"/>
      <dgm:spPr/>
      <dgm:t>
        <a:bodyPr/>
        <a:lstStyle/>
        <a:p>
          <a:r>
            <a:rPr lang="ru-RU"/>
            <a:t>Занятия из одной части</a:t>
          </a:r>
        </a:p>
      </dgm:t>
    </dgm:pt>
    <dgm:pt modelId="{11364E05-45C0-46A0-BA8B-C0F11D34A838}" type="parTrans" cxnId="{D3E8F312-138A-4F0D-8BF9-35AFF6E49F86}">
      <dgm:prSet/>
      <dgm:spPr/>
      <dgm:t>
        <a:bodyPr/>
        <a:lstStyle/>
        <a:p>
          <a:endParaRPr lang="ru-RU"/>
        </a:p>
      </dgm:t>
    </dgm:pt>
    <dgm:pt modelId="{BCF8E7C2-6E7C-4CD1-A22D-F1D7C4566943}" type="sibTrans" cxnId="{D3E8F312-138A-4F0D-8BF9-35AFF6E49F86}">
      <dgm:prSet/>
      <dgm:spPr/>
      <dgm:t>
        <a:bodyPr/>
        <a:lstStyle/>
        <a:p>
          <a:endParaRPr lang="ru-RU"/>
        </a:p>
      </dgm:t>
    </dgm:pt>
    <dgm:pt modelId="{79BBF701-03D8-41CF-89A7-0A38934B161D}" type="asst">
      <dgm:prSet phldrT="[Текст]"/>
      <dgm:spPr/>
      <dgm:t>
        <a:bodyPr/>
        <a:lstStyle/>
        <a:p>
          <a:r>
            <a:rPr lang="ru-RU"/>
            <a:t>Занятия из двух частей</a:t>
          </a:r>
        </a:p>
      </dgm:t>
    </dgm:pt>
    <dgm:pt modelId="{8E26094B-89C4-4D4E-8E3A-EF2C1CC0B06B}" type="parTrans" cxnId="{E952B12D-5602-4744-AF14-4238C7FBC7E1}">
      <dgm:prSet/>
      <dgm:spPr/>
    </dgm:pt>
    <dgm:pt modelId="{60BF780A-9387-413D-8928-E5E97D0475A8}" type="sibTrans" cxnId="{E952B12D-5602-4744-AF14-4238C7FBC7E1}">
      <dgm:prSet/>
      <dgm:spPr/>
      <dgm:t>
        <a:bodyPr/>
        <a:lstStyle/>
        <a:p>
          <a:endParaRPr lang="en-US"/>
        </a:p>
      </dgm:t>
    </dgm:pt>
    <dgm:pt modelId="{2DD043AB-9179-46EE-B656-2D1399589E50}" type="pres">
      <dgm:prSet presAssocID="{23F7138B-B311-47EB-8600-4D6E80A0157F}" presName="linear" presStyleCnt="0">
        <dgm:presLayoutVars>
          <dgm:dir/>
          <dgm:animLvl val="lvl"/>
          <dgm:resizeHandles val="exact"/>
        </dgm:presLayoutVars>
      </dgm:prSet>
      <dgm:spPr/>
    </dgm:pt>
    <dgm:pt modelId="{FA72C8C5-227A-4E8C-800E-9AE3B02A4C73}" type="pres">
      <dgm:prSet presAssocID="{18BC0BED-59D7-411B-9ADF-89BCC9E91ADA}" presName="parentLin" presStyleCnt="0"/>
      <dgm:spPr/>
    </dgm:pt>
    <dgm:pt modelId="{A2D4559A-5816-4F33-9A4A-6045742CF4E1}" type="pres">
      <dgm:prSet presAssocID="{18BC0BED-59D7-411B-9ADF-89BCC9E91ADA}" presName="parentLeftMargin" presStyleLbl="node1" presStyleIdx="0" presStyleCnt="1"/>
      <dgm:spPr/>
    </dgm:pt>
    <dgm:pt modelId="{701EC96F-03B2-4EE6-AA19-F71967607941}" type="pres">
      <dgm:prSet presAssocID="{18BC0BED-59D7-411B-9ADF-89BCC9E91AD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0D9D172-9B31-4B4B-970F-F6CC7728F4D3}" type="pres">
      <dgm:prSet presAssocID="{18BC0BED-59D7-411B-9ADF-89BCC9E91ADA}" presName="negativeSpace" presStyleCnt="0"/>
      <dgm:spPr/>
    </dgm:pt>
    <dgm:pt modelId="{E075A281-056C-4CFE-B35C-909530E832FE}" type="pres">
      <dgm:prSet presAssocID="{18BC0BED-59D7-411B-9ADF-89BCC9E91ADA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3E8F312-138A-4F0D-8BF9-35AFF6E49F86}" srcId="{18BC0BED-59D7-411B-9ADF-89BCC9E91ADA}" destId="{73CA2779-BC8C-451F-A7FD-8BA3BB7AD950}" srcOrd="0" destOrd="0" parTransId="{11364E05-45C0-46A0-BA8B-C0F11D34A838}" sibTransId="{BCF8E7C2-6E7C-4CD1-A22D-F1D7C4566943}"/>
    <dgm:cxn modelId="{E952B12D-5602-4744-AF14-4238C7FBC7E1}" srcId="{18BC0BED-59D7-411B-9ADF-89BCC9E91ADA}" destId="{79BBF701-03D8-41CF-89A7-0A38934B161D}" srcOrd="1" destOrd="0" parTransId="{8E26094B-89C4-4D4E-8E3A-EF2C1CC0B06B}" sibTransId="{60BF780A-9387-413D-8928-E5E97D0475A8}"/>
    <dgm:cxn modelId="{AC5AE430-2C3C-4ADE-B229-8723ABA0F831}" type="presOf" srcId="{79BBF701-03D8-41CF-89A7-0A38934B161D}" destId="{E075A281-056C-4CFE-B35C-909530E832FE}" srcOrd="0" destOrd="1" presId="urn:microsoft.com/office/officeart/2005/8/layout/list1"/>
    <dgm:cxn modelId="{57DB1569-B8AF-4660-B8D6-D4D6E6B84133}" type="presOf" srcId="{73CA2779-BC8C-451F-A7FD-8BA3BB7AD950}" destId="{E075A281-056C-4CFE-B35C-909530E832FE}" srcOrd="0" destOrd="0" presId="urn:microsoft.com/office/officeart/2005/8/layout/list1"/>
    <dgm:cxn modelId="{74917484-C7A5-4BE0-9504-EC087B362283}" type="presOf" srcId="{18BC0BED-59D7-411B-9ADF-89BCC9E91ADA}" destId="{701EC96F-03B2-4EE6-AA19-F71967607941}" srcOrd="1" destOrd="0" presId="urn:microsoft.com/office/officeart/2005/8/layout/list1"/>
    <dgm:cxn modelId="{F9626A9F-F324-4ED4-BB10-397C47E283DC}" srcId="{23F7138B-B311-47EB-8600-4D6E80A0157F}" destId="{18BC0BED-59D7-411B-9ADF-89BCC9E91ADA}" srcOrd="0" destOrd="0" parTransId="{00EDE30D-A2E8-47CD-A27E-40E14AE7796B}" sibTransId="{8B0E9F65-EC53-47D4-B705-A2693399D772}"/>
    <dgm:cxn modelId="{C454E8A8-7691-40D8-93BD-9C5948C9FBCA}" type="presOf" srcId="{18BC0BED-59D7-411B-9ADF-89BCC9E91ADA}" destId="{A2D4559A-5816-4F33-9A4A-6045742CF4E1}" srcOrd="0" destOrd="0" presId="urn:microsoft.com/office/officeart/2005/8/layout/list1"/>
    <dgm:cxn modelId="{A071AADD-1A08-4758-AE83-D154AF3366C2}" type="presOf" srcId="{23F7138B-B311-47EB-8600-4D6E80A0157F}" destId="{2DD043AB-9179-46EE-B656-2D1399589E50}" srcOrd="0" destOrd="0" presId="urn:microsoft.com/office/officeart/2005/8/layout/list1"/>
    <dgm:cxn modelId="{5DB4350D-424C-4D73-9ECC-3F938B496E65}" type="presParOf" srcId="{2DD043AB-9179-46EE-B656-2D1399589E50}" destId="{FA72C8C5-227A-4E8C-800E-9AE3B02A4C73}" srcOrd="0" destOrd="0" presId="urn:microsoft.com/office/officeart/2005/8/layout/list1"/>
    <dgm:cxn modelId="{CDF96E62-AAF7-4858-A175-AF4E84AC4CE0}" type="presParOf" srcId="{FA72C8C5-227A-4E8C-800E-9AE3B02A4C73}" destId="{A2D4559A-5816-4F33-9A4A-6045742CF4E1}" srcOrd="0" destOrd="0" presId="urn:microsoft.com/office/officeart/2005/8/layout/list1"/>
    <dgm:cxn modelId="{9460F61D-6ED7-4355-99B9-7B95D338EB11}" type="presParOf" srcId="{FA72C8C5-227A-4E8C-800E-9AE3B02A4C73}" destId="{701EC96F-03B2-4EE6-AA19-F71967607941}" srcOrd="1" destOrd="0" presId="urn:microsoft.com/office/officeart/2005/8/layout/list1"/>
    <dgm:cxn modelId="{64390BE3-A79D-4D4D-A732-6AECE50CDAD9}" type="presParOf" srcId="{2DD043AB-9179-46EE-B656-2D1399589E50}" destId="{30D9D172-9B31-4B4B-970F-F6CC7728F4D3}" srcOrd="1" destOrd="0" presId="urn:microsoft.com/office/officeart/2005/8/layout/list1"/>
    <dgm:cxn modelId="{78573449-B1E9-4093-A1EC-A86C8FA2F9EC}" type="presParOf" srcId="{2DD043AB-9179-46EE-B656-2D1399589E50}" destId="{E075A281-056C-4CFE-B35C-909530E832F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F0BA5F-CCE1-45B3-BBD6-4735793738D4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66BC35D-EFB1-4A71-9B59-485E1B336A15}">
      <dgm:prSet/>
      <dgm:spPr/>
      <dgm:t>
        <a:bodyPr/>
        <a:lstStyle/>
        <a:p>
          <a:r>
            <a:rPr lang="ru-RU"/>
            <a:t>Наблюдение, объяснение.</a:t>
          </a:r>
          <a:endParaRPr lang="en-US"/>
        </a:p>
      </dgm:t>
    </dgm:pt>
    <dgm:pt modelId="{27DAC5F6-3EAB-4C60-B913-DE81E5B619D8}" type="parTrans" cxnId="{89CE5107-9937-4173-80F3-69749F1EBFE1}">
      <dgm:prSet/>
      <dgm:spPr/>
      <dgm:t>
        <a:bodyPr/>
        <a:lstStyle/>
        <a:p>
          <a:endParaRPr lang="en-US"/>
        </a:p>
      </dgm:t>
    </dgm:pt>
    <dgm:pt modelId="{FFCB50B3-9E93-4F5F-B63A-1DB4409DFA15}" type="sibTrans" cxnId="{89CE5107-9937-4173-80F3-69749F1EBFE1}">
      <dgm:prSet/>
      <dgm:spPr/>
      <dgm:t>
        <a:bodyPr/>
        <a:lstStyle/>
        <a:p>
          <a:endParaRPr lang="en-US"/>
        </a:p>
      </dgm:t>
    </dgm:pt>
    <dgm:pt modelId="{F0C589B7-E158-42FF-ADB9-34168CDF0F39}">
      <dgm:prSet/>
      <dgm:spPr/>
      <dgm:t>
        <a:bodyPr/>
        <a:lstStyle/>
        <a:p>
          <a:r>
            <a:rPr lang="ru-RU"/>
            <a:t>Рассказ.</a:t>
          </a:r>
          <a:endParaRPr lang="en-US"/>
        </a:p>
      </dgm:t>
    </dgm:pt>
    <dgm:pt modelId="{438884B5-02C5-48BE-A3F8-4DD52ABFA83B}" type="parTrans" cxnId="{032D5AC1-C2E5-47FD-AF4A-556CA3DA4669}">
      <dgm:prSet/>
      <dgm:spPr/>
      <dgm:t>
        <a:bodyPr/>
        <a:lstStyle/>
        <a:p>
          <a:endParaRPr lang="en-US"/>
        </a:p>
      </dgm:t>
    </dgm:pt>
    <dgm:pt modelId="{0118A3AE-98C5-4376-A5AF-B0E2A7257B88}" type="sibTrans" cxnId="{032D5AC1-C2E5-47FD-AF4A-556CA3DA4669}">
      <dgm:prSet/>
      <dgm:spPr/>
      <dgm:t>
        <a:bodyPr/>
        <a:lstStyle/>
        <a:p>
          <a:endParaRPr lang="en-US"/>
        </a:p>
      </dgm:t>
    </dgm:pt>
    <dgm:pt modelId="{4883543A-7255-4CEB-A604-B63F8DDA8FAA}">
      <dgm:prSet/>
      <dgm:spPr/>
      <dgm:t>
        <a:bodyPr/>
        <a:lstStyle/>
        <a:p>
          <a:r>
            <a:rPr lang="ru-RU"/>
            <a:t>Рассматривание с детьми сюжетных картин.</a:t>
          </a:r>
          <a:endParaRPr lang="en-US"/>
        </a:p>
      </dgm:t>
    </dgm:pt>
    <dgm:pt modelId="{54F245E3-4758-4284-8AED-C81858C289A3}" type="parTrans" cxnId="{EC5F09ED-195C-4301-A306-0C0F2B450318}">
      <dgm:prSet/>
      <dgm:spPr/>
      <dgm:t>
        <a:bodyPr/>
        <a:lstStyle/>
        <a:p>
          <a:endParaRPr lang="en-US"/>
        </a:p>
      </dgm:t>
    </dgm:pt>
    <dgm:pt modelId="{2B60BE48-F847-49D9-8CBD-2F9E0814190F}" type="sibTrans" cxnId="{EC5F09ED-195C-4301-A306-0C0F2B450318}">
      <dgm:prSet/>
      <dgm:spPr/>
      <dgm:t>
        <a:bodyPr/>
        <a:lstStyle/>
        <a:p>
          <a:endParaRPr lang="en-US"/>
        </a:p>
      </dgm:t>
    </dgm:pt>
    <dgm:pt modelId="{D956B3D4-0DE5-4A8F-9122-55B994B98BC7}">
      <dgm:prSet/>
      <dgm:spPr/>
      <dgm:t>
        <a:bodyPr/>
        <a:lstStyle/>
        <a:p>
          <a:r>
            <a:rPr lang="ru-RU"/>
            <a:t>Вопросы к детям: </a:t>
          </a:r>
          <a:endParaRPr lang="en-US"/>
        </a:p>
      </dgm:t>
    </dgm:pt>
    <dgm:pt modelId="{72255ACE-B9E4-4ADC-A624-64994F10FA2D}" type="parTrans" cxnId="{5430DBA1-3197-43C9-A315-ECF8E01D4AC2}">
      <dgm:prSet/>
      <dgm:spPr/>
      <dgm:t>
        <a:bodyPr/>
        <a:lstStyle/>
        <a:p>
          <a:endParaRPr lang="en-US"/>
        </a:p>
      </dgm:t>
    </dgm:pt>
    <dgm:pt modelId="{2C8A5D85-3EB5-4635-9DB8-B3B6AC4E83DA}" type="sibTrans" cxnId="{5430DBA1-3197-43C9-A315-ECF8E01D4AC2}">
      <dgm:prSet/>
      <dgm:spPr/>
      <dgm:t>
        <a:bodyPr/>
        <a:lstStyle/>
        <a:p>
          <a:endParaRPr lang="en-US"/>
        </a:p>
      </dgm:t>
    </dgm:pt>
    <dgm:pt modelId="{DE40AF9D-7480-45B2-85AD-1817EEC4AB4A}">
      <dgm:prSet/>
      <dgm:spPr/>
      <dgm:t>
        <a:bodyPr/>
        <a:lstStyle/>
        <a:p>
          <a:r>
            <a:rPr lang="ru-RU"/>
            <a:t>требующие сопоставление фактов и простейшего вывода,</a:t>
          </a:r>
          <a:endParaRPr lang="en-US"/>
        </a:p>
      </dgm:t>
    </dgm:pt>
    <dgm:pt modelId="{A20DF906-83A1-4BAF-A3E9-7B551D23B31E}" type="parTrans" cxnId="{A6F2B3DD-5AC1-4475-9C96-B7D46C8DA34F}">
      <dgm:prSet/>
      <dgm:spPr/>
      <dgm:t>
        <a:bodyPr/>
        <a:lstStyle/>
        <a:p>
          <a:endParaRPr lang="en-US"/>
        </a:p>
      </dgm:t>
    </dgm:pt>
    <dgm:pt modelId="{E4161BAB-9EB1-437D-868F-C46C14D7C8E6}" type="sibTrans" cxnId="{A6F2B3DD-5AC1-4475-9C96-B7D46C8DA34F}">
      <dgm:prSet/>
      <dgm:spPr/>
      <dgm:t>
        <a:bodyPr/>
        <a:lstStyle/>
        <a:p>
          <a:endParaRPr lang="en-US"/>
        </a:p>
      </dgm:t>
    </dgm:pt>
    <dgm:pt modelId="{2DDAE225-7D40-4186-A502-B36DAA5CF179}">
      <dgm:prSet/>
      <dgm:spPr/>
      <dgm:t>
        <a:bodyPr/>
        <a:lstStyle/>
        <a:p>
          <a:r>
            <a:rPr lang="ru-RU"/>
            <a:t>обращающиеся к прошлому опыту ребёнка, </a:t>
          </a:r>
          <a:endParaRPr lang="en-US"/>
        </a:p>
      </dgm:t>
    </dgm:pt>
    <dgm:pt modelId="{652A7D93-7B67-4BE3-8352-2D75CAEF92EC}" type="parTrans" cxnId="{8351FBA0-AE16-4CD4-94D9-61B860C5DEFC}">
      <dgm:prSet/>
      <dgm:spPr/>
      <dgm:t>
        <a:bodyPr/>
        <a:lstStyle/>
        <a:p>
          <a:endParaRPr lang="en-US"/>
        </a:p>
      </dgm:t>
    </dgm:pt>
    <dgm:pt modelId="{B1181804-7099-47E9-845A-B1FACE5148B8}" type="sibTrans" cxnId="{8351FBA0-AE16-4CD4-94D9-61B860C5DEFC}">
      <dgm:prSet/>
      <dgm:spPr/>
      <dgm:t>
        <a:bodyPr/>
        <a:lstStyle/>
        <a:p>
          <a:endParaRPr lang="en-US"/>
        </a:p>
      </dgm:t>
    </dgm:pt>
    <dgm:pt modelId="{37D25AC2-DE57-4834-8483-3F5578823A6F}">
      <dgm:prSet/>
      <dgm:spPr/>
      <dgm:t>
        <a:bodyPr/>
        <a:lstStyle/>
        <a:p>
          <a:r>
            <a:rPr lang="ru-RU"/>
            <a:t>требующие ответа-предположения.</a:t>
          </a:r>
          <a:endParaRPr lang="en-US"/>
        </a:p>
      </dgm:t>
    </dgm:pt>
    <dgm:pt modelId="{B8F08FF0-A3B2-4073-B6C0-1CCFA5CFF85F}" type="parTrans" cxnId="{2716A823-6E5F-4132-BD4F-7CC1F959BF55}">
      <dgm:prSet/>
      <dgm:spPr/>
      <dgm:t>
        <a:bodyPr/>
        <a:lstStyle/>
        <a:p>
          <a:endParaRPr lang="en-US"/>
        </a:p>
      </dgm:t>
    </dgm:pt>
    <dgm:pt modelId="{63E0D7DC-3203-4096-A198-F1DBAC992DC0}" type="sibTrans" cxnId="{2716A823-6E5F-4132-BD4F-7CC1F959BF55}">
      <dgm:prSet/>
      <dgm:spPr/>
      <dgm:t>
        <a:bodyPr/>
        <a:lstStyle/>
        <a:p>
          <a:endParaRPr lang="en-US"/>
        </a:p>
      </dgm:t>
    </dgm:pt>
    <dgm:pt modelId="{03714638-E96C-4DDC-95C7-DF461473FEC1}" type="pres">
      <dgm:prSet presAssocID="{66F0BA5F-CCE1-45B3-BBD6-4735793738D4}" presName="linear" presStyleCnt="0">
        <dgm:presLayoutVars>
          <dgm:animLvl val="lvl"/>
          <dgm:resizeHandles val="exact"/>
        </dgm:presLayoutVars>
      </dgm:prSet>
      <dgm:spPr/>
    </dgm:pt>
    <dgm:pt modelId="{F256A9BA-4A8C-443D-A1CC-3E8D31F84039}" type="pres">
      <dgm:prSet presAssocID="{B66BC35D-EFB1-4A71-9B59-485E1B336A1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F48A0AF-6EBB-4A20-97F7-C882154ABB6C}" type="pres">
      <dgm:prSet presAssocID="{FFCB50B3-9E93-4F5F-B63A-1DB4409DFA15}" presName="spacer" presStyleCnt="0"/>
      <dgm:spPr/>
    </dgm:pt>
    <dgm:pt modelId="{27C2542F-465A-4318-B4E1-64B8FE33EF74}" type="pres">
      <dgm:prSet presAssocID="{F0C589B7-E158-42FF-ADB9-34168CDF0F3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20276CE-80AB-4C13-867B-3322A3ED4E3B}" type="pres">
      <dgm:prSet presAssocID="{0118A3AE-98C5-4376-A5AF-B0E2A7257B88}" presName="spacer" presStyleCnt="0"/>
      <dgm:spPr/>
    </dgm:pt>
    <dgm:pt modelId="{2052940B-1545-4220-A3D3-BC8A3DEFA295}" type="pres">
      <dgm:prSet presAssocID="{4883543A-7255-4CEB-A604-B63F8DDA8FA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D1E97B4-2CAE-45E3-BEA4-C2363F1C6D49}" type="pres">
      <dgm:prSet presAssocID="{2B60BE48-F847-49D9-8CBD-2F9E0814190F}" presName="spacer" presStyleCnt="0"/>
      <dgm:spPr/>
    </dgm:pt>
    <dgm:pt modelId="{57286B19-3448-41F8-A625-759B718500D4}" type="pres">
      <dgm:prSet presAssocID="{D956B3D4-0DE5-4A8F-9122-55B994B98BC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193C503-A947-44D5-BC3D-9008EBBAD21B}" type="pres">
      <dgm:prSet presAssocID="{2C8A5D85-3EB5-4635-9DB8-B3B6AC4E83DA}" presName="spacer" presStyleCnt="0"/>
      <dgm:spPr/>
    </dgm:pt>
    <dgm:pt modelId="{2F8430E1-D1A9-4E8B-814F-418804BE06BD}" type="pres">
      <dgm:prSet presAssocID="{DE40AF9D-7480-45B2-85AD-1817EEC4AB4A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F192619-3D02-4CC9-9617-035E7635842D}" type="pres">
      <dgm:prSet presAssocID="{E4161BAB-9EB1-437D-868F-C46C14D7C8E6}" presName="spacer" presStyleCnt="0"/>
      <dgm:spPr/>
    </dgm:pt>
    <dgm:pt modelId="{7D3C2977-A461-47D3-8258-A863A618A4BF}" type="pres">
      <dgm:prSet presAssocID="{2DDAE225-7D40-4186-A502-B36DAA5CF17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C2C6039-D0BB-40EF-9FB5-01A3521F2A32}" type="pres">
      <dgm:prSet presAssocID="{B1181804-7099-47E9-845A-B1FACE5148B8}" presName="spacer" presStyleCnt="0"/>
      <dgm:spPr/>
    </dgm:pt>
    <dgm:pt modelId="{25F13F36-2D82-457B-A9EA-4B96AF61EEF9}" type="pres">
      <dgm:prSet presAssocID="{37D25AC2-DE57-4834-8483-3F5578823A6F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EDEBE801-94E3-4586-B7BD-50F71ADA7AD0}" type="presOf" srcId="{2DDAE225-7D40-4186-A502-B36DAA5CF179}" destId="{7D3C2977-A461-47D3-8258-A863A618A4BF}" srcOrd="0" destOrd="0" presId="urn:microsoft.com/office/officeart/2005/8/layout/vList2"/>
    <dgm:cxn modelId="{89CE5107-9937-4173-80F3-69749F1EBFE1}" srcId="{66F0BA5F-CCE1-45B3-BBD6-4735793738D4}" destId="{B66BC35D-EFB1-4A71-9B59-485E1B336A15}" srcOrd="0" destOrd="0" parTransId="{27DAC5F6-3EAB-4C60-B913-DE81E5B619D8}" sibTransId="{FFCB50B3-9E93-4F5F-B63A-1DB4409DFA15}"/>
    <dgm:cxn modelId="{059AB10A-A91F-4245-AED2-F49380336C7A}" type="presOf" srcId="{B66BC35D-EFB1-4A71-9B59-485E1B336A15}" destId="{F256A9BA-4A8C-443D-A1CC-3E8D31F84039}" srcOrd="0" destOrd="0" presId="urn:microsoft.com/office/officeart/2005/8/layout/vList2"/>
    <dgm:cxn modelId="{DB889C0F-CCFF-4B71-A676-40A3CBE2FA01}" type="presOf" srcId="{37D25AC2-DE57-4834-8483-3F5578823A6F}" destId="{25F13F36-2D82-457B-A9EA-4B96AF61EEF9}" srcOrd="0" destOrd="0" presId="urn:microsoft.com/office/officeart/2005/8/layout/vList2"/>
    <dgm:cxn modelId="{2716A823-6E5F-4132-BD4F-7CC1F959BF55}" srcId="{66F0BA5F-CCE1-45B3-BBD6-4735793738D4}" destId="{37D25AC2-DE57-4834-8483-3F5578823A6F}" srcOrd="6" destOrd="0" parTransId="{B8F08FF0-A3B2-4073-B6C0-1CCFA5CFF85F}" sibTransId="{63E0D7DC-3203-4096-A198-F1DBAC992DC0}"/>
    <dgm:cxn modelId="{232C755F-D23C-4959-B591-65AD4800C047}" type="presOf" srcId="{F0C589B7-E158-42FF-ADB9-34168CDF0F39}" destId="{27C2542F-465A-4318-B4E1-64B8FE33EF74}" srcOrd="0" destOrd="0" presId="urn:microsoft.com/office/officeart/2005/8/layout/vList2"/>
    <dgm:cxn modelId="{8351FBA0-AE16-4CD4-94D9-61B860C5DEFC}" srcId="{66F0BA5F-CCE1-45B3-BBD6-4735793738D4}" destId="{2DDAE225-7D40-4186-A502-B36DAA5CF179}" srcOrd="5" destOrd="0" parTransId="{652A7D93-7B67-4BE3-8352-2D75CAEF92EC}" sibTransId="{B1181804-7099-47E9-845A-B1FACE5148B8}"/>
    <dgm:cxn modelId="{5430DBA1-3197-43C9-A315-ECF8E01D4AC2}" srcId="{66F0BA5F-CCE1-45B3-BBD6-4735793738D4}" destId="{D956B3D4-0DE5-4A8F-9122-55B994B98BC7}" srcOrd="3" destOrd="0" parTransId="{72255ACE-B9E4-4ADC-A624-64994F10FA2D}" sibTransId="{2C8A5D85-3EB5-4635-9DB8-B3B6AC4E83DA}"/>
    <dgm:cxn modelId="{16B247A5-395B-41B9-8D4B-4C5FFC78F872}" type="presOf" srcId="{DE40AF9D-7480-45B2-85AD-1817EEC4AB4A}" destId="{2F8430E1-D1A9-4E8B-814F-418804BE06BD}" srcOrd="0" destOrd="0" presId="urn:microsoft.com/office/officeart/2005/8/layout/vList2"/>
    <dgm:cxn modelId="{5C74B4AE-E80B-4862-8233-F33587025371}" type="presOf" srcId="{66F0BA5F-CCE1-45B3-BBD6-4735793738D4}" destId="{03714638-E96C-4DDC-95C7-DF461473FEC1}" srcOrd="0" destOrd="0" presId="urn:microsoft.com/office/officeart/2005/8/layout/vList2"/>
    <dgm:cxn modelId="{032D5AC1-C2E5-47FD-AF4A-556CA3DA4669}" srcId="{66F0BA5F-CCE1-45B3-BBD6-4735793738D4}" destId="{F0C589B7-E158-42FF-ADB9-34168CDF0F39}" srcOrd="1" destOrd="0" parTransId="{438884B5-02C5-48BE-A3F8-4DD52ABFA83B}" sibTransId="{0118A3AE-98C5-4376-A5AF-B0E2A7257B88}"/>
    <dgm:cxn modelId="{615B7AD2-72BD-420D-B9E9-C8AD5B2E05D7}" type="presOf" srcId="{D956B3D4-0DE5-4A8F-9122-55B994B98BC7}" destId="{57286B19-3448-41F8-A625-759B718500D4}" srcOrd="0" destOrd="0" presId="urn:microsoft.com/office/officeart/2005/8/layout/vList2"/>
    <dgm:cxn modelId="{A6F2B3DD-5AC1-4475-9C96-B7D46C8DA34F}" srcId="{66F0BA5F-CCE1-45B3-BBD6-4735793738D4}" destId="{DE40AF9D-7480-45B2-85AD-1817EEC4AB4A}" srcOrd="4" destOrd="0" parTransId="{A20DF906-83A1-4BAF-A3E9-7B551D23B31E}" sibTransId="{E4161BAB-9EB1-437D-868F-C46C14D7C8E6}"/>
    <dgm:cxn modelId="{EC5F09ED-195C-4301-A306-0C0F2B450318}" srcId="{66F0BA5F-CCE1-45B3-BBD6-4735793738D4}" destId="{4883543A-7255-4CEB-A604-B63F8DDA8FAA}" srcOrd="2" destOrd="0" parTransId="{54F245E3-4758-4284-8AED-C81858C289A3}" sibTransId="{2B60BE48-F847-49D9-8CBD-2F9E0814190F}"/>
    <dgm:cxn modelId="{3BABFCF3-EE86-4492-BB37-3D61C1CD6624}" type="presOf" srcId="{4883543A-7255-4CEB-A604-B63F8DDA8FAA}" destId="{2052940B-1545-4220-A3D3-BC8A3DEFA295}" srcOrd="0" destOrd="0" presId="urn:microsoft.com/office/officeart/2005/8/layout/vList2"/>
    <dgm:cxn modelId="{11F40238-9849-4EAF-A248-BEB7758F8546}" type="presParOf" srcId="{03714638-E96C-4DDC-95C7-DF461473FEC1}" destId="{F256A9BA-4A8C-443D-A1CC-3E8D31F84039}" srcOrd="0" destOrd="0" presId="urn:microsoft.com/office/officeart/2005/8/layout/vList2"/>
    <dgm:cxn modelId="{1F7A2F99-BF49-4C4F-A6CD-B64E727BD30B}" type="presParOf" srcId="{03714638-E96C-4DDC-95C7-DF461473FEC1}" destId="{EF48A0AF-6EBB-4A20-97F7-C882154ABB6C}" srcOrd="1" destOrd="0" presId="urn:microsoft.com/office/officeart/2005/8/layout/vList2"/>
    <dgm:cxn modelId="{0D0900C4-6FBF-4E17-963D-C5EE29F9A648}" type="presParOf" srcId="{03714638-E96C-4DDC-95C7-DF461473FEC1}" destId="{27C2542F-465A-4318-B4E1-64B8FE33EF74}" srcOrd="2" destOrd="0" presId="urn:microsoft.com/office/officeart/2005/8/layout/vList2"/>
    <dgm:cxn modelId="{6230626D-60FF-4CC9-B168-AB5FE275BCB3}" type="presParOf" srcId="{03714638-E96C-4DDC-95C7-DF461473FEC1}" destId="{220276CE-80AB-4C13-867B-3322A3ED4E3B}" srcOrd="3" destOrd="0" presId="urn:microsoft.com/office/officeart/2005/8/layout/vList2"/>
    <dgm:cxn modelId="{4CBBE25B-D099-4ED8-8FDB-AD748E0A57D1}" type="presParOf" srcId="{03714638-E96C-4DDC-95C7-DF461473FEC1}" destId="{2052940B-1545-4220-A3D3-BC8A3DEFA295}" srcOrd="4" destOrd="0" presId="urn:microsoft.com/office/officeart/2005/8/layout/vList2"/>
    <dgm:cxn modelId="{16D93676-6A9A-4310-9E80-24BE07C1C088}" type="presParOf" srcId="{03714638-E96C-4DDC-95C7-DF461473FEC1}" destId="{4D1E97B4-2CAE-45E3-BEA4-C2363F1C6D49}" srcOrd="5" destOrd="0" presId="urn:microsoft.com/office/officeart/2005/8/layout/vList2"/>
    <dgm:cxn modelId="{F586C7AF-BE3E-470F-999A-78C542E987C6}" type="presParOf" srcId="{03714638-E96C-4DDC-95C7-DF461473FEC1}" destId="{57286B19-3448-41F8-A625-759B718500D4}" srcOrd="6" destOrd="0" presId="urn:microsoft.com/office/officeart/2005/8/layout/vList2"/>
    <dgm:cxn modelId="{F4F5D10D-345F-4229-9A41-75D10FC7177F}" type="presParOf" srcId="{03714638-E96C-4DDC-95C7-DF461473FEC1}" destId="{2193C503-A947-44D5-BC3D-9008EBBAD21B}" srcOrd="7" destOrd="0" presId="urn:microsoft.com/office/officeart/2005/8/layout/vList2"/>
    <dgm:cxn modelId="{F4B8657F-6F3B-46A1-84F4-96385F80D3A3}" type="presParOf" srcId="{03714638-E96C-4DDC-95C7-DF461473FEC1}" destId="{2F8430E1-D1A9-4E8B-814F-418804BE06BD}" srcOrd="8" destOrd="0" presId="urn:microsoft.com/office/officeart/2005/8/layout/vList2"/>
    <dgm:cxn modelId="{A0FC3A0E-B519-4FE6-AEEF-9FCBACC621E3}" type="presParOf" srcId="{03714638-E96C-4DDC-95C7-DF461473FEC1}" destId="{1F192619-3D02-4CC9-9617-035E7635842D}" srcOrd="9" destOrd="0" presId="urn:microsoft.com/office/officeart/2005/8/layout/vList2"/>
    <dgm:cxn modelId="{47662132-CDE9-4A27-A443-EDA2262C855E}" type="presParOf" srcId="{03714638-E96C-4DDC-95C7-DF461473FEC1}" destId="{7D3C2977-A461-47D3-8258-A863A618A4BF}" srcOrd="10" destOrd="0" presId="urn:microsoft.com/office/officeart/2005/8/layout/vList2"/>
    <dgm:cxn modelId="{732BB0E1-C02F-477C-930D-C9E8FC317D77}" type="presParOf" srcId="{03714638-E96C-4DDC-95C7-DF461473FEC1}" destId="{4C2C6039-D0BB-40EF-9FB5-01A3521F2A32}" srcOrd="11" destOrd="0" presId="urn:microsoft.com/office/officeart/2005/8/layout/vList2"/>
    <dgm:cxn modelId="{41DAA7E2-99F9-42FA-A28B-047D65F9A385}" type="presParOf" srcId="{03714638-E96C-4DDC-95C7-DF461473FEC1}" destId="{25F13F36-2D82-457B-A9EA-4B96AF61EEF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5071FB-B4D7-4291-8222-2359DED67A6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5580A60-EB9B-42E7-8CB2-914972F74CC9}">
      <dgm:prSet/>
      <dgm:spPr/>
      <dgm:t>
        <a:bodyPr/>
        <a:lstStyle/>
        <a:p>
          <a:r>
            <a:rPr lang="ru-RU"/>
            <a:t>Формирование грамматического строя речи.</a:t>
          </a:r>
          <a:endParaRPr lang="en-US"/>
        </a:p>
      </dgm:t>
    </dgm:pt>
    <dgm:pt modelId="{C4BC7CAD-9CBB-4221-A982-2B71D993F78C}" type="parTrans" cxnId="{B7418A80-BC9F-4D1D-8ED1-5023858267F8}">
      <dgm:prSet/>
      <dgm:spPr/>
      <dgm:t>
        <a:bodyPr/>
        <a:lstStyle/>
        <a:p>
          <a:endParaRPr lang="en-US"/>
        </a:p>
      </dgm:t>
    </dgm:pt>
    <dgm:pt modelId="{885A759B-2C73-4ED7-9AFA-37D8FE8C4F9E}" type="sibTrans" cxnId="{B7418A80-BC9F-4D1D-8ED1-5023858267F8}">
      <dgm:prSet/>
      <dgm:spPr/>
      <dgm:t>
        <a:bodyPr/>
        <a:lstStyle/>
        <a:p>
          <a:endParaRPr lang="en-US"/>
        </a:p>
      </dgm:t>
    </dgm:pt>
    <dgm:pt modelId="{F82EF306-D952-4C6F-9029-E1DC3BCF3320}">
      <dgm:prSet/>
      <dgm:spPr/>
      <dgm:t>
        <a:bodyPr/>
        <a:lstStyle/>
        <a:p>
          <a:r>
            <a:rPr lang="ru-RU"/>
            <a:t>Подготовка к обучению рассказыванию.</a:t>
          </a:r>
          <a:endParaRPr lang="en-US"/>
        </a:p>
      </dgm:t>
    </dgm:pt>
    <dgm:pt modelId="{29712DF8-B99E-418E-A6D0-84DAA4D78BCF}" type="parTrans" cxnId="{D8E7E62E-6B52-458D-BB8B-52DC25556150}">
      <dgm:prSet/>
      <dgm:spPr/>
      <dgm:t>
        <a:bodyPr/>
        <a:lstStyle/>
        <a:p>
          <a:endParaRPr lang="en-US"/>
        </a:p>
      </dgm:t>
    </dgm:pt>
    <dgm:pt modelId="{D52289D8-9D61-4FA9-A2EF-E066B6DEB2F1}" type="sibTrans" cxnId="{D8E7E62E-6B52-458D-BB8B-52DC25556150}">
      <dgm:prSet/>
      <dgm:spPr/>
      <dgm:t>
        <a:bodyPr/>
        <a:lstStyle/>
        <a:p>
          <a:endParaRPr lang="en-US"/>
        </a:p>
      </dgm:t>
    </dgm:pt>
    <dgm:pt modelId="{569E782D-8FE4-4C77-815F-B651773756B5}">
      <dgm:prSet/>
      <dgm:spPr/>
      <dgm:t>
        <a:bodyPr/>
        <a:lstStyle/>
        <a:p>
          <a:r>
            <a:rPr lang="ru-RU"/>
            <a:t>Воспитание звуковой культуры речи.</a:t>
          </a:r>
          <a:endParaRPr lang="en-US"/>
        </a:p>
      </dgm:t>
    </dgm:pt>
    <dgm:pt modelId="{E40F9488-20F6-43C2-B2DC-8D71F33F9A40}" type="parTrans" cxnId="{C8E15E93-7001-4FB5-88C0-5F566767D114}">
      <dgm:prSet/>
      <dgm:spPr/>
      <dgm:t>
        <a:bodyPr/>
        <a:lstStyle/>
        <a:p>
          <a:endParaRPr lang="en-US"/>
        </a:p>
      </dgm:t>
    </dgm:pt>
    <dgm:pt modelId="{9789D149-3D46-4DF2-91D6-FBB77F4C3D17}" type="sibTrans" cxnId="{C8E15E93-7001-4FB5-88C0-5F566767D114}">
      <dgm:prSet/>
      <dgm:spPr/>
      <dgm:t>
        <a:bodyPr/>
        <a:lstStyle/>
        <a:p>
          <a:endParaRPr lang="en-US"/>
        </a:p>
      </dgm:t>
    </dgm:pt>
    <dgm:pt modelId="{C0604AF1-701B-4454-A55E-1E0F289FA244}" type="pres">
      <dgm:prSet presAssocID="{B25071FB-B4D7-4291-8222-2359DED67A61}" presName="linear" presStyleCnt="0">
        <dgm:presLayoutVars>
          <dgm:animLvl val="lvl"/>
          <dgm:resizeHandles val="exact"/>
        </dgm:presLayoutVars>
      </dgm:prSet>
      <dgm:spPr/>
    </dgm:pt>
    <dgm:pt modelId="{DB3A07D0-B9D6-4141-9376-8D93BB6927EC}" type="pres">
      <dgm:prSet presAssocID="{45580A60-EB9B-42E7-8CB2-914972F74CC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1957507-049F-41B2-A7A9-0D2DC7C41BBB}" type="pres">
      <dgm:prSet presAssocID="{885A759B-2C73-4ED7-9AFA-37D8FE8C4F9E}" presName="spacer" presStyleCnt="0"/>
      <dgm:spPr/>
    </dgm:pt>
    <dgm:pt modelId="{9EAA85D1-7AFE-4AD5-8440-92CB82AB4DD9}" type="pres">
      <dgm:prSet presAssocID="{F82EF306-D952-4C6F-9029-E1DC3BCF332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7B9A279-3C59-42E0-BF17-4A37CBACB4AB}" type="pres">
      <dgm:prSet presAssocID="{D52289D8-9D61-4FA9-A2EF-E066B6DEB2F1}" presName="spacer" presStyleCnt="0"/>
      <dgm:spPr/>
    </dgm:pt>
    <dgm:pt modelId="{853D9084-6029-4CE1-91E9-2A5CAFF6164B}" type="pres">
      <dgm:prSet presAssocID="{569E782D-8FE4-4C77-815F-B651773756B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0FCF425-5835-49E7-88C0-1CBE2BF811D8}" type="presOf" srcId="{B25071FB-B4D7-4291-8222-2359DED67A61}" destId="{C0604AF1-701B-4454-A55E-1E0F289FA244}" srcOrd="0" destOrd="0" presId="urn:microsoft.com/office/officeart/2005/8/layout/vList2"/>
    <dgm:cxn modelId="{A186322B-5A90-4432-ADB3-61C4170766DC}" type="presOf" srcId="{45580A60-EB9B-42E7-8CB2-914972F74CC9}" destId="{DB3A07D0-B9D6-4141-9376-8D93BB6927EC}" srcOrd="0" destOrd="0" presId="urn:microsoft.com/office/officeart/2005/8/layout/vList2"/>
    <dgm:cxn modelId="{D8E7E62E-6B52-458D-BB8B-52DC25556150}" srcId="{B25071FB-B4D7-4291-8222-2359DED67A61}" destId="{F82EF306-D952-4C6F-9029-E1DC3BCF3320}" srcOrd="1" destOrd="0" parTransId="{29712DF8-B99E-418E-A6D0-84DAA4D78BCF}" sibTransId="{D52289D8-9D61-4FA9-A2EF-E066B6DEB2F1}"/>
    <dgm:cxn modelId="{B7418A80-BC9F-4D1D-8ED1-5023858267F8}" srcId="{B25071FB-B4D7-4291-8222-2359DED67A61}" destId="{45580A60-EB9B-42E7-8CB2-914972F74CC9}" srcOrd="0" destOrd="0" parTransId="{C4BC7CAD-9CBB-4221-A982-2B71D993F78C}" sibTransId="{885A759B-2C73-4ED7-9AFA-37D8FE8C4F9E}"/>
    <dgm:cxn modelId="{C8E15E93-7001-4FB5-88C0-5F566767D114}" srcId="{B25071FB-B4D7-4291-8222-2359DED67A61}" destId="{569E782D-8FE4-4C77-815F-B651773756B5}" srcOrd="2" destOrd="0" parTransId="{E40F9488-20F6-43C2-B2DC-8D71F33F9A40}" sibTransId="{9789D149-3D46-4DF2-91D6-FBB77F4C3D17}"/>
    <dgm:cxn modelId="{AEB250C4-F885-49F3-B8B7-45E16393D0B1}" type="presOf" srcId="{F82EF306-D952-4C6F-9029-E1DC3BCF3320}" destId="{9EAA85D1-7AFE-4AD5-8440-92CB82AB4DD9}" srcOrd="0" destOrd="0" presId="urn:microsoft.com/office/officeart/2005/8/layout/vList2"/>
    <dgm:cxn modelId="{6D1472FB-4AA9-4352-9B45-017C861472C8}" type="presOf" srcId="{569E782D-8FE4-4C77-815F-B651773756B5}" destId="{853D9084-6029-4CE1-91E9-2A5CAFF6164B}" srcOrd="0" destOrd="0" presId="urn:microsoft.com/office/officeart/2005/8/layout/vList2"/>
    <dgm:cxn modelId="{D53E5466-EC02-43AC-8600-BDC1D5B1532F}" type="presParOf" srcId="{C0604AF1-701B-4454-A55E-1E0F289FA244}" destId="{DB3A07D0-B9D6-4141-9376-8D93BB6927EC}" srcOrd="0" destOrd="0" presId="urn:microsoft.com/office/officeart/2005/8/layout/vList2"/>
    <dgm:cxn modelId="{AEF6D1E3-7381-4E96-B930-5B5D8AE3859D}" type="presParOf" srcId="{C0604AF1-701B-4454-A55E-1E0F289FA244}" destId="{41957507-049F-41B2-A7A9-0D2DC7C41BBB}" srcOrd="1" destOrd="0" presId="urn:microsoft.com/office/officeart/2005/8/layout/vList2"/>
    <dgm:cxn modelId="{F0D8B010-5934-46A9-A902-CC043FFBA284}" type="presParOf" srcId="{C0604AF1-701B-4454-A55E-1E0F289FA244}" destId="{9EAA85D1-7AFE-4AD5-8440-92CB82AB4DD9}" srcOrd="2" destOrd="0" presId="urn:microsoft.com/office/officeart/2005/8/layout/vList2"/>
    <dgm:cxn modelId="{3B8EDB6F-D5C0-431C-BF1B-4D8F474F631F}" type="presParOf" srcId="{C0604AF1-701B-4454-A55E-1E0F289FA244}" destId="{17B9A279-3C59-42E0-BF17-4A37CBACB4AB}" srcOrd="3" destOrd="0" presId="urn:microsoft.com/office/officeart/2005/8/layout/vList2"/>
    <dgm:cxn modelId="{8724BC73-6FF3-4587-ABAB-5E4A44857FD9}" type="presParOf" srcId="{C0604AF1-701B-4454-A55E-1E0F289FA244}" destId="{853D9084-6029-4CE1-91E9-2A5CAFF6164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75A281-056C-4CFE-B35C-909530E832FE}">
      <dsp:nvSpPr>
        <dsp:cNvPr id="0" name=""/>
        <dsp:cNvSpPr/>
      </dsp:nvSpPr>
      <dsp:spPr>
        <a:xfrm>
          <a:off x="0" y="891976"/>
          <a:ext cx="10515600" cy="3438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1228852" rIns="816127" bIns="419608" numCol="1" spcCol="1270" anchor="t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900" kern="1200"/>
            <a:t>Занятия из одной части</a:t>
          </a:r>
        </a:p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5900" kern="1200"/>
            <a:t>Занятия из двух частей</a:t>
          </a:r>
        </a:p>
      </dsp:txBody>
      <dsp:txXfrm>
        <a:off x="0" y="891976"/>
        <a:ext cx="10515600" cy="3438225"/>
      </dsp:txXfrm>
    </dsp:sp>
    <dsp:sp modelId="{701EC96F-03B2-4EE6-AA19-F71967607941}">
      <dsp:nvSpPr>
        <dsp:cNvPr id="0" name=""/>
        <dsp:cNvSpPr/>
      </dsp:nvSpPr>
      <dsp:spPr>
        <a:xfrm>
          <a:off x="525780" y="21136"/>
          <a:ext cx="7360920" cy="17416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900" kern="1200"/>
            <a:t>2 занятия </a:t>
          </a:r>
        </a:p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900" kern="1200"/>
            <a:t>в неделю</a:t>
          </a:r>
          <a:endParaRPr lang="ru-RU" sz="5900" kern="1200" dirty="0"/>
        </a:p>
      </dsp:txBody>
      <dsp:txXfrm>
        <a:off x="610802" y="106158"/>
        <a:ext cx="7190876" cy="15716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6A9BA-4A8C-443D-A1CC-3E8D31F84039}">
      <dsp:nvSpPr>
        <dsp:cNvPr id="0" name=""/>
        <dsp:cNvSpPr/>
      </dsp:nvSpPr>
      <dsp:spPr>
        <a:xfrm>
          <a:off x="0" y="598190"/>
          <a:ext cx="4706803" cy="3357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Наблюдение, объяснение.</a:t>
          </a:r>
          <a:endParaRPr lang="en-US" sz="1400" kern="1200"/>
        </a:p>
      </dsp:txBody>
      <dsp:txXfrm>
        <a:off x="16392" y="614582"/>
        <a:ext cx="4674019" cy="303006"/>
      </dsp:txXfrm>
    </dsp:sp>
    <dsp:sp modelId="{27C2542F-465A-4318-B4E1-64B8FE33EF74}">
      <dsp:nvSpPr>
        <dsp:cNvPr id="0" name=""/>
        <dsp:cNvSpPr/>
      </dsp:nvSpPr>
      <dsp:spPr>
        <a:xfrm>
          <a:off x="0" y="974300"/>
          <a:ext cx="4706803" cy="335790"/>
        </a:xfrm>
        <a:prstGeom prst="roundRect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Рассказ.</a:t>
          </a:r>
          <a:endParaRPr lang="en-US" sz="1400" kern="1200"/>
        </a:p>
      </dsp:txBody>
      <dsp:txXfrm>
        <a:off x="16392" y="990692"/>
        <a:ext cx="4674019" cy="303006"/>
      </dsp:txXfrm>
    </dsp:sp>
    <dsp:sp modelId="{2052940B-1545-4220-A3D3-BC8A3DEFA295}">
      <dsp:nvSpPr>
        <dsp:cNvPr id="0" name=""/>
        <dsp:cNvSpPr/>
      </dsp:nvSpPr>
      <dsp:spPr>
        <a:xfrm>
          <a:off x="0" y="1350410"/>
          <a:ext cx="4706803" cy="335790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Рассматривание с детьми сюжетных картин.</a:t>
          </a:r>
          <a:endParaRPr lang="en-US" sz="1400" kern="1200"/>
        </a:p>
      </dsp:txBody>
      <dsp:txXfrm>
        <a:off x="16392" y="1366802"/>
        <a:ext cx="4674019" cy="303006"/>
      </dsp:txXfrm>
    </dsp:sp>
    <dsp:sp modelId="{57286B19-3448-41F8-A625-759B718500D4}">
      <dsp:nvSpPr>
        <dsp:cNvPr id="0" name=""/>
        <dsp:cNvSpPr/>
      </dsp:nvSpPr>
      <dsp:spPr>
        <a:xfrm>
          <a:off x="0" y="1726520"/>
          <a:ext cx="4706803" cy="33579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Вопросы к детям: </a:t>
          </a:r>
          <a:endParaRPr lang="en-US" sz="1400" kern="1200"/>
        </a:p>
      </dsp:txBody>
      <dsp:txXfrm>
        <a:off x="16392" y="1742912"/>
        <a:ext cx="4674019" cy="303006"/>
      </dsp:txXfrm>
    </dsp:sp>
    <dsp:sp modelId="{2F8430E1-D1A9-4E8B-814F-418804BE06BD}">
      <dsp:nvSpPr>
        <dsp:cNvPr id="0" name=""/>
        <dsp:cNvSpPr/>
      </dsp:nvSpPr>
      <dsp:spPr>
        <a:xfrm>
          <a:off x="0" y="2102630"/>
          <a:ext cx="4706803" cy="335790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требующие сопоставление фактов и простейшего вывода,</a:t>
          </a:r>
          <a:endParaRPr lang="en-US" sz="1400" kern="1200"/>
        </a:p>
      </dsp:txBody>
      <dsp:txXfrm>
        <a:off x="16392" y="2119022"/>
        <a:ext cx="4674019" cy="303006"/>
      </dsp:txXfrm>
    </dsp:sp>
    <dsp:sp modelId="{7D3C2977-A461-47D3-8258-A863A618A4BF}">
      <dsp:nvSpPr>
        <dsp:cNvPr id="0" name=""/>
        <dsp:cNvSpPr/>
      </dsp:nvSpPr>
      <dsp:spPr>
        <a:xfrm>
          <a:off x="0" y="2478740"/>
          <a:ext cx="4706803" cy="335790"/>
        </a:xfrm>
        <a:prstGeom prst="roundRect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обращающиеся к прошлому опыту ребёнка, </a:t>
          </a:r>
          <a:endParaRPr lang="en-US" sz="1400" kern="1200"/>
        </a:p>
      </dsp:txBody>
      <dsp:txXfrm>
        <a:off x="16392" y="2495132"/>
        <a:ext cx="4674019" cy="303006"/>
      </dsp:txXfrm>
    </dsp:sp>
    <dsp:sp modelId="{25F13F36-2D82-457B-A9EA-4B96AF61EEF9}">
      <dsp:nvSpPr>
        <dsp:cNvPr id="0" name=""/>
        <dsp:cNvSpPr/>
      </dsp:nvSpPr>
      <dsp:spPr>
        <a:xfrm>
          <a:off x="0" y="2854849"/>
          <a:ext cx="4706803" cy="33579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требующие ответа-предположения.</a:t>
          </a:r>
          <a:endParaRPr lang="en-US" sz="1400" kern="1200"/>
        </a:p>
      </dsp:txBody>
      <dsp:txXfrm>
        <a:off x="16392" y="2871241"/>
        <a:ext cx="4674019" cy="3030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A07D0-B9D6-4141-9376-8D93BB6927EC}">
      <dsp:nvSpPr>
        <dsp:cNvPr id="0" name=""/>
        <dsp:cNvSpPr/>
      </dsp:nvSpPr>
      <dsp:spPr>
        <a:xfrm>
          <a:off x="0" y="205564"/>
          <a:ext cx="4706803" cy="1074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Формирование грамматического строя речи.</a:t>
          </a:r>
          <a:endParaRPr lang="en-US" sz="2700" kern="1200"/>
        </a:p>
      </dsp:txBody>
      <dsp:txXfrm>
        <a:off x="52431" y="257995"/>
        <a:ext cx="4601941" cy="969198"/>
      </dsp:txXfrm>
    </dsp:sp>
    <dsp:sp modelId="{9EAA85D1-7AFE-4AD5-8440-92CB82AB4DD9}">
      <dsp:nvSpPr>
        <dsp:cNvPr id="0" name=""/>
        <dsp:cNvSpPr/>
      </dsp:nvSpPr>
      <dsp:spPr>
        <a:xfrm>
          <a:off x="0" y="1357384"/>
          <a:ext cx="4706803" cy="107406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Подготовка к обучению рассказыванию.</a:t>
          </a:r>
          <a:endParaRPr lang="en-US" sz="2700" kern="1200"/>
        </a:p>
      </dsp:txBody>
      <dsp:txXfrm>
        <a:off x="52431" y="1409815"/>
        <a:ext cx="4601941" cy="969198"/>
      </dsp:txXfrm>
    </dsp:sp>
    <dsp:sp modelId="{853D9084-6029-4CE1-91E9-2A5CAFF6164B}">
      <dsp:nvSpPr>
        <dsp:cNvPr id="0" name=""/>
        <dsp:cNvSpPr/>
      </dsp:nvSpPr>
      <dsp:spPr>
        <a:xfrm>
          <a:off x="0" y="2509205"/>
          <a:ext cx="4706803" cy="10740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/>
            <a:t>Воспитание звуковой культуры речи.</a:t>
          </a:r>
          <a:endParaRPr lang="en-US" sz="2700" kern="1200"/>
        </a:p>
      </dsp:txBody>
      <dsp:txXfrm>
        <a:off x="52431" y="2561636"/>
        <a:ext cx="4601941" cy="969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EBFB5-96CF-4129-9A09-30B791469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B5AC62-6B93-4CC7-96F8-268A4C6A3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41718E-07B1-42E6-AD07-D8F465A4E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6C2-9B8C-4A87-A169-3C1F00AACBEB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42CE82-B2ED-4C84-A729-CE92A6B6D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2FC153-C985-4D39-AA73-9C651320E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EC57-69B0-4699-BA1C-1D8A54AFF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70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010EAF-E318-4398-89E3-F9C399629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912069-6083-4360-BF6C-998D68947C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47CEDC-7F94-4D95-ACBC-C395029DE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6C2-9B8C-4A87-A169-3C1F00AACBEB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A71E42-7CD1-44B3-875D-245CA7F3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D9523A-246B-413D-98ED-6E479F4F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EC57-69B0-4699-BA1C-1D8A54AFF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095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83A53DC-3F80-405C-BC25-161F3C804B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D5A84C-1BAB-47C0-BD11-56252F6F6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0FAE9C-A6C6-484B-8193-DDFB2178E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6C2-9B8C-4A87-A169-3C1F00AACBEB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4F117E-8E73-4869-BBB2-3AC807472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20825-3102-4F3C-9C41-412582835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EC57-69B0-4699-BA1C-1D8A54AFF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78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99EB6-A1A5-4E0F-B411-2709078AE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09F1DA-B296-4ACB-AC4D-CC80B8F1E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975F37-7A25-4E38-9DF1-82A0B7FDD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6C2-9B8C-4A87-A169-3C1F00AACBEB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59E0CD-F2F5-41F5-86B3-4C486012B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B2825B-CAA4-4C82-A923-7777650CD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EC57-69B0-4699-BA1C-1D8A54AFF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5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448CB-E590-4C0A-8A15-BE2A0033B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209515-0D2A-48C0-A30D-CEC318B86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1A353C-6B01-443D-8BD1-75BDC9C5A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6C2-9B8C-4A87-A169-3C1F00AACBEB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893ED2-42F1-4B1B-9339-831435E5D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5EDF0D-E3A7-40A1-B178-8E0B57C09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EC57-69B0-4699-BA1C-1D8A54AFF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50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F5F41F-AA09-4201-A9E4-3F0752A62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F505F6-D679-4D98-A8DD-BE474C36B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B8884E-8E57-4591-8A8B-EC176961D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AAE795-52D5-4689-9A2A-1FE98AA6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6C2-9B8C-4A87-A169-3C1F00AACBEB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63185A-AEB6-43B6-B551-412600D7C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0D780D-2382-4F40-970D-643CFDD59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EC57-69B0-4699-BA1C-1D8A54AFF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86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17C36-F939-44E9-84B5-9EB916C3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731E88-A3C1-4CD4-8E6E-07B8D22FD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92A5CF-7B45-4986-9471-983BD13C72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0FF79B9-1BC2-4A7D-BE3B-0AD290B3AA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BA846B-3C17-45A4-8E0F-6B171F534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D383F25-1583-495E-B5AC-E6823B2ED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6C2-9B8C-4A87-A169-3C1F00AACBEB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8CDD06-4082-4337-BD1E-D65A1902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C96D07-B75E-4322-9D85-3867BCD1A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EC57-69B0-4699-BA1C-1D8A54AFF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9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28E7E-6BEF-4C59-B1B8-CE94818A3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42E990-6637-4B4B-923F-00C2598BD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6C2-9B8C-4A87-A169-3C1F00AACBEB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DBC6021-28FC-4C83-820D-C008D299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322975-A60A-4928-B811-B85451D5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EC57-69B0-4699-BA1C-1D8A54AFF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8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07437F-00ED-4CE3-97CF-E459BD4A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6C2-9B8C-4A87-A169-3C1F00AACBEB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DA5172-C0E2-46BC-8F4D-7AED9A282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E4CF6A-EC4F-4523-A8AD-2BF372A08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EC57-69B0-4699-BA1C-1D8A54AFF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11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00E94-3EE6-46A9-A181-B8981BB88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FEBFDD-7DA8-4B7C-BF8D-CE2A8A737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36192A-70BB-4048-B1E8-020D01984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92EFA9-0CB2-4ADF-ACF9-0B63F4C42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6C2-9B8C-4A87-A169-3C1F00AACBEB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D1B981-7191-4E77-A05A-17DF75D0F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5C1A43-9A48-4DF8-8747-0C2821ACB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EC57-69B0-4699-BA1C-1D8A54AFF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46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815D2-AACD-4587-A55E-D4D94F6F9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EB71C7-8030-47A6-A806-C5A2FD7064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745601-B140-4444-9B4F-FBC2D95C2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5651A3-5FC7-4177-A3AF-BAD3A7AE5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86C2-9B8C-4A87-A169-3C1F00AACBEB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695071-35D0-4709-85C3-0EFEC0704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235FA1-A28B-4DBC-9E8C-23B2DBAD2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4EC57-69B0-4699-BA1C-1D8A54AFF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46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164DC-2248-4B36-95D7-47B585BE4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A63E85-6211-4406-AFE6-62884087E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DF4AC3-5255-49B6-B807-022F0D155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186C2-9B8C-4A87-A169-3C1F00AACBEB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70916-18E4-4988-BA28-3D4740FE4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6E3A10-ABDA-424F-AF45-53FAAE9E1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4EC57-69B0-4699-BA1C-1D8A54AFF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03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3D064-DD7D-4135-A897-C010A3406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</p:spPr>
        <p:txBody>
          <a:bodyPr>
            <a:normAutofit/>
          </a:bodyPr>
          <a:lstStyle/>
          <a:p>
            <a:pPr algn="l"/>
            <a:r>
              <a:rPr lang="ru-RU" sz="37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Организация занятий </a:t>
            </a:r>
            <a:br>
              <a:rPr lang="ru-RU" sz="37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37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по ознакомлению с окружающим </a:t>
            </a:r>
            <a:br>
              <a:rPr lang="ru-RU" sz="37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37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и развитию речи </a:t>
            </a:r>
            <a:br>
              <a:rPr lang="ru-RU" sz="37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ru-RU" sz="37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 группах детей дошкольного возраста </a:t>
            </a:r>
            <a:endParaRPr lang="ru-RU" sz="370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02196C-8372-45E4-BA42-6CBE85B3E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ru-RU" sz="2000"/>
              <a:t>Полковникова Наталья Борисовна</a:t>
            </a:r>
          </a:p>
          <a:p>
            <a:pPr algn="l"/>
            <a:r>
              <a:rPr lang="ru-RU" sz="2000"/>
              <a:t>доцент, кандидат педагогических наук</a:t>
            </a:r>
          </a:p>
        </p:txBody>
      </p:sp>
      <p:pic>
        <p:nvPicPr>
          <p:cNvPr id="5" name="Рисунок 4" descr="Ребенок, смотрящий на карту мира">
            <a:extLst>
              <a:ext uri="{FF2B5EF4-FFF2-40B4-BE49-F238E27FC236}">
                <a16:creationId xmlns:a16="http://schemas.microsoft.com/office/drawing/2014/main" id="{EEF63C9A-ADBA-46A4-A595-B9534A8282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2" r="24470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85668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7B4F6806-5898-4FE8-B610-A058C8B84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80FE7-8AFE-473C-BF7D-C0A63D786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694" y="4224938"/>
            <a:ext cx="6256964" cy="14593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Ознакомление с произведениями художественной литературы и фольклора</a:t>
            </a:r>
          </a:p>
        </p:txBody>
      </p:sp>
      <p:pic>
        <p:nvPicPr>
          <p:cNvPr id="11272" name="Picture 8" descr="Иллюстратор Юрий Васнецов.Русские сказки.Страна СССР, Россия.Год издания  1969.Издательство Детская литература.… | Иллюстрации, Книжные иллюстрации,  Поделки из книг">
            <a:extLst>
              <a:ext uri="{FF2B5EF4-FFF2-40B4-BE49-F238E27FC236}">
                <a16:creationId xmlns:a16="http://schemas.microsoft.com/office/drawing/2014/main" id="{B2DA10BF-94AB-4F1A-97E5-6576F150C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5" b="11680"/>
          <a:stretch/>
        </p:blipFill>
        <p:spPr bwMode="auto">
          <a:xfrm>
            <a:off x="4406845" y="4"/>
            <a:ext cx="4101288" cy="3418797"/>
          </a:xfrm>
          <a:custGeom>
            <a:avLst/>
            <a:gdLst/>
            <a:ahLst/>
            <a:cxnLst/>
            <a:rect l="l" t="t" r="r" b="b"/>
            <a:pathLst>
              <a:path w="4101288" h="3418797">
                <a:moveTo>
                  <a:pt x="989912" y="0"/>
                </a:moveTo>
                <a:lnTo>
                  <a:pt x="3844502" y="0"/>
                </a:lnTo>
                <a:lnTo>
                  <a:pt x="3760850" y="25406"/>
                </a:lnTo>
                <a:cubicBezTo>
                  <a:pt x="3711615" y="43967"/>
                  <a:pt x="3663870" y="67007"/>
                  <a:pt x="3618425" y="98254"/>
                </a:cubicBezTo>
                <a:cubicBezTo>
                  <a:pt x="3626136" y="110145"/>
                  <a:pt x="3665355" y="144049"/>
                  <a:pt x="3649272" y="146579"/>
                </a:cubicBezTo>
                <a:cubicBezTo>
                  <a:pt x="3604102" y="153917"/>
                  <a:pt x="3564000" y="178711"/>
                  <a:pt x="3522797" y="199205"/>
                </a:cubicBezTo>
                <a:cubicBezTo>
                  <a:pt x="3504948" y="208060"/>
                  <a:pt x="3483356" y="219700"/>
                  <a:pt x="3491728" y="251325"/>
                </a:cubicBezTo>
                <a:cubicBezTo>
                  <a:pt x="3506932" y="260181"/>
                  <a:pt x="3518169" y="247783"/>
                  <a:pt x="3530727" y="246772"/>
                </a:cubicBezTo>
                <a:cubicBezTo>
                  <a:pt x="3543507" y="245761"/>
                  <a:pt x="3572153" y="252336"/>
                  <a:pt x="3564219" y="256638"/>
                </a:cubicBezTo>
                <a:cubicBezTo>
                  <a:pt x="3528083" y="276121"/>
                  <a:pt x="3593085" y="322928"/>
                  <a:pt x="3550339" y="322928"/>
                </a:cubicBezTo>
                <a:cubicBezTo>
                  <a:pt x="3478728" y="323181"/>
                  <a:pt x="3440609" y="406169"/>
                  <a:pt x="3371643" y="408447"/>
                </a:cubicBezTo>
                <a:cubicBezTo>
                  <a:pt x="3360627" y="408698"/>
                  <a:pt x="3355338" y="423373"/>
                  <a:pt x="3355558" y="436278"/>
                </a:cubicBezTo>
                <a:cubicBezTo>
                  <a:pt x="3355558" y="451712"/>
                  <a:pt x="3365694" y="454494"/>
                  <a:pt x="3376931" y="456013"/>
                </a:cubicBezTo>
                <a:cubicBezTo>
                  <a:pt x="3394118" y="458289"/>
                  <a:pt x="3411965" y="436278"/>
                  <a:pt x="3434660" y="466133"/>
                </a:cubicBezTo>
                <a:cubicBezTo>
                  <a:pt x="3393898" y="483590"/>
                  <a:pt x="3353135" y="501049"/>
                  <a:pt x="3353797" y="561013"/>
                </a:cubicBezTo>
                <a:cubicBezTo>
                  <a:pt x="3354015" y="577205"/>
                  <a:pt x="3337050" y="583277"/>
                  <a:pt x="3324270" y="587325"/>
                </a:cubicBezTo>
                <a:cubicBezTo>
                  <a:pt x="3303117" y="593904"/>
                  <a:pt x="3285272" y="605543"/>
                  <a:pt x="3273812" y="628061"/>
                </a:cubicBezTo>
                <a:cubicBezTo>
                  <a:pt x="3274033" y="632362"/>
                  <a:pt x="3274254" y="636917"/>
                  <a:pt x="3272930" y="640459"/>
                </a:cubicBezTo>
                <a:cubicBezTo>
                  <a:pt x="3276676" y="694855"/>
                  <a:pt x="3307523" y="693336"/>
                  <a:pt x="3341676" y="684230"/>
                </a:cubicBezTo>
                <a:cubicBezTo>
                  <a:pt x="3382439" y="673096"/>
                  <a:pt x="3422762" y="652855"/>
                  <a:pt x="3465728" y="672338"/>
                </a:cubicBezTo>
                <a:cubicBezTo>
                  <a:pt x="3405133" y="698397"/>
                  <a:pt x="3339253" y="700422"/>
                  <a:pt x="3282405" y="737615"/>
                </a:cubicBezTo>
                <a:cubicBezTo>
                  <a:pt x="3490406" y="744447"/>
                  <a:pt x="3674169" y="627048"/>
                  <a:pt x="3875781" y="582013"/>
                </a:cubicBezTo>
                <a:cubicBezTo>
                  <a:pt x="3868951" y="612120"/>
                  <a:pt x="3852646" y="618193"/>
                  <a:pt x="3837883" y="622747"/>
                </a:cubicBezTo>
                <a:cubicBezTo>
                  <a:pt x="3763408" y="645519"/>
                  <a:pt x="3698188" y="690809"/>
                  <a:pt x="3630322" y="730023"/>
                </a:cubicBezTo>
                <a:cubicBezTo>
                  <a:pt x="3602340" y="746216"/>
                  <a:pt x="3582066" y="762411"/>
                  <a:pt x="3571492" y="797327"/>
                </a:cubicBezTo>
                <a:cubicBezTo>
                  <a:pt x="3562015" y="828953"/>
                  <a:pt x="3543728" y="843628"/>
                  <a:pt x="3509797" y="834518"/>
                </a:cubicBezTo>
                <a:cubicBezTo>
                  <a:pt x="3482254" y="826927"/>
                  <a:pt x="3452068" y="830975"/>
                  <a:pt x="3423203" y="833760"/>
                </a:cubicBezTo>
                <a:cubicBezTo>
                  <a:pt x="3389931" y="836796"/>
                  <a:pt x="3352693" y="872470"/>
                  <a:pt x="3361728" y="890941"/>
                </a:cubicBezTo>
                <a:cubicBezTo>
                  <a:pt x="3377151" y="922314"/>
                  <a:pt x="3402931" y="906627"/>
                  <a:pt x="3425847" y="903084"/>
                </a:cubicBezTo>
                <a:cubicBezTo>
                  <a:pt x="3451848" y="898784"/>
                  <a:pt x="3500100" y="889927"/>
                  <a:pt x="3500982" y="893723"/>
                </a:cubicBezTo>
                <a:cubicBezTo>
                  <a:pt x="3517950" y="972410"/>
                  <a:pt x="3637374" y="903845"/>
                  <a:pt x="3663154" y="896758"/>
                </a:cubicBezTo>
                <a:cubicBezTo>
                  <a:pt x="3695322" y="887904"/>
                  <a:pt x="3725509" y="904097"/>
                  <a:pt x="3756136" y="907891"/>
                </a:cubicBezTo>
                <a:cubicBezTo>
                  <a:pt x="3783459" y="911433"/>
                  <a:pt x="3937918" y="922314"/>
                  <a:pt x="3969866" y="888915"/>
                </a:cubicBezTo>
                <a:cubicBezTo>
                  <a:pt x="3974273" y="914976"/>
                  <a:pt x="3965020" y="925602"/>
                  <a:pt x="3957306" y="937494"/>
                </a:cubicBezTo>
                <a:cubicBezTo>
                  <a:pt x="3946511" y="954445"/>
                  <a:pt x="3944747" y="966337"/>
                  <a:pt x="3965239" y="979747"/>
                </a:cubicBezTo>
                <a:cubicBezTo>
                  <a:pt x="4023630" y="1018206"/>
                  <a:pt x="4022747" y="1019470"/>
                  <a:pt x="3968324" y="1071591"/>
                </a:cubicBezTo>
                <a:cubicBezTo>
                  <a:pt x="3965678" y="1073867"/>
                  <a:pt x="3966782" y="1081459"/>
                  <a:pt x="3966341" y="1086519"/>
                </a:cubicBezTo>
                <a:cubicBezTo>
                  <a:pt x="3980663" y="1094615"/>
                  <a:pt x="3997409" y="1074373"/>
                  <a:pt x="4014153" y="1096133"/>
                </a:cubicBezTo>
                <a:cubicBezTo>
                  <a:pt x="3941222" y="1191771"/>
                  <a:pt x="3829950" y="1215299"/>
                  <a:pt x="3729254" y="1287157"/>
                </a:cubicBezTo>
                <a:cubicBezTo>
                  <a:pt x="3810780" y="1310939"/>
                  <a:pt x="3859696" y="1227952"/>
                  <a:pt x="3919628" y="1238578"/>
                </a:cubicBezTo>
                <a:cubicBezTo>
                  <a:pt x="3949596" y="1264639"/>
                  <a:pt x="3860577" y="1306386"/>
                  <a:pt x="3945409" y="1318784"/>
                </a:cubicBezTo>
                <a:cubicBezTo>
                  <a:pt x="3908610" y="1341555"/>
                  <a:pt x="3881289" y="1363817"/>
                  <a:pt x="3855951" y="1390133"/>
                </a:cubicBezTo>
                <a:cubicBezTo>
                  <a:pt x="3810780" y="1437192"/>
                  <a:pt x="3801967" y="1468060"/>
                  <a:pt x="3822900" y="1531314"/>
                </a:cubicBezTo>
                <a:cubicBezTo>
                  <a:pt x="3836562" y="1572808"/>
                  <a:pt x="3856611" y="1611013"/>
                  <a:pt x="3838986" y="1660349"/>
                </a:cubicBezTo>
                <a:cubicBezTo>
                  <a:pt x="3826646" y="1694254"/>
                  <a:pt x="3831494" y="1716517"/>
                  <a:pt x="3877323" y="1701337"/>
                </a:cubicBezTo>
                <a:cubicBezTo>
                  <a:pt x="3926679" y="1685144"/>
                  <a:pt x="3945187" y="1715505"/>
                  <a:pt x="3932849" y="1774963"/>
                </a:cubicBezTo>
                <a:cubicBezTo>
                  <a:pt x="3924917" y="1813169"/>
                  <a:pt x="3933291" y="1824806"/>
                  <a:pt x="3967221" y="1820505"/>
                </a:cubicBezTo>
                <a:cubicBezTo>
                  <a:pt x="4004680" y="1815698"/>
                  <a:pt x="4040375" y="1790649"/>
                  <a:pt x="4086646" y="1802795"/>
                </a:cubicBezTo>
                <a:cubicBezTo>
                  <a:pt x="4049631" y="1872120"/>
                  <a:pt x="3970527" y="1852385"/>
                  <a:pt x="3927340" y="1918423"/>
                </a:cubicBezTo>
                <a:cubicBezTo>
                  <a:pt x="3978900" y="1918674"/>
                  <a:pt x="4018341" y="1918423"/>
                  <a:pt x="4056460" y="1903999"/>
                </a:cubicBezTo>
                <a:cubicBezTo>
                  <a:pt x="4072325" y="1898179"/>
                  <a:pt x="4089732" y="1892109"/>
                  <a:pt x="4098545" y="1912096"/>
                </a:cubicBezTo>
                <a:cubicBezTo>
                  <a:pt x="4108901" y="1936132"/>
                  <a:pt x="4087529" y="1945241"/>
                  <a:pt x="4074527" y="1949542"/>
                </a:cubicBezTo>
                <a:cubicBezTo>
                  <a:pt x="4037951" y="1961686"/>
                  <a:pt x="4009969" y="1990529"/>
                  <a:pt x="3979782" y="2013047"/>
                </a:cubicBezTo>
                <a:cubicBezTo>
                  <a:pt x="3913460" y="2062386"/>
                  <a:pt x="3840746" y="2103626"/>
                  <a:pt x="3784559" y="2185097"/>
                </a:cubicBezTo>
                <a:cubicBezTo>
                  <a:pt x="3855290" y="2164349"/>
                  <a:pt x="3907951" y="2116025"/>
                  <a:pt x="3973612" y="2106157"/>
                </a:cubicBezTo>
                <a:cubicBezTo>
                  <a:pt x="3916764" y="2180290"/>
                  <a:pt x="3843611" y="2229120"/>
                  <a:pt x="3774426" y="2283011"/>
                </a:cubicBezTo>
                <a:cubicBezTo>
                  <a:pt x="3754594" y="2298192"/>
                  <a:pt x="3734543" y="2308566"/>
                  <a:pt x="3730136" y="2341710"/>
                </a:cubicBezTo>
                <a:cubicBezTo>
                  <a:pt x="3721542" y="2405976"/>
                  <a:pt x="3695763" y="2459107"/>
                  <a:pt x="3640678" y="2487444"/>
                </a:cubicBezTo>
                <a:cubicBezTo>
                  <a:pt x="3640238" y="2487699"/>
                  <a:pt x="3643322" y="2497314"/>
                  <a:pt x="3645085" y="2503890"/>
                </a:cubicBezTo>
                <a:cubicBezTo>
                  <a:pt x="3678797" y="2505916"/>
                  <a:pt x="3705458" y="2467963"/>
                  <a:pt x="3748425" y="2480360"/>
                </a:cubicBezTo>
                <a:cubicBezTo>
                  <a:pt x="3707220" y="2531974"/>
                  <a:pt x="3672847" y="2578277"/>
                  <a:pt x="3614458" y="2602819"/>
                </a:cubicBezTo>
                <a:cubicBezTo>
                  <a:pt x="3567745" y="2622300"/>
                  <a:pt x="3510016" y="2633686"/>
                  <a:pt x="3476083" y="2696937"/>
                </a:cubicBezTo>
                <a:cubicBezTo>
                  <a:pt x="3515524" y="2709337"/>
                  <a:pt x="3544831" y="2693651"/>
                  <a:pt x="3574357" y="2682517"/>
                </a:cubicBezTo>
                <a:cubicBezTo>
                  <a:pt x="3619525" y="2665312"/>
                  <a:pt x="3664255" y="2645832"/>
                  <a:pt x="3709425" y="2628625"/>
                </a:cubicBezTo>
                <a:cubicBezTo>
                  <a:pt x="3726611" y="2622047"/>
                  <a:pt x="3745340" y="2617491"/>
                  <a:pt x="3756357" y="2648866"/>
                </a:cubicBezTo>
                <a:cubicBezTo>
                  <a:pt x="3698847" y="2655446"/>
                  <a:pt x="3664475" y="2697951"/>
                  <a:pt x="3628340" y="2737926"/>
                </a:cubicBezTo>
                <a:cubicBezTo>
                  <a:pt x="3608067" y="2760445"/>
                  <a:pt x="3591541" y="2790554"/>
                  <a:pt x="3554967" y="2779169"/>
                </a:cubicBezTo>
                <a:cubicBezTo>
                  <a:pt x="3535796" y="2773097"/>
                  <a:pt x="3523678" y="2790046"/>
                  <a:pt x="3525662" y="2810794"/>
                </a:cubicBezTo>
                <a:cubicBezTo>
                  <a:pt x="3532932" y="2883915"/>
                  <a:pt x="3488203" y="2909469"/>
                  <a:pt x="3441932" y="2923637"/>
                </a:cubicBezTo>
                <a:cubicBezTo>
                  <a:pt x="3354236" y="2950204"/>
                  <a:pt x="3281303" y="3012697"/>
                  <a:pt x="3196032" y="3046854"/>
                </a:cubicBezTo>
                <a:cubicBezTo>
                  <a:pt x="3113184" y="3079999"/>
                  <a:pt x="3049065" y="3158685"/>
                  <a:pt x="2965998" y="3199927"/>
                </a:cubicBezTo>
                <a:cubicBezTo>
                  <a:pt x="2905843" y="3229783"/>
                  <a:pt x="2848335" y="3268239"/>
                  <a:pt x="2786418" y="3295311"/>
                </a:cubicBezTo>
                <a:cubicBezTo>
                  <a:pt x="2639894" y="3359324"/>
                  <a:pt x="2490503" y="3410685"/>
                  <a:pt x="2332519" y="3418022"/>
                </a:cubicBezTo>
                <a:cubicBezTo>
                  <a:pt x="2202077" y="3423842"/>
                  <a:pt x="1070633" y="3418277"/>
                  <a:pt x="611003" y="2585615"/>
                </a:cubicBezTo>
                <a:cubicBezTo>
                  <a:pt x="602189" y="2581565"/>
                  <a:pt x="592275" y="2570939"/>
                  <a:pt x="589190" y="2560818"/>
                </a:cubicBezTo>
                <a:cubicBezTo>
                  <a:pt x="574427" y="2513505"/>
                  <a:pt x="538291" y="2493011"/>
                  <a:pt x="505681" y="2467457"/>
                </a:cubicBezTo>
                <a:cubicBezTo>
                  <a:pt x="477036" y="2444939"/>
                  <a:pt x="446628" y="2421409"/>
                  <a:pt x="434730" y="2383456"/>
                </a:cubicBezTo>
                <a:cubicBezTo>
                  <a:pt x="419086" y="2332854"/>
                  <a:pt x="463594" y="2374348"/>
                  <a:pt x="471748" y="2355119"/>
                </a:cubicBezTo>
                <a:cubicBezTo>
                  <a:pt x="454782" y="2328807"/>
                  <a:pt x="428560" y="2304770"/>
                  <a:pt x="421730" y="2274915"/>
                </a:cubicBezTo>
                <a:cubicBezTo>
                  <a:pt x="396833" y="2167131"/>
                  <a:pt x="343069" y="2088698"/>
                  <a:pt x="262645" y="2027722"/>
                </a:cubicBezTo>
                <a:cubicBezTo>
                  <a:pt x="239509" y="2010264"/>
                  <a:pt x="224307" y="1978384"/>
                  <a:pt x="192799" y="1973326"/>
                </a:cubicBezTo>
                <a:cubicBezTo>
                  <a:pt x="122730" y="1962193"/>
                  <a:pt x="144764" y="1875156"/>
                  <a:pt x="107746" y="1836446"/>
                </a:cubicBezTo>
                <a:cubicBezTo>
                  <a:pt x="100695" y="1829107"/>
                  <a:pt x="94306" y="1814687"/>
                  <a:pt x="95627" y="1804821"/>
                </a:cubicBezTo>
                <a:cubicBezTo>
                  <a:pt x="97609" y="1790649"/>
                  <a:pt x="105983" y="1777240"/>
                  <a:pt x="113034" y="1764589"/>
                </a:cubicBezTo>
                <a:cubicBezTo>
                  <a:pt x="120306" y="1751939"/>
                  <a:pt x="131322" y="1740806"/>
                  <a:pt x="126034" y="1724108"/>
                </a:cubicBezTo>
                <a:cubicBezTo>
                  <a:pt x="123833" y="1717277"/>
                  <a:pt x="125373" y="1693494"/>
                  <a:pt x="109068" y="1712215"/>
                </a:cubicBezTo>
                <a:cubicBezTo>
                  <a:pt x="64340" y="1763578"/>
                  <a:pt x="38339" y="1715001"/>
                  <a:pt x="0" y="1691723"/>
                </a:cubicBezTo>
                <a:cubicBezTo>
                  <a:pt x="30848" y="1667686"/>
                  <a:pt x="58610" y="1650735"/>
                  <a:pt x="63238" y="1614808"/>
                </a:cubicBezTo>
                <a:cubicBezTo>
                  <a:pt x="72712" y="1540674"/>
                  <a:pt x="113253" y="1506772"/>
                  <a:pt x="174729" y="1500192"/>
                </a:cubicBezTo>
                <a:cubicBezTo>
                  <a:pt x="152034" y="1428591"/>
                  <a:pt x="152034" y="1428591"/>
                  <a:pt x="225408" y="1418722"/>
                </a:cubicBezTo>
                <a:cubicBezTo>
                  <a:pt x="197204" y="1373181"/>
                  <a:pt x="197204" y="1361542"/>
                  <a:pt x="231358" y="1345855"/>
                </a:cubicBezTo>
                <a:cubicBezTo>
                  <a:pt x="264188" y="1330927"/>
                  <a:pt x="300543" y="1325867"/>
                  <a:pt x="330952" y="1302844"/>
                </a:cubicBezTo>
                <a:cubicBezTo>
                  <a:pt x="302967" y="1244651"/>
                  <a:pt x="295035" y="1177097"/>
                  <a:pt x="237307" y="1148758"/>
                </a:cubicBezTo>
                <a:cubicBezTo>
                  <a:pt x="228273" y="1144458"/>
                  <a:pt x="222103" y="1127000"/>
                  <a:pt x="227831" y="1116880"/>
                </a:cubicBezTo>
                <a:cubicBezTo>
                  <a:pt x="248764" y="1080194"/>
                  <a:pt x="218798" y="1010614"/>
                  <a:pt x="284017" y="1002772"/>
                </a:cubicBezTo>
                <a:cubicBezTo>
                  <a:pt x="292171" y="1002013"/>
                  <a:pt x="299663" y="994421"/>
                  <a:pt x="293273" y="984554"/>
                </a:cubicBezTo>
                <a:cubicBezTo>
                  <a:pt x="271238" y="950145"/>
                  <a:pt x="297900" y="952421"/>
                  <a:pt x="313983" y="948120"/>
                </a:cubicBezTo>
                <a:cubicBezTo>
                  <a:pt x="333375" y="942809"/>
                  <a:pt x="355409" y="957988"/>
                  <a:pt x="373477" y="939265"/>
                </a:cubicBezTo>
                <a:cubicBezTo>
                  <a:pt x="369289" y="919530"/>
                  <a:pt x="353646" y="919783"/>
                  <a:pt x="342629" y="913458"/>
                </a:cubicBezTo>
                <a:cubicBezTo>
                  <a:pt x="310460" y="895240"/>
                  <a:pt x="284238" y="873483"/>
                  <a:pt x="282695" y="826169"/>
                </a:cubicBezTo>
                <a:cubicBezTo>
                  <a:pt x="281595" y="787964"/>
                  <a:pt x="278069" y="754314"/>
                  <a:pt x="322578" y="742675"/>
                </a:cubicBezTo>
                <a:cubicBezTo>
                  <a:pt x="341086" y="737866"/>
                  <a:pt x="335797" y="710289"/>
                  <a:pt x="325221" y="696626"/>
                </a:cubicBezTo>
                <a:cubicBezTo>
                  <a:pt x="306272" y="672338"/>
                  <a:pt x="290629" y="639953"/>
                  <a:pt x="258017" y="637675"/>
                </a:cubicBezTo>
                <a:cubicBezTo>
                  <a:pt x="238187" y="636158"/>
                  <a:pt x="222983" y="626035"/>
                  <a:pt x="207340" y="614398"/>
                </a:cubicBezTo>
                <a:cubicBezTo>
                  <a:pt x="196103" y="606047"/>
                  <a:pt x="182662" y="598964"/>
                  <a:pt x="183983" y="581001"/>
                </a:cubicBezTo>
                <a:cubicBezTo>
                  <a:pt x="185306" y="563795"/>
                  <a:pt x="198305" y="556711"/>
                  <a:pt x="211526" y="553169"/>
                </a:cubicBezTo>
                <a:cubicBezTo>
                  <a:pt x="255595" y="541784"/>
                  <a:pt x="297017" y="525085"/>
                  <a:pt x="333816" y="486880"/>
                </a:cubicBezTo>
                <a:cubicBezTo>
                  <a:pt x="309357" y="466639"/>
                  <a:pt x="286001" y="451964"/>
                  <a:pt x="267934" y="431469"/>
                </a:cubicBezTo>
                <a:cubicBezTo>
                  <a:pt x="224307" y="381881"/>
                  <a:pt x="593817" y="225772"/>
                  <a:pt x="612325" y="170108"/>
                </a:cubicBezTo>
                <a:cubicBezTo>
                  <a:pt x="618054" y="152904"/>
                  <a:pt x="637663" y="135194"/>
                  <a:pt x="653971" y="130133"/>
                </a:cubicBezTo>
                <a:cubicBezTo>
                  <a:pt x="730427" y="106350"/>
                  <a:pt x="796748" y="52963"/>
                  <a:pt x="874970" y="33228"/>
                </a:cubicBezTo>
                <a:cubicBezTo>
                  <a:pt x="911877" y="23867"/>
                  <a:pt x="948509" y="12925"/>
                  <a:pt x="986021" y="122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Юрий Васнецов | Fairytale art, Fairytale illustration, Russian folk art">
            <a:extLst>
              <a:ext uri="{FF2B5EF4-FFF2-40B4-BE49-F238E27FC236}">
                <a16:creationId xmlns:a16="http://schemas.microsoft.com/office/drawing/2014/main" id="{25E38C9A-916A-4826-88B5-EC055D1E54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r="2056" b="3"/>
          <a:stretch/>
        </p:blipFill>
        <p:spPr bwMode="auto">
          <a:xfrm>
            <a:off x="20" y="277472"/>
            <a:ext cx="4552718" cy="5946218"/>
          </a:xfrm>
          <a:custGeom>
            <a:avLst/>
            <a:gdLst/>
            <a:ahLst/>
            <a:cxnLst/>
            <a:rect l="l" t="t" r="r" b="b"/>
            <a:pathLst>
              <a:path w="4552738" h="5946218">
                <a:moveTo>
                  <a:pt x="0" y="0"/>
                </a:moveTo>
                <a:lnTo>
                  <a:pt x="193217" y="10418"/>
                </a:lnTo>
                <a:cubicBezTo>
                  <a:pt x="612089" y="35802"/>
                  <a:pt x="1030148" y="71660"/>
                  <a:pt x="1446580" y="128061"/>
                </a:cubicBezTo>
                <a:cubicBezTo>
                  <a:pt x="1735723" y="167547"/>
                  <a:pt x="2027715" y="194943"/>
                  <a:pt x="2320927" y="163517"/>
                </a:cubicBezTo>
                <a:cubicBezTo>
                  <a:pt x="2335563" y="161905"/>
                  <a:pt x="2352239" y="156669"/>
                  <a:pt x="2364438" y="161905"/>
                </a:cubicBezTo>
                <a:cubicBezTo>
                  <a:pt x="2506776" y="220729"/>
                  <a:pt x="2662121" y="178424"/>
                  <a:pt x="2809744" y="215490"/>
                </a:cubicBezTo>
                <a:cubicBezTo>
                  <a:pt x="2771925" y="358517"/>
                  <a:pt x="2609662" y="346832"/>
                  <a:pt x="2518162" y="445944"/>
                </a:cubicBezTo>
                <a:cubicBezTo>
                  <a:pt x="2667409" y="485424"/>
                  <a:pt x="2801610" y="525312"/>
                  <a:pt x="2937846" y="555124"/>
                </a:cubicBezTo>
                <a:cubicBezTo>
                  <a:pt x="3082216" y="586550"/>
                  <a:pt x="3204622" y="671561"/>
                  <a:pt x="3345734" y="709433"/>
                </a:cubicBezTo>
                <a:cubicBezTo>
                  <a:pt x="3375832" y="717492"/>
                  <a:pt x="3412025" y="745693"/>
                  <a:pt x="3422598" y="773089"/>
                </a:cubicBezTo>
                <a:cubicBezTo>
                  <a:pt x="3456757" y="861726"/>
                  <a:pt x="4138745" y="1110310"/>
                  <a:pt x="4058225" y="1189273"/>
                </a:cubicBezTo>
                <a:cubicBezTo>
                  <a:pt x="4024878" y="1221909"/>
                  <a:pt x="3981773" y="1245276"/>
                  <a:pt x="3936629" y="1277508"/>
                </a:cubicBezTo>
                <a:cubicBezTo>
                  <a:pt x="4004547" y="1338344"/>
                  <a:pt x="4080998" y="1364935"/>
                  <a:pt x="4162334" y="1383065"/>
                </a:cubicBezTo>
                <a:cubicBezTo>
                  <a:pt x="4186736" y="1388705"/>
                  <a:pt x="4210728" y="1399986"/>
                  <a:pt x="4213168" y="1427383"/>
                </a:cubicBezTo>
                <a:cubicBezTo>
                  <a:pt x="4215607" y="1455987"/>
                  <a:pt x="4190800" y="1467266"/>
                  <a:pt x="4170061" y="1480564"/>
                </a:cubicBezTo>
                <a:cubicBezTo>
                  <a:pt x="4141188" y="1499095"/>
                  <a:pt x="4113127" y="1515214"/>
                  <a:pt x="4076527" y="1517630"/>
                </a:cubicBezTo>
                <a:cubicBezTo>
                  <a:pt x="4016337" y="1521257"/>
                  <a:pt x="3987466" y="1572826"/>
                  <a:pt x="3952493" y="1611502"/>
                </a:cubicBezTo>
                <a:cubicBezTo>
                  <a:pt x="3932973" y="1633259"/>
                  <a:pt x="3923211" y="1677172"/>
                  <a:pt x="3957370" y="1684828"/>
                </a:cubicBezTo>
                <a:cubicBezTo>
                  <a:pt x="4039518" y="1703363"/>
                  <a:pt x="4033011" y="1756946"/>
                  <a:pt x="4030981" y="1817782"/>
                </a:cubicBezTo>
                <a:cubicBezTo>
                  <a:pt x="4028133" y="1893124"/>
                  <a:pt x="3979737" y="1927770"/>
                  <a:pt x="3920363" y="1956780"/>
                </a:cubicBezTo>
                <a:cubicBezTo>
                  <a:pt x="3900029" y="1966851"/>
                  <a:pt x="3871158" y="1966449"/>
                  <a:pt x="3863429" y="1997874"/>
                </a:cubicBezTo>
                <a:cubicBezTo>
                  <a:pt x="3896777" y="2027688"/>
                  <a:pt x="3937444" y="2003517"/>
                  <a:pt x="3973233" y="2011975"/>
                </a:cubicBezTo>
                <a:cubicBezTo>
                  <a:pt x="4002918" y="2018824"/>
                  <a:pt x="4052127" y="2015199"/>
                  <a:pt x="4011458" y="2069991"/>
                </a:cubicBezTo>
                <a:cubicBezTo>
                  <a:pt x="3999664" y="2085704"/>
                  <a:pt x="4013491" y="2097792"/>
                  <a:pt x="4028540" y="2099000"/>
                </a:cubicBezTo>
                <a:cubicBezTo>
                  <a:pt x="4148913" y="2111489"/>
                  <a:pt x="4093606" y="2222285"/>
                  <a:pt x="4132241" y="2280703"/>
                </a:cubicBezTo>
                <a:cubicBezTo>
                  <a:pt x="4142812" y="2296818"/>
                  <a:pt x="4131425" y="2324618"/>
                  <a:pt x="4114752" y="2331466"/>
                </a:cubicBezTo>
                <a:cubicBezTo>
                  <a:pt x="4008205" y="2376592"/>
                  <a:pt x="3993565" y="2484163"/>
                  <a:pt x="3941916" y="2576828"/>
                </a:cubicBezTo>
                <a:cubicBezTo>
                  <a:pt x="3998039" y="2613488"/>
                  <a:pt x="4065138" y="2621547"/>
                  <a:pt x="4125732" y="2645318"/>
                </a:cubicBezTo>
                <a:cubicBezTo>
                  <a:pt x="4188768" y="2670298"/>
                  <a:pt x="4188768" y="2688831"/>
                  <a:pt x="4136714" y="2761349"/>
                </a:cubicBezTo>
                <a:cubicBezTo>
                  <a:pt x="4272135" y="2777064"/>
                  <a:pt x="4272135" y="2777064"/>
                  <a:pt x="4230249" y="2891080"/>
                </a:cubicBezTo>
                <a:cubicBezTo>
                  <a:pt x="4343713" y="2901557"/>
                  <a:pt x="4418537" y="2955542"/>
                  <a:pt x="4436023" y="3073591"/>
                </a:cubicBezTo>
                <a:cubicBezTo>
                  <a:pt x="4444564" y="3130800"/>
                  <a:pt x="4495804" y="3157792"/>
                  <a:pt x="4552738" y="3196068"/>
                </a:cubicBezTo>
                <a:cubicBezTo>
                  <a:pt x="4481978" y="3233136"/>
                  <a:pt x="4433989" y="3310489"/>
                  <a:pt x="4351436" y="3228700"/>
                </a:cubicBezTo>
                <a:cubicBezTo>
                  <a:pt x="4321344" y="3198888"/>
                  <a:pt x="4324186" y="3236761"/>
                  <a:pt x="4320122" y="3247637"/>
                </a:cubicBezTo>
                <a:cubicBezTo>
                  <a:pt x="4310364" y="3274227"/>
                  <a:pt x="4330695" y="3291956"/>
                  <a:pt x="4344116" y="3312099"/>
                </a:cubicBezTo>
                <a:cubicBezTo>
                  <a:pt x="4357130" y="3332244"/>
                  <a:pt x="4372586" y="3353596"/>
                  <a:pt x="4376244" y="3376163"/>
                </a:cubicBezTo>
                <a:cubicBezTo>
                  <a:pt x="4378682" y="3391874"/>
                  <a:pt x="4366890" y="3414835"/>
                  <a:pt x="4353877" y="3426522"/>
                </a:cubicBezTo>
                <a:cubicBezTo>
                  <a:pt x="4285554" y="3488163"/>
                  <a:pt x="4326221" y="3626757"/>
                  <a:pt x="4196898" y="3644486"/>
                </a:cubicBezTo>
                <a:cubicBezTo>
                  <a:pt x="4138745" y="3652541"/>
                  <a:pt x="4110687" y="3703306"/>
                  <a:pt x="4067986" y="3731106"/>
                </a:cubicBezTo>
                <a:cubicBezTo>
                  <a:pt x="3919551" y="3828201"/>
                  <a:pt x="3820322" y="3953097"/>
                  <a:pt x="3774370" y="4124729"/>
                </a:cubicBezTo>
                <a:cubicBezTo>
                  <a:pt x="3761764" y="4172269"/>
                  <a:pt x="3713368" y="4210546"/>
                  <a:pt x="3682054" y="4252444"/>
                </a:cubicBezTo>
                <a:cubicBezTo>
                  <a:pt x="3697103" y="4283064"/>
                  <a:pt x="3779250" y="4216990"/>
                  <a:pt x="3750377" y="4297567"/>
                </a:cubicBezTo>
                <a:cubicBezTo>
                  <a:pt x="3728417" y="4358002"/>
                  <a:pt x="3672294" y="4395470"/>
                  <a:pt x="3619425" y="4431328"/>
                </a:cubicBezTo>
                <a:cubicBezTo>
                  <a:pt x="3559239" y="4472019"/>
                  <a:pt x="3492545" y="4504653"/>
                  <a:pt x="3465296" y="4579993"/>
                </a:cubicBezTo>
                <a:cubicBezTo>
                  <a:pt x="3459603" y="4596110"/>
                  <a:pt x="3441305" y="4613031"/>
                  <a:pt x="3425038" y="4619479"/>
                </a:cubicBezTo>
                <a:cubicBezTo>
                  <a:pt x="2576720" y="5945389"/>
                  <a:pt x="488463" y="5954251"/>
                  <a:pt x="247714" y="5944983"/>
                </a:cubicBezTo>
                <a:cubicBezTo>
                  <a:pt x="174818" y="5942062"/>
                  <a:pt x="102913" y="5934760"/>
                  <a:pt x="31834" y="5923857"/>
                </a:cubicBezTo>
                <a:lnTo>
                  <a:pt x="0" y="591740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Сказочный» художник Юрий Васнецов">
            <a:extLst>
              <a:ext uri="{FF2B5EF4-FFF2-40B4-BE49-F238E27FC236}">
                <a16:creationId xmlns:a16="http://schemas.microsoft.com/office/drawing/2014/main" id="{0DB6F308-622C-4381-BAB5-B43F5A725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0" r="1" b="1963"/>
          <a:stretch/>
        </p:blipFill>
        <p:spPr bwMode="auto">
          <a:xfrm>
            <a:off x="8653074" y="-3"/>
            <a:ext cx="3538926" cy="4290182"/>
          </a:xfrm>
          <a:custGeom>
            <a:avLst/>
            <a:gdLst/>
            <a:ahLst/>
            <a:cxnLst/>
            <a:rect l="l" t="t" r="r" b="b"/>
            <a:pathLst>
              <a:path w="3538926" h="4290182">
                <a:moveTo>
                  <a:pt x="1370437" y="0"/>
                </a:moveTo>
                <a:lnTo>
                  <a:pt x="3538926" y="0"/>
                </a:lnTo>
                <a:lnTo>
                  <a:pt x="3538926" y="4256362"/>
                </a:lnTo>
                <a:lnTo>
                  <a:pt x="3455334" y="4273195"/>
                </a:lnTo>
                <a:cubicBezTo>
                  <a:pt x="3401009" y="4281478"/>
                  <a:pt x="3346052" y="4287025"/>
                  <a:pt x="3290337" y="4289244"/>
                </a:cubicBezTo>
                <a:cubicBezTo>
                  <a:pt x="3106332" y="4296285"/>
                  <a:pt x="1510274" y="4289552"/>
                  <a:pt x="861903" y="3282295"/>
                </a:cubicBezTo>
                <a:cubicBezTo>
                  <a:pt x="849470" y="3277397"/>
                  <a:pt x="835485" y="3264542"/>
                  <a:pt x="831133" y="3252299"/>
                </a:cubicBezTo>
                <a:cubicBezTo>
                  <a:pt x="810307" y="3195065"/>
                  <a:pt x="759333" y="3170274"/>
                  <a:pt x="713332" y="3139362"/>
                </a:cubicBezTo>
                <a:cubicBezTo>
                  <a:pt x="672925" y="3112122"/>
                  <a:pt x="630030" y="3083658"/>
                  <a:pt x="613246" y="3037747"/>
                </a:cubicBezTo>
                <a:cubicBezTo>
                  <a:pt x="591178" y="2976535"/>
                  <a:pt x="653963" y="3026730"/>
                  <a:pt x="665465" y="3003469"/>
                </a:cubicBezTo>
                <a:cubicBezTo>
                  <a:pt x="641532" y="2971640"/>
                  <a:pt x="604543" y="2942562"/>
                  <a:pt x="594908" y="2906447"/>
                </a:cubicBezTo>
                <a:cubicBezTo>
                  <a:pt x="559787" y="2776063"/>
                  <a:pt x="483946" y="2681183"/>
                  <a:pt x="370497" y="2607422"/>
                </a:cubicBezTo>
                <a:cubicBezTo>
                  <a:pt x="337860" y="2586304"/>
                  <a:pt x="316415" y="2547739"/>
                  <a:pt x="271969" y="2541620"/>
                </a:cubicBezTo>
                <a:cubicBezTo>
                  <a:pt x="173127" y="2528152"/>
                  <a:pt x="204209" y="2422866"/>
                  <a:pt x="151990" y="2376038"/>
                </a:cubicBezTo>
                <a:cubicBezTo>
                  <a:pt x="142044" y="2367161"/>
                  <a:pt x="133031" y="2349717"/>
                  <a:pt x="134895" y="2337782"/>
                </a:cubicBezTo>
                <a:cubicBezTo>
                  <a:pt x="137691" y="2320639"/>
                  <a:pt x="149504" y="2304419"/>
                  <a:pt x="159450" y="2289115"/>
                </a:cubicBezTo>
                <a:cubicBezTo>
                  <a:pt x="169707" y="2273813"/>
                  <a:pt x="185247" y="2260344"/>
                  <a:pt x="177788" y="2240145"/>
                </a:cubicBezTo>
                <a:cubicBezTo>
                  <a:pt x="174683" y="2231882"/>
                  <a:pt x="176855" y="2203112"/>
                  <a:pt x="153855" y="2225759"/>
                </a:cubicBezTo>
                <a:cubicBezTo>
                  <a:pt x="90759" y="2287892"/>
                  <a:pt x="54081" y="2229129"/>
                  <a:pt x="0" y="2200970"/>
                </a:cubicBezTo>
                <a:cubicBezTo>
                  <a:pt x="43514" y="2171892"/>
                  <a:pt x="82677" y="2151388"/>
                  <a:pt x="89205" y="2107927"/>
                </a:cubicBezTo>
                <a:cubicBezTo>
                  <a:pt x="102570" y="2018249"/>
                  <a:pt x="159758" y="1977237"/>
                  <a:pt x="246479" y="1969279"/>
                </a:cubicBezTo>
                <a:cubicBezTo>
                  <a:pt x="214465" y="1882663"/>
                  <a:pt x="214465" y="1882663"/>
                  <a:pt x="317968" y="1870725"/>
                </a:cubicBezTo>
                <a:cubicBezTo>
                  <a:pt x="278183" y="1815635"/>
                  <a:pt x="278183" y="1801556"/>
                  <a:pt x="326361" y="1782580"/>
                </a:cubicBezTo>
                <a:cubicBezTo>
                  <a:pt x="372673" y="1764521"/>
                  <a:pt x="423957" y="1758400"/>
                  <a:pt x="466852" y="1730550"/>
                </a:cubicBezTo>
                <a:cubicBezTo>
                  <a:pt x="427377" y="1660155"/>
                  <a:pt x="416187" y="1578436"/>
                  <a:pt x="334753" y="1544155"/>
                </a:cubicBezTo>
                <a:cubicBezTo>
                  <a:pt x="322010" y="1538952"/>
                  <a:pt x="313307" y="1517834"/>
                  <a:pt x="321386" y="1505592"/>
                </a:cubicBezTo>
                <a:cubicBezTo>
                  <a:pt x="350915" y="1461214"/>
                  <a:pt x="308644" y="1377045"/>
                  <a:pt x="400645" y="1367557"/>
                </a:cubicBezTo>
                <a:cubicBezTo>
                  <a:pt x="412147" y="1366640"/>
                  <a:pt x="422716" y="1357456"/>
                  <a:pt x="413701" y="1345520"/>
                </a:cubicBezTo>
                <a:cubicBezTo>
                  <a:pt x="382618" y="1303896"/>
                  <a:pt x="420228" y="1306649"/>
                  <a:pt x="442916" y="1301447"/>
                </a:cubicBezTo>
                <a:cubicBezTo>
                  <a:pt x="470270" y="1295021"/>
                  <a:pt x="501352" y="1313384"/>
                  <a:pt x="526840" y="1290735"/>
                </a:cubicBezTo>
                <a:cubicBezTo>
                  <a:pt x="520932" y="1266862"/>
                  <a:pt x="498866" y="1267167"/>
                  <a:pt x="483325" y="1259517"/>
                </a:cubicBezTo>
                <a:cubicBezTo>
                  <a:pt x="437945" y="1237479"/>
                  <a:pt x="400956" y="1211159"/>
                  <a:pt x="398780" y="1153924"/>
                </a:cubicBezTo>
                <a:cubicBezTo>
                  <a:pt x="397228" y="1107708"/>
                  <a:pt x="392254" y="1067003"/>
                  <a:pt x="455041" y="1052922"/>
                </a:cubicBezTo>
                <a:cubicBezTo>
                  <a:pt x="481149" y="1047106"/>
                  <a:pt x="473687" y="1013747"/>
                  <a:pt x="458768" y="997218"/>
                </a:cubicBezTo>
                <a:cubicBezTo>
                  <a:pt x="432038" y="967837"/>
                  <a:pt x="409972" y="928661"/>
                  <a:pt x="363968" y="925907"/>
                </a:cubicBezTo>
                <a:cubicBezTo>
                  <a:pt x="335995" y="924071"/>
                  <a:pt x="314548" y="911826"/>
                  <a:pt x="292481" y="897749"/>
                </a:cubicBezTo>
                <a:cubicBezTo>
                  <a:pt x="276630" y="887646"/>
                  <a:pt x="257670" y="879078"/>
                  <a:pt x="259533" y="857348"/>
                </a:cubicBezTo>
                <a:cubicBezTo>
                  <a:pt x="261399" y="836535"/>
                  <a:pt x="279736" y="827966"/>
                  <a:pt x="298387" y="823681"/>
                </a:cubicBezTo>
                <a:cubicBezTo>
                  <a:pt x="360552" y="809909"/>
                  <a:pt x="418983" y="789708"/>
                  <a:pt x="470893" y="743493"/>
                </a:cubicBezTo>
                <a:cubicBezTo>
                  <a:pt x="436390" y="719007"/>
                  <a:pt x="403444" y="701256"/>
                  <a:pt x="377957" y="676463"/>
                </a:cubicBezTo>
                <a:cubicBezTo>
                  <a:pt x="316415" y="616477"/>
                  <a:pt x="837660" y="427634"/>
                  <a:pt x="863768" y="360299"/>
                </a:cubicBezTo>
                <a:cubicBezTo>
                  <a:pt x="871849" y="339488"/>
                  <a:pt x="899511" y="318064"/>
                  <a:pt x="922515" y="311942"/>
                </a:cubicBezTo>
                <a:cubicBezTo>
                  <a:pt x="1030367" y="283171"/>
                  <a:pt x="1123922" y="218591"/>
                  <a:pt x="1234265" y="194718"/>
                </a:cubicBezTo>
                <a:cubicBezTo>
                  <a:pt x="1338390" y="172070"/>
                  <a:pt x="1440960" y="141768"/>
                  <a:pt x="1555030" y="111776"/>
                </a:cubicBezTo>
                <a:cubicBezTo>
                  <a:pt x="1520063" y="74130"/>
                  <a:pt x="1471575" y="57526"/>
                  <a:pt x="1428216" y="3675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655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8AAC95-3719-4BCD-B710-4160043D9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A6D7BA-50E4-42FE-A0E3-FC42B7EC4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2767722"/>
            <a:ext cx="3021543" cy="1532055"/>
          </a:xfrm>
          <a:custGeom>
            <a:avLst/>
            <a:gdLst>
              <a:gd name="connsiteX0" fmla="*/ 3021543 w 3021543"/>
              <a:gd name="connsiteY0" fmla="*/ 0 h 1532055"/>
              <a:gd name="connsiteX1" fmla="*/ 2963800 w 3021543"/>
              <a:gd name="connsiteY1" fmla="*/ 7730 h 1532055"/>
              <a:gd name="connsiteX2" fmla="*/ 2793803 w 3021543"/>
              <a:gd name="connsiteY2" fmla="*/ 25704 h 1532055"/>
              <a:gd name="connsiteX3" fmla="*/ 2414348 w 3021543"/>
              <a:gd name="connsiteY3" fmla="*/ 31695 h 1532055"/>
              <a:gd name="connsiteX4" fmla="*/ 2091558 w 3021543"/>
              <a:gd name="connsiteY4" fmla="*/ 29298 h 1532055"/>
              <a:gd name="connsiteX5" fmla="*/ 1645319 w 3021543"/>
              <a:gd name="connsiteY5" fmla="*/ 30497 h 1532055"/>
              <a:gd name="connsiteX6" fmla="*/ 1243602 w 3021543"/>
              <a:gd name="connsiteY6" fmla="*/ 64048 h 1532055"/>
              <a:gd name="connsiteX7" fmla="*/ 753851 w 3021543"/>
              <a:gd name="connsiteY7" fmla="*/ 61651 h 1532055"/>
              <a:gd name="connsiteX8" fmla="*/ 465465 w 3021543"/>
              <a:gd name="connsiteY8" fmla="*/ 123960 h 1532055"/>
              <a:gd name="connsiteX9" fmla="*/ 546416 w 3021543"/>
              <a:gd name="connsiteY9" fmla="*/ 145529 h 1532055"/>
              <a:gd name="connsiteX10" fmla="*/ 689091 w 3021543"/>
              <a:gd name="connsiteY10" fmla="*/ 192260 h 1532055"/>
              <a:gd name="connsiteX11" fmla="*/ 704269 w 3021543"/>
              <a:gd name="connsiteY11" fmla="*/ 222217 h 1532055"/>
              <a:gd name="connsiteX12" fmla="*/ 683020 w 3021543"/>
              <a:gd name="connsiteY12" fmla="*/ 236595 h 1532055"/>
              <a:gd name="connsiteX13" fmla="*/ 621295 w 3021543"/>
              <a:gd name="connsiteY13" fmla="*/ 264155 h 1532055"/>
              <a:gd name="connsiteX14" fmla="*/ 848968 w 3021543"/>
              <a:gd name="connsiteY14" fmla="*/ 304896 h 1532055"/>
              <a:gd name="connsiteX15" fmla="*/ 768018 w 3021543"/>
              <a:gd name="connsiteY15" fmla="*/ 330059 h 1532055"/>
              <a:gd name="connsiteX16" fmla="*/ 684032 w 3021543"/>
              <a:gd name="connsiteY16" fmla="*/ 348032 h 1532055"/>
              <a:gd name="connsiteX17" fmla="*/ 592962 w 3021543"/>
              <a:gd name="connsiteY17" fmla="*/ 361213 h 1532055"/>
              <a:gd name="connsiteX18" fmla="*/ 509988 w 3021543"/>
              <a:gd name="connsiteY18" fmla="*/ 387575 h 1532055"/>
              <a:gd name="connsiteX19" fmla="*/ 726531 w 3021543"/>
              <a:gd name="connsiteY19" fmla="*/ 398359 h 1532055"/>
              <a:gd name="connsiteX20" fmla="*/ 614212 w 3021543"/>
              <a:gd name="connsiteY20" fmla="*/ 422324 h 1532055"/>
              <a:gd name="connsiteX21" fmla="*/ 522131 w 3021543"/>
              <a:gd name="connsiteY21" fmla="*/ 453478 h 1532055"/>
              <a:gd name="connsiteX22" fmla="*/ 457370 w 3021543"/>
              <a:gd name="connsiteY22" fmla="*/ 467857 h 1532055"/>
              <a:gd name="connsiteX23" fmla="*/ 388562 w 3021543"/>
              <a:gd name="connsiteY23" fmla="*/ 471452 h 1532055"/>
              <a:gd name="connsiteX24" fmla="*/ 372372 w 3021543"/>
              <a:gd name="connsiteY24" fmla="*/ 494218 h 1532055"/>
              <a:gd name="connsiteX25" fmla="*/ 393622 w 3021543"/>
              <a:gd name="connsiteY25" fmla="*/ 518184 h 1532055"/>
              <a:gd name="connsiteX26" fmla="*/ 426002 w 3021543"/>
              <a:gd name="connsiteY26" fmla="*/ 520580 h 1532055"/>
              <a:gd name="connsiteX27" fmla="*/ 619271 w 3021543"/>
              <a:gd name="connsiteY27" fmla="*/ 526571 h 1532055"/>
              <a:gd name="connsiteX28" fmla="*/ 0 w 3021543"/>
              <a:gd name="connsiteY28" fmla="*/ 579294 h 1532055"/>
              <a:gd name="connsiteX29" fmla="*/ 83986 w 3021543"/>
              <a:gd name="connsiteY29" fmla="*/ 611647 h 1532055"/>
              <a:gd name="connsiteX30" fmla="*/ 112319 w 3021543"/>
              <a:gd name="connsiteY30" fmla="*/ 700317 h 1532055"/>
              <a:gd name="connsiteX31" fmla="*/ 215531 w 3021543"/>
              <a:gd name="connsiteY31" fmla="*/ 750643 h 1532055"/>
              <a:gd name="connsiteX32" fmla="*/ 282315 w 3021543"/>
              <a:gd name="connsiteY32" fmla="*/ 768617 h 1532055"/>
              <a:gd name="connsiteX33" fmla="*/ 435109 w 3021543"/>
              <a:gd name="connsiteY33" fmla="*/ 794979 h 1532055"/>
              <a:gd name="connsiteX34" fmla="*/ 457370 w 3021543"/>
              <a:gd name="connsiteY34" fmla="*/ 838116 h 1532055"/>
              <a:gd name="connsiteX35" fmla="*/ 476596 w 3021543"/>
              <a:gd name="connsiteY35" fmla="*/ 886046 h 1532055"/>
              <a:gd name="connsiteX36" fmla="*/ 517071 w 3021543"/>
              <a:gd name="connsiteY36" fmla="*/ 917200 h 1532055"/>
              <a:gd name="connsiteX37" fmla="*/ 202377 w 3021543"/>
              <a:gd name="connsiteY37" fmla="*/ 912407 h 1532055"/>
              <a:gd name="connsiteX38" fmla="*/ 557546 w 3021543"/>
              <a:gd name="connsiteY38" fmla="*/ 1013060 h 1532055"/>
              <a:gd name="connsiteX39" fmla="*/ 526178 w 3021543"/>
              <a:gd name="connsiteY39" fmla="*/ 1052602 h 1532055"/>
              <a:gd name="connsiteX40" fmla="*/ 720459 w 3021543"/>
              <a:gd name="connsiteY40" fmla="*/ 1106523 h 1532055"/>
              <a:gd name="connsiteX41" fmla="*/ 616236 w 3021543"/>
              <a:gd name="connsiteY41" fmla="*/ 1112514 h 1532055"/>
              <a:gd name="connsiteX42" fmla="*/ 1222353 w 3021543"/>
              <a:gd name="connsiteY42" fmla="*/ 1337785 h 1532055"/>
              <a:gd name="connsiteX43" fmla="*/ 2087511 w 3021543"/>
              <a:gd name="connsiteY43" fmla="*/ 1500747 h 1532055"/>
              <a:gd name="connsiteX44" fmla="*/ 2425479 w 3021543"/>
              <a:gd name="connsiteY44" fmla="*/ 1531901 h 1532055"/>
              <a:gd name="connsiteX45" fmla="*/ 2809994 w 3021543"/>
              <a:gd name="connsiteY45" fmla="*/ 1522315 h 1532055"/>
              <a:gd name="connsiteX46" fmla="*/ 2953618 w 3021543"/>
              <a:gd name="connsiteY46" fmla="*/ 1512448 h 1532055"/>
              <a:gd name="connsiteX47" fmla="*/ 3021543 w 3021543"/>
              <a:gd name="connsiteY47" fmla="*/ 1502657 h 1532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532055">
                <a:moveTo>
                  <a:pt x="3021543" y="0"/>
                </a:moveTo>
                <a:lnTo>
                  <a:pt x="2963800" y="7730"/>
                </a:lnTo>
                <a:cubicBezTo>
                  <a:pt x="2907134" y="14919"/>
                  <a:pt x="2850469" y="24506"/>
                  <a:pt x="2793803" y="25704"/>
                </a:cubicBezTo>
                <a:cubicBezTo>
                  <a:pt x="2667318" y="29298"/>
                  <a:pt x="2539821" y="20911"/>
                  <a:pt x="2414348" y="31695"/>
                </a:cubicBezTo>
                <a:cubicBezTo>
                  <a:pt x="2307089" y="41281"/>
                  <a:pt x="2198818" y="30497"/>
                  <a:pt x="2091558" y="29298"/>
                </a:cubicBezTo>
                <a:cubicBezTo>
                  <a:pt x="1942812" y="28100"/>
                  <a:pt x="1793053" y="19713"/>
                  <a:pt x="1645319" y="30497"/>
                </a:cubicBezTo>
                <a:cubicBezTo>
                  <a:pt x="1510738" y="38885"/>
                  <a:pt x="1376158" y="41281"/>
                  <a:pt x="1243602" y="64048"/>
                </a:cubicBezTo>
                <a:cubicBezTo>
                  <a:pt x="1079677" y="76030"/>
                  <a:pt x="916765" y="68841"/>
                  <a:pt x="753851" y="61651"/>
                </a:cubicBezTo>
                <a:cubicBezTo>
                  <a:pt x="653675" y="56858"/>
                  <a:pt x="554511" y="41281"/>
                  <a:pt x="465465" y="123960"/>
                </a:cubicBezTo>
                <a:cubicBezTo>
                  <a:pt x="489751" y="143132"/>
                  <a:pt x="519095" y="139537"/>
                  <a:pt x="546416" y="145529"/>
                </a:cubicBezTo>
                <a:cubicBezTo>
                  <a:pt x="594986" y="157511"/>
                  <a:pt x="643557" y="169493"/>
                  <a:pt x="689091" y="192260"/>
                </a:cubicBezTo>
                <a:cubicBezTo>
                  <a:pt x="699210" y="197053"/>
                  <a:pt x="708317" y="206639"/>
                  <a:pt x="704269" y="222217"/>
                </a:cubicBezTo>
                <a:cubicBezTo>
                  <a:pt x="701234" y="234199"/>
                  <a:pt x="691115" y="234199"/>
                  <a:pt x="683020" y="236595"/>
                </a:cubicBezTo>
                <a:cubicBezTo>
                  <a:pt x="664806" y="243785"/>
                  <a:pt x="642545" y="238992"/>
                  <a:pt x="621295" y="264155"/>
                </a:cubicBezTo>
                <a:cubicBezTo>
                  <a:pt x="702245" y="277336"/>
                  <a:pt x="780160" y="252172"/>
                  <a:pt x="848968" y="304896"/>
                </a:cubicBezTo>
                <a:cubicBezTo>
                  <a:pt x="823671" y="331257"/>
                  <a:pt x="795339" y="325266"/>
                  <a:pt x="768018" y="330059"/>
                </a:cubicBezTo>
                <a:cubicBezTo>
                  <a:pt x="739685" y="334852"/>
                  <a:pt x="712365" y="343240"/>
                  <a:pt x="684032" y="348032"/>
                </a:cubicBezTo>
                <a:cubicBezTo>
                  <a:pt x="653675" y="354023"/>
                  <a:pt x="623319" y="355222"/>
                  <a:pt x="592962" y="361213"/>
                </a:cubicBezTo>
                <a:cubicBezTo>
                  <a:pt x="567666" y="366006"/>
                  <a:pt x="540345" y="357618"/>
                  <a:pt x="509988" y="387575"/>
                </a:cubicBezTo>
                <a:cubicBezTo>
                  <a:pt x="584867" y="409143"/>
                  <a:pt x="652663" y="376790"/>
                  <a:pt x="726531" y="398359"/>
                </a:cubicBezTo>
                <a:cubicBezTo>
                  <a:pt x="683020" y="417531"/>
                  <a:pt x="647604" y="411539"/>
                  <a:pt x="614212" y="422324"/>
                </a:cubicBezTo>
                <a:cubicBezTo>
                  <a:pt x="583855" y="433108"/>
                  <a:pt x="547428" y="421126"/>
                  <a:pt x="522131" y="453478"/>
                </a:cubicBezTo>
                <a:cubicBezTo>
                  <a:pt x="502905" y="478641"/>
                  <a:pt x="482668" y="482236"/>
                  <a:pt x="457370" y="467857"/>
                </a:cubicBezTo>
                <a:cubicBezTo>
                  <a:pt x="435109" y="454676"/>
                  <a:pt x="410824" y="458271"/>
                  <a:pt x="388562" y="471452"/>
                </a:cubicBezTo>
                <a:cubicBezTo>
                  <a:pt x="380468" y="476245"/>
                  <a:pt x="372372" y="482236"/>
                  <a:pt x="372372" y="494218"/>
                </a:cubicBezTo>
                <a:cubicBezTo>
                  <a:pt x="372372" y="510994"/>
                  <a:pt x="382491" y="515787"/>
                  <a:pt x="393622" y="518184"/>
                </a:cubicBezTo>
                <a:cubicBezTo>
                  <a:pt x="403741" y="520580"/>
                  <a:pt x="415883" y="522977"/>
                  <a:pt x="426002" y="520580"/>
                </a:cubicBezTo>
                <a:cubicBezTo>
                  <a:pt x="490762" y="507399"/>
                  <a:pt x="554511" y="528968"/>
                  <a:pt x="619271" y="526571"/>
                </a:cubicBezTo>
                <a:cubicBezTo>
                  <a:pt x="415883" y="578096"/>
                  <a:pt x="210471" y="561321"/>
                  <a:pt x="0" y="579294"/>
                </a:cubicBezTo>
                <a:cubicBezTo>
                  <a:pt x="27321" y="615241"/>
                  <a:pt x="62737" y="585286"/>
                  <a:pt x="83986" y="611647"/>
                </a:cubicBezTo>
                <a:cubicBezTo>
                  <a:pt x="63748" y="666766"/>
                  <a:pt x="71844" y="696722"/>
                  <a:pt x="112319" y="700317"/>
                </a:cubicBezTo>
                <a:cubicBezTo>
                  <a:pt x="151782" y="703912"/>
                  <a:pt x="194281" y="684740"/>
                  <a:pt x="215531" y="750643"/>
                </a:cubicBezTo>
                <a:cubicBezTo>
                  <a:pt x="221602" y="771014"/>
                  <a:pt x="259042" y="765023"/>
                  <a:pt x="282315" y="768617"/>
                </a:cubicBezTo>
                <a:cubicBezTo>
                  <a:pt x="332909" y="777005"/>
                  <a:pt x="386539" y="768617"/>
                  <a:pt x="435109" y="794979"/>
                </a:cubicBezTo>
                <a:cubicBezTo>
                  <a:pt x="454335" y="804565"/>
                  <a:pt x="467489" y="811754"/>
                  <a:pt x="457370" y="838116"/>
                </a:cubicBezTo>
                <a:cubicBezTo>
                  <a:pt x="447252" y="865675"/>
                  <a:pt x="460406" y="875261"/>
                  <a:pt x="476596" y="886046"/>
                </a:cubicBezTo>
                <a:cubicBezTo>
                  <a:pt x="488739" y="894433"/>
                  <a:pt x="506953" y="892037"/>
                  <a:pt x="517071" y="917200"/>
                </a:cubicBezTo>
                <a:cubicBezTo>
                  <a:pt x="410824" y="913605"/>
                  <a:pt x="307612" y="893235"/>
                  <a:pt x="202377" y="912407"/>
                </a:cubicBezTo>
                <a:cubicBezTo>
                  <a:pt x="317731" y="960337"/>
                  <a:pt x="444216" y="957940"/>
                  <a:pt x="557546" y="1013060"/>
                </a:cubicBezTo>
                <a:cubicBezTo>
                  <a:pt x="553499" y="1032232"/>
                  <a:pt x="527190" y="1023844"/>
                  <a:pt x="526178" y="1052602"/>
                </a:cubicBezTo>
                <a:cubicBezTo>
                  <a:pt x="585879" y="1082558"/>
                  <a:pt x="657723" y="1062188"/>
                  <a:pt x="720459" y="1106523"/>
                </a:cubicBezTo>
                <a:cubicBezTo>
                  <a:pt x="684032" y="1126893"/>
                  <a:pt x="650640" y="1093342"/>
                  <a:pt x="616236" y="1112514"/>
                </a:cubicBezTo>
                <a:cubicBezTo>
                  <a:pt x="627367" y="1141273"/>
                  <a:pt x="1131283" y="1318613"/>
                  <a:pt x="1222353" y="1337785"/>
                </a:cubicBezTo>
                <a:cubicBezTo>
                  <a:pt x="1407527" y="1377327"/>
                  <a:pt x="1940788" y="1477980"/>
                  <a:pt x="2087511" y="1500747"/>
                </a:cubicBezTo>
                <a:cubicBezTo>
                  <a:pt x="2200841" y="1517522"/>
                  <a:pt x="2313160" y="1530703"/>
                  <a:pt x="2425479" y="1531901"/>
                </a:cubicBezTo>
                <a:cubicBezTo>
                  <a:pt x="2553988" y="1533099"/>
                  <a:pt x="2681485" y="1527108"/>
                  <a:pt x="2809994" y="1522315"/>
                </a:cubicBezTo>
                <a:cubicBezTo>
                  <a:pt x="2858058" y="1520518"/>
                  <a:pt x="2905933" y="1517372"/>
                  <a:pt x="2953618" y="1512448"/>
                </a:cubicBezTo>
                <a:lnTo>
                  <a:pt x="3021543" y="1502657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BBAC9-65F9-4A88-90EB-3C8BC92A5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199"/>
            <a:ext cx="4191000" cy="5338763"/>
          </a:xfrm>
        </p:spPr>
        <p:txBody>
          <a:bodyPr>
            <a:normAutofit/>
          </a:bodyPr>
          <a:lstStyle/>
          <a:p>
            <a:r>
              <a:rPr lang="ru-RU" dirty="0"/>
              <a:t>2. </a:t>
            </a:r>
            <a:r>
              <a:rPr lang="ru-RU">
                <a:effectLst/>
                <a:ea typeface="Times New Roman" panose="02020603050405020304" pitchFamily="18" charset="0"/>
              </a:rPr>
              <a:t>Занятия по ознакомлению с окружающим и развитию речи в средней группе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F56AD2-B3D9-4651-BE1E-FCD627898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0" y="264161"/>
            <a:ext cx="7315200" cy="6187440"/>
          </a:xfrm>
        </p:spPr>
        <p:txBody>
          <a:bodyPr anchor="ctr">
            <a:noAutofit/>
          </a:bodyPr>
          <a:lstStyle/>
          <a:p>
            <a:pPr indent="0"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effectLst/>
                <a:ea typeface="Times New Roman" panose="02020603050405020304" pitchFamily="18" charset="0"/>
              </a:rPr>
              <a:t>«Любимые мультики» (28 октября – Международный день анимации)</a:t>
            </a:r>
          </a:p>
          <a:p>
            <a:pPr indent="0"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effectLst/>
                <a:ea typeface="Times New Roman" panose="02020603050405020304" pitchFamily="18" charset="0"/>
              </a:rPr>
              <a:t>«Дружат люди на планете, дружат взрослые и дети» (4 ноября – День народного единства; 16 ноября – Международный день толерантности)</a:t>
            </a:r>
          </a:p>
          <a:p>
            <a:pPr indent="0"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effectLst/>
                <a:ea typeface="Times New Roman" panose="02020603050405020304" pitchFamily="18" charset="0"/>
              </a:rPr>
              <a:t>«Неразлучные друзья – взрослые и дети» (20 ноября – Всемирный день детей)</a:t>
            </a:r>
          </a:p>
          <a:p>
            <a:pPr indent="0"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effectLst/>
                <a:ea typeface="Times New Roman" panose="02020603050405020304" pitchFamily="18" charset="0"/>
              </a:rPr>
              <a:t>«Затейники» (17 января – День детских изобретений)</a:t>
            </a:r>
          </a:p>
          <a:p>
            <a:pPr indent="0"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effectLst/>
                <a:ea typeface="Times New Roman" panose="02020603050405020304" pitchFamily="18" charset="0"/>
              </a:rPr>
              <a:t>«Письмо другу» (23 января - День ручного письма)</a:t>
            </a:r>
          </a:p>
          <a:p>
            <a:pPr indent="0"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effectLst/>
                <a:ea typeface="Times New Roman" panose="02020603050405020304" pitchFamily="18" charset="0"/>
              </a:rPr>
              <a:t>«Слушаем радио. Смотрим телевизор» (3 марта – Международный день детского телевидения и радиовещания)</a:t>
            </a:r>
          </a:p>
          <a:p>
            <a:pPr indent="0"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effectLst/>
                <a:ea typeface="Times New Roman" panose="02020603050405020304" pitchFamily="18" charset="0"/>
              </a:rPr>
              <a:t>«Играем в театр» (27 марта – Всемирный день театра)</a:t>
            </a:r>
          </a:p>
          <a:p>
            <a:pPr indent="0"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effectLst/>
                <a:ea typeface="Times New Roman" panose="02020603050405020304" pitchFamily="18" charset="0"/>
              </a:rPr>
              <a:t>«Откуда пришла книга?» (2 апреля – Международный день детской книги)</a:t>
            </a:r>
          </a:p>
          <a:p>
            <a:pPr indent="0"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effectLst/>
                <a:ea typeface="Times New Roman" panose="02020603050405020304" pitchFamily="18" charset="0"/>
              </a:rPr>
              <a:t>«Космос и ракеты» (12 апреля – Всемирный день авиации и космонавтики)</a:t>
            </a:r>
          </a:p>
          <a:p>
            <a:pPr indent="0"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effectLst/>
                <a:ea typeface="Times New Roman" panose="02020603050405020304" pitchFamily="18" charset="0"/>
              </a:rPr>
              <a:t>«Моя Родина» (18 апреля – Международный день памятников и исторических мест)</a:t>
            </a:r>
          </a:p>
          <a:p>
            <a:pPr indent="0"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effectLst/>
                <a:ea typeface="Times New Roman" panose="02020603050405020304" pitchFamily="18" charset="0"/>
              </a:rPr>
              <a:t>«Друзья природы» (22 апреля – Всемирная акция «День Земли»)</a:t>
            </a:r>
          </a:p>
          <a:p>
            <a:pPr indent="0"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effectLst/>
                <a:ea typeface="Times New Roman" panose="02020603050405020304" pitchFamily="18" charset="0"/>
              </a:rPr>
              <a:t>«Музей в нашей группе» (18 мая – Международный день музеев)</a:t>
            </a:r>
          </a:p>
          <a:p>
            <a:pPr indent="0"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effectLst/>
                <a:ea typeface="Times New Roman" panose="02020603050405020304" pitchFamily="18" charset="0"/>
              </a:rPr>
              <a:t>«Я на память знаю буквы» (24 мая – День славянской письменности и культуры; 26 мая – Всероссийский день библиотек)</a:t>
            </a:r>
          </a:p>
          <a:p>
            <a:pPr indent="0"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effectLst/>
                <a:ea typeface="Times New Roman" panose="02020603050405020304" pitchFamily="18" charset="0"/>
              </a:rPr>
              <a:t>«Родной край» (12 июня – День России) </a:t>
            </a:r>
          </a:p>
          <a:p>
            <a:pPr indent="0">
              <a:spcBef>
                <a:spcPts val="0"/>
              </a:spcBef>
              <a:spcAft>
                <a:spcPts val="600"/>
              </a:spcAft>
            </a:pPr>
            <a:r>
              <a:rPr lang="ru-RU" sz="1600" b="1" dirty="0">
                <a:effectLst/>
                <a:ea typeface="Times New Roman" panose="02020603050405020304" pitchFamily="18" charset="0"/>
              </a:rPr>
              <a:t>«Сильные, быстрые, ловкие» (23 июня – Международный Олимпийский день)</a:t>
            </a:r>
          </a:p>
        </p:txBody>
      </p:sp>
    </p:spTree>
    <p:extLst>
      <p:ext uri="{BB962C8B-B14F-4D97-AF65-F5344CB8AC3E}">
        <p14:creationId xmlns:p14="http://schemas.microsoft.com/office/powerpoint/2010/main" val="2717443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DA81F-6B09-47FB-8C89-6646CAF32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ru-RU" sz="4100"/>
              <a:t>Направления работы</a:t>
            </a:r>
            <a:br>
              <a:rPr lang="ru-RU" sz="4100"/>
            </a:br>
            <a:r>
              <a:rPr lang="ru-RU" sz="4100"/>
              <a:t>(занятия проводятся 2 раза в неделю)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308662-99D0-4036-84F5-63C28C934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ru-RU" sz="1400"/>
              <a:t>Ознакомление с окружающим и формирование словаря:  ознакомление со свойствами материалов, рассматривание картин, ознакомление с явлениями общественной жизни.</a:t>
            </a:r>
          </a:p>
          <a:p>
            <a:r>
              <a:rPr lang="ru-RU" sz="1400"/>
              <a:t>Воспитание звуковой культуры речи.</a:t>
            </a:r>
          </a:p>
          <a:p>
            <a:r>
              <a:rPr lang="ru-RU" sz="1400"/>
              <a:t>Развитие связной речи.</a:t>
            </a:r>
          </a:p>
          <a:p>
            <a:r>
              <a:rPr lang="ru-RU" sz="1400"/>
              <a:t>Формирование грамматического строя речи.</a:t>
            </a:r>
          </a:p>
          <a:p>
            <a:r>
              <a:rPr lang="ru-RU" sz="1400"/>
              <a:t>Обучение рассказыванию.</a:t>
            </a:r>
          </a:p>
          <a:p>
            <a:r>
              <a:rPr lang="ru-RU" sz="1400"/>
              <a:t>Пересказ художественных текстов.</a:t>
            </a:r>
          </a:p>
          <a:p>
            <a:r>
              <a:rPr lang="ru-RU" sz="1400"/>
              <a:t>Ознакомление с произведениями художественной литературы и фольклора: рассказывание и чтение детям, заучивание стихотворений, </a:t>
            </a:r>
          </a:p>
          <a:p>
            <a:endParaRPr lang="ru-RU" sz="1400"/>
          </a:p>
        </p:txBody>
      </p:sp>
      <p:pic>
        <p:nvPicPr>
          <p:cNvPr id="5" name="Рисунок 4" descr="Закрытие страниц открытой книги в яркий студии">
            <a:extLst>
              <a:ext uri="{FF2B5EF4-FFF2-40B4-BE49-F238E27FC236}">
                <a16:creationId xmlns:a16="http://schemas.microsoft.com/office/drawing/2014/main" id="{44A8E99F-84F9-48DD-BBD4-A80C6422D4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6" r="1496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689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2AF9F-BBF0-4DA0-9D54-7A368F24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ru-RU" dirty="0"/>
              <a:t>Литература</a:t>
            </a:r>
          </a:p>
        </p:txBody>
      </p:sp>
      <p:pic>
        <p:nvPicPr>
          <p:cNvPr id="5" name="Рисунок 4" descr="Белый жигсав, озадаченный, стоящий фрагмент">
            <a:extLst>
              <a:ext uri="{FF2B5EF4-FFF2-40B4-BE49-F238E27FC236}">
                <a16:creationId xmlns:a16="http://schemas.microsoft.com/office/drawing/2014/main" id="{B1DF49E0-1801-4DAF-A73A-71EF0EB2B9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4" r="233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EC279AB-B8DB-443F-8D73-1A3971F3C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040" y="1706880"/>
            <a:ext cx="6116548" cy="5039360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Ганичева А. Н., Демидова Н. И., Дубровская Е. А., 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Калишенко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В. Д., 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Кожокарь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С. В., 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Крулехт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М. В., Козлова С. А., 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Полосухина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Е.О., Полковникова Н.Б., Флегонтова Н.П., 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Шахманова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А.Ш., Шукшина С.Е. Социализация личности ребенка от рождения до школы в современных культурно-исторических условиях. Монография. М. : Изд-во МГПУ. 2017. 196 с.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Козлова С. А., </a:t>
            </a:r>
            <a:r>
              <a:rPr lang="ru-RU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Кожокарь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 С. В., Ганичева А. Н., Дубровская Е. А., </a:t>
            </a:r>
            <a:r>
              <a:rPr lang="ru-RU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Калишенко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 В. Д., Полковникова Н. Б., Флегонтова Н. П., </a:t>
            </a:r>
            <a:r>
              <a:rPr lang="ru-RU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Шахманова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 А. Ш., Шукшина С. Е., Демидова Н. И., </a:t>
            </a:r>
            <a:r>
              <a:rPr lang="ru-RU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Полосухина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 Е. О. Социализация детей в дошкольном возрасте. М. : </a:t>
            </a:r>
            <a:r>
              <a:rPr lang="ru-RU" sz="1400" dirty="0" err="1">
                <a:ea typeface="Calibri" panose="020F0502020204030204" pitchFamily="34" charset="0"/>
                <a:cs typeface="Times New Roman" panose="02020603050405020304" pitchFamily="18" charset="0"/>
              </a:rPr>
              <a:t>Юрайт</a:t>
            </a: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. 2019. Сер. 11 Университеты России. 195 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Ганичева А. Н., </a:t>
            </a:r>
            <a:r>
              <a:rPr lang="ru-RU" sz="1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Муродходжаева</a:t>
            </a: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Н. С., Полковникова Н. Б., Савенков А. И., Цаплина О. В. Практико-ориентированные подходы к организации мониторинга основных образовательных программ дошкольного образования // Дошкольник. Методика и практика воспитания и обучения. 2019. № 1. С. 22–26.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Полковникова Н.Б. Комплексно-тематическое планирование образовательного процесса в группе детского сада // Дошкольник. Методика и практика воспитания и обучения. 2018. № 4. С. 59–70.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Стародубова Н. А. Теория и методика развития речи дошкольников. М. : Академия, 2018,</a:t>
            </a:r>
            <a:r>
              <a:rPr lang="ru-RU" sz="1100" dirty="0">
                <a:ea typeface="Calibri" panose="020F0502020204030204" pitchFamily="34" charset="0"/>
                <a:cs typeface="Times New Roman" panose="02020603050405020304" pitchFamily="18" charset="0"/>
              </a:rPr>
              <a:t> 256 с.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88815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Неограниченное вопросительные знаки в трехмерной отрисовке">
            <a:extLst>
              <a:ext uri="{FF2B5EF4-FFF2-40B4-BE49-F238E27FC236}">
                <a16:creationId xmlns:a16="http://schemas.microsoft.com/office/drawing/2014/main" id="{A288F8F8-A3E3-4A38-B211-0302F41D3B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3" b="97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97ABE-78A8-487A-81BB-548342B62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709" y="3159719"/>
            <a:ext cx="5552090" cy="1336081"/>
          </a:xfrm>
        </p:spPr>
        <p:txBody>
          <a:bodyPr anchor="b">
            <a:normAutofit/>
          </a:bodyPr>
          <a:lstStyle/>
          <a:p>
            <a:r>
              <a:rPr lang="ru-RU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Ключевые вопросы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702C1A-F8D8-447C-8FC8-2A2981B74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709" y="4572000"/>
            <a:ext cx="5552089" cy="1647825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000">
                <a:effectLst/>
                <a:ea typeface="Times New Roman" panose="02020603050405020304" pitchFamily="18" charset="0"/>
              </a:rPr>
              <a:t>Занятия по ознакомлению с окружающим и развитию речи во второй младшей группе.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2000">
                <a:effectLst/>
                <a:ea typeface="Times New Roman" panose="02020603050405020304" pitchFamily="18" charset="0"/>
              </a:rPr>
              <a:t>Занятия по ознакомлению с окружающим и развитию речи в средней группе.</a:t>
            </a:r>
          </a:p>
          <a:p>
            <a:pPr marL="0" indent="0">
              <a:buNone/>
            </a:pP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323296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5D03F-5FB3-4682-B309-8F611B746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ru-RU">
                <a:effectLst/>
                <a:ea typeface="Times New Roman" panose="02020603050405020304" pitchFamily="18" charset="0"/>
              </a:rPr>
              <a:t>1. Занятия по ознакомлению с окружающим и развитию речи </a:t>
            </a:r>
            <a:br>
              <a:rPr lang="ru-RU">
                <a:effectLst/>
                <a:ea typeface="Times New Roman" panose="02020603050405020304" pitchFamily="18" charset="0"/>
              </a:rPr>
            </a:br>
            <a:r>
              <a:rPr lang="ru-RU">
                <a:effectLst/>
                <a:ea typeface="Times New Roman" panose="02020603050405020304" pitchFamily="18" charset="0"/>
              </a:rPr>
              <a:t>во второй младшей группе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3C570-109F-4AE3-A328-C05D603E2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41" y="436880"/>
            <a:ext cx="7525512" cy="6421119"/>
          </a:xfrm>
        </p:spPr>
        <p:txBody>
          <a:bodyPr anchor="ctr">
            <a:normAutofit lnSpcReduction="10000"/>
          </a:bodyPr>
          <a:lstStyle/>
          <a:p>
            <a:endParaRPr lang="ru-RU" sz="1100" b="1" dirty="0">
              <a:effectLst/>
              <a:ea typeface="Times New Roman" panose="02020603050405020304" pitchFamily="18" charset="0"/>
            </a:endParaRPr>
          </a:p>
          <a:p>
            <a:endParaRPr lang="ru-RU" sz="1400" b="1" dirty="0">
              <a:ea typeface="Times New Roman" panose="02020603050405020304" pitchFamily="18" charset="0"/>
            </a:endParaRPr>
          </a:p>
          <a:p>
            <a:r>
              <a:rPr lang="ru-RU" sz="1600" b="1" dirty="0">
                <a:effectLst/>
                <a:ea typeface="Times New Roman" panose="02020603050405020304" pitchFamily="18" charset="0"/>
              </a:rPr>
              <a:t>«В нашей группе не скучаем, вместе весело играем» (27 сентября – День воспитателя и всех дошкольных работников)</a:t>
            </a:r>
          </a:p>
          <a:p>
            <a:r>
              <a:rPr lang="ru-RU" sz="1600" b="1" dirty="0">
                <a:effectLst/>
                <a:ea typeface="Times New Roman" panose="02020603050405020304" pitchFamily="18" charset="0"/>
              </a:rPr>
              <a:t>«Поздравляем бабушек и дедушек» (1 октября – Международный день пожилых людей)</a:t>
            </a:r>
          </a:p>
          <a:p>
            <a:r>
              <a:rPr lang="ru-RU" sz="1600" b="1" dirty="0">
                <a:effectLst/>
                <a:ea typeface="Times New Roman" panose="02020603050405020304" pitchFamily="18" charset="0"/>
              </a:rPr>
              <a:t>«Дружные ребята» (4 ноября – День народного единства; 16 ноября – Международный день толерантности)</a:t>
            </a:r>
          </a:p>
          <a:p>
            <a:r>
              <a:rPr lang="ru-RU" sz="1600" b="1" dirty="0">
                <a:effectLst/>
                <a:ea typeface="Times New Roman" panose="02020603050405020304" pitchFamily="18" charset="0"/>
              </a:rPr>
              <a:t>«Я пока ещё расту» (20 ноября – Всемирный день детей)</a:t>
            </a:r>
          </a:p>
          <a:p>
            <a:r>
              <a:rPr lang="ru-RU" sz="1600" b="1" dirty="0">
                <a:effectLst/>
                <a:ea typeface="Times New Roman" panose="02020603050405020304" pitchFamily="18" charset="0"/>
              </a:rPr>
              <a:t>«Как у наших у ворот. Ознакомление с фольклором, народной культурой» (январь)</a:t>
            </a:r>
          </a:p>
          <a:p>
            <a:r>
              <a:rPr lang="ru-RU" sz="1600" b="1" dirty="0">
                <a:effectLst/>
                <a:ea typeface="Times New Roman" panose="02020603050405020304" pitchFamily="18" charset="0"/>
              </a:rPr>
              <a:t>«Слово за словом» (21 февраля – Международный день родного языка)</a:t>
            </a:r>
          </a:p>
          <a:p>
            <a:r>
              <a:rPr lang="ru-RU" sz="1600" b="1" dirty="0">
                <a:effectLst/>
                <a:ea typeface="Times New Roman" panose="02020603050405020304" pitchFamily="18" charset="0"/>
              </a:rPr>
              <a:t>«Поздравляем папу» (23 февраля – День защитника Отечества)</a:t>
            </a:r>
          </a:p>
          <a:p>
            <a:r>
              <a:rPr lang="ru-RU" sz="1600" b="1" dirty="0">
                <a:effectLst/>
                <a:ea typeface="Times New Roman" panose="02020603050405020304" pitchFamily="18" charset="0"/>
              </a:rPr>
              <a:t>«Подарок маме» (8 марта – Международный женский день)</a:t>
            </a:r>
          </a:p>
          <a:p>
            <a:r>
              <a:rPr lang="ru-RU" sz="1600" b="1" dirty="0">
                <a:effectLst/>
                <a:ea typeface="Times New Roman" panose="02020603050405020304" pitchFamily="18" charset="0"/>
              </a:rPr>
              <a:t> «Кукольный театр» (27 марта – Всемирный день театра)</a:t>
            </a:r>
          </a:p>
          <a:p>
            <a:r>
              <a:rPr lang="ru-RU" sz="1600" b="1" dirty="0">
                <a:effectLst/>
                <a:ea typeface="Times New Roman" panose="02020603050405020304" pitchFamily="18" charset="0"/>
              </a:rPr>
              <a:t>«Книжки-малышки» (2 апреля – Международный день детской книги)</a:t>
            </a:r>
          </a:p>
          <a:p>
            <a:r>
              <a:rPr lang="ru-RU" sz="1600" b="1" dirty="0">
                <a:effectLst/>
                <a:ea typeface="Times New Roman" panose="02020603050405020304" pitchFamily="18" charset="0"/>
              </a:rPr>
              <a:t>«Звёзды и ракеты» (12 апреля – Всемирный день авиации и космонавтики)</a:t>
            </a:r>
          </a:p>
          <a:p>
            <a:r>
              <a:rPr lang="ru-RU" sz="1600" b="1" dirty="0">
                <a:effectLst/>
                <a:ea typeface="Times New Roman" panose="02020603050405020304" pitchFamily="18" charset="0"/>
              </a:rPr>
              <a:t>«Зелёные друзья на участке» (22 апреля – Всемирная акция «День Земли»)</a:t>
            </a:r>
          </a:p>
          <a:p>
            <a:r>
              <a:rPr lang="ru-RU" sz="1600" b="1" dirty="0">
                <a:effectLst/>
                <a:ea typeface="Times New Roman" panose="02020603050405020304" pitchFamily="18" charset="0"/>
              </a:rPr>
              <a:t>«Наша выставка» (18 мая – Международный день музеев)</a:t>
            </a:r>
          </a:p>
          <a:p>
            <a:r>
              <a:rPr lang="ru-RU" sz="1600" b="1" dirty="0">
                <a:effectLst/>
                <a:ea typeface="Times New Roman" panose="02020603050405020304" pitchFamily="18" charset="0"/>
              </a:rPr>
              <a:t>«Праздник всех ребят» (1 июня – Международный день защиты детей)</a:t>
            </a:r>
          </a:p>
          <a:p>
            <a:r>
              <a:rPr lang="ru-RU" sz="1600" b="1" dirty="0">
                <a:effectLst/>
                <a:ea typeface="Times New Roman" panose="02020603050405020304" pitchFamily="18" charset="0"/>
              </a:rPr>
              <a:t>Я люблю свою семью (8 июля – Всероссийский день семьи, любви и верности)</a:t>
            </a:r>
          </a:p>
          <a:p>
            <a:endParaRPr lang="ru-RU" sz="1100" cap="smal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100" cap="smal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100" cap="small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4466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60BF23-B450-4CA0-A3A1-6296F1BC9E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1818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8" name="Rectangle 23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B3540B5-3255-48A7-BE44-BCD75D00777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871865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4165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Улыбающиеся школьники, вместе пользующиеся планшетом">
            <a:extLst>
              <a:ext uri="{FF2B5EF4-FFF2-40B4-BE49-F238E27FC236}">
                <a16:creationId xmlns:a16="http://schemas.microsoft.com/office/drawing/2014/main" id="{405D1790-082F-4607-AAFC-495A218C2A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r="29257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D80FD-C3C7-4F73-8D82-ED147C7E9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ru-RU" sz="3400">
                <a:solidFill>
                  <a:srgbClr val="000000"/>
                </a:solidFill>
              </a:rPr>
              <a:t>Педагогические условия </a:t>
            </a:r>
            <a:br>
              <a:rPr lang="ru-RU" sz="3400">
                <a:solidFill>
                  <a:srgbClr val="000000"/>
                </a:solidFill>
              </a:rPr>
            </a:br>
            <a:r>
              <a:rPr lang="ru-RU" sz="3400">
                <a:solidFill>
                  <a:srgbClr val="000000"/>
                </a:solidFill>
              </a:rPr>
              <a:t>проведения занятий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495E1E-F939-4E7E-BB3E-679F8C159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Сочетание прямых приёмов обучения и игровых.</a:t>
            </a:r>
          </a:p>
          <a:p>
            <a:r>
              <a:rPr lang="ru-RU" sz="2000">
                <a:solidFill>
                  <a:srgbClr val="000000"/>
                </a:solidFill>
              </a:rPr>
              <a:t>Чередование ответов детей: индивидуальных и хоровых, двигательных и речевых.</a:t>
            </a:r>
          </a:p>
          <a:p>
            <a:r>
              <a:rPr lang="ru-RU" sz="2000">
                <a:solidFill>
                  <a:srgbClr val="000000"/>
                </a:solidFill>
              </a:rPr>
              <a:t>Использование наглядного материала.</a:t>
            </a:r>
          </a:p>
          <a:p>
            <a:r>
              <a:rPr lang="ru-RU" sz="2000">
                <a:solidFill>
                  <a:srgbClr val="000000"/>
                </a:solidFill>
              </a:rPr>
              <a:t>Продолжение общения воспитателя с детьми после занятия.</a:t>
            </a:r>
          </a:p>
          <a:p>
            <a:r>
              <a:rPr lang="ru-RU" sz="2000">
                <a:solidFill>
                  <a:srgbClr val="000000"/>
                </a:solidFill>
              </a:rPr>
              <a:t>Смена организации детей во время занятия.</a:t>
            </a:r>
          </a:p>
        </p:txBody>
      </p:sp>
    </p:spTree>
    <p:extLst>
      <p:ext uri="{BB962C8B-B14F-4D97-AF65-F5344CB8AC3E}">
        <p14:creationId xmlns:p14="http://schemas.microsoft.com/office/powerpoint/2010/main" val="32027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CDD2E-DDEF-4543-A2E5-363E2D608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ru-RU" sz="3100"/>
              <a:t>Занятия по ознакомлению с окружающим</a:t>
            </a:r>
            <a:br>
              <a:rPr lang="ru-RU" sz="3100"/>
            </a:br>
            <a:r>
              <a:rPr lang="ru-RU" sz="3100"/>
              <a:t>(1 – 2 раза в месяц)</a:t>
            </a:r>
          </a:p>
        </p:txBody>
      </p:sp>
      <p:pic>
        <p:nvPicPr>
          <p:cNvPr id="5" name="Рисунок 4" descr="Рука, держащая Тедди Медведь">
            <a:extLst>
              <a:ext uri="{FF2B5EF4-FFF2-40B4-BE49-F238E27FC236}">
                <a16:creationId xmlns:a16="http://schemas.microsoft.com/office/drawing/2014/main" id="{3D6C8AE2-4FF4-4C00-B46B-FA5228104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1" r="28655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ED9FE9A-A0E2-4273-8686-9FDD4F83E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ru-RU" sz="2000"/>
              <a:t>Дидактические игры.</a:t>
            </a:r>
          </a:p>
          <a:p>
            <a:r>
              <a:rPr lang="ru-RU" sz="2000"/>
              <a:t>Рассматривание предметов.</a:t>
            </a:r>
          </a:p>
          <a:p>
            <a:r>
              <a:rPr lang="ru-RU" sz="2000"/>
              <a:t>Рассматривание игрушек.</a:t>
            </a:r>
          </a:p>
          <a:p>
            <a:r>
              <a:rPr lang="ru-RU" sz="2000"/>
              <a:t>Рассматривание сюжетных картин.</a:t>
            </a:r>
          </a:p>
        </p:txBody>
      </p:sp>
    </p:spTree>
    <p:extLst>
      <p:ext uri="{BB962C8B-B14F-4D97-AF65-F5344CB8AC3E}">
        <p14:creationId xmlns:p14="http://schemas.microsoft.com/office/powerpoint/2010/main" val="3430157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акрепление семейств, держащих руки">
            <a:extLst>
              <a:ext uri="{FF2B5EF4-FFF2-40B4-BE49-F238E27FC236}">
                <a16:creationId xmlns:a16="http://schemas.microsoft.com/office/drawing/2014/main" id="{1C418E46-72CE-4548-AB99-CCBE57DE8B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4" r="11540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E482C-4146-4E78-9B92-BEEE390C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000000"/>
                </a:solidFill>
              </a:rPr>
              <a:t>Педагогические приёмы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AB98B6-B2B1-4B45-BC1C-FEC74445C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ru-RU" sz="2000">
                <a:solidFill>
                  <a:srgbClr val="000000"/>
                </a:solidFill>
              </a:rPr>
              <a:t>Рассматривание предмета, установление его назначения.</a:t>
            </a:r>
          </a:p>
          <a:p>
            <a:r>
              <a:rPr lang="ru-RU" sz="2000">
                <a:solidFill>
                  <a:srgbClr val="000000"/>
                </a:solidFill>
              </a:rPr>
              <a:t>Показ предмета в сочетании с действиями самого ребёнка по его обследованию.</a:t>
            </a:r>
          </a:p>
          <a:p>
            <a:r>
              <a:rPr lang="ru-RU" sz="2000">
                <a:solidFill>
                  <a:srgbClr val="000000"/>
                </a:solidFill>
              </a:rPr>
              <a:t>Вопросы и задания, предполагающие ответ действием.</a:t>
            </a:r>
          </a:p>
          <a:p>
            <a:r>
              <a:rPr lang="ru-RU" sz="2000">
                <a:solidFill>
                  <a:srgbClr val="000000"/>
                </a:solidFill>
              </a:rPr>
              <a:t>Многократное повторение детьми нового слова.</a:t>
            </a:r>
          </a:p>
        </p:txBody>
      </p:sp>
    </p:spTree>
    <p:extLst>
      <p:ext uri="{BB962C8B-B14F-4D97-AF65-F5344CB8AC3E}">
        <p14:creationId xmlns:p14="http://schemas.microsoft.com/office/powerpoint/2010/main" val="3660383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D6DCF65-69BF-4116-98D2-86055E3096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5158" r="4704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9D519-A40B-4593-832A-130F43A80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ru-RU" sz="2800">
                <a:solidFill>
                  <a:srgbClr val="000000"/>
                </a:solidFill>
              </a:rPr>
              <a:t>Ознакомление </a:t>
            </a:r>
            <a:br>
              <a:rPr lang="ru-RU" sz="2800">
                <a:solidFill>
                  <a:srgbClr val="000000"/>
                </a:solidFill>
              </a:rPr>
            </a:br>
            <a:r>
              <a:rPr lang="ru-RU" sz="2800">
                <a:solidFill>
                  <a:srgbClr val="000000"/>
                </a:solidFill>
              </a:rPr>
              <a:t>с явлениями общественной жизни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3E0B2703-5C30-4C06-B343-400B473238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901542"/>
              </p:ext>
            </p:extLst>
          </p:nvPr>
        </p:nvGraphicFramePr>
        <p:xfrm>
          <a:off x="804997" y="2272143"/>
          <a:ext cx="4706803" cy="378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69872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A2D64E-4F14-4E9A-A132-1760BBD1BD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8462" r="9302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8B123A-FAC0-4DA0-BDC2-F2F72EC5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ru-RU" sz="4100">
                <a:solidFill>
                  <a:srgbClr val="000000"/>
                </a:solidFill>
              </a:rPr>
              <a:t>Направления работы по развитию речи</a:t>
            </a:r>
          </a:p>
        </p:txBody>
      </p:sp>
      <p:graphicFrame>
        <p:nvGraphicFramePr>
          <p:cNvPr id="17" name="Объект 2">
            <a:extLst>
              <a:ext uri="{FF2B5EF4-FFF2-40B4-BE49-F238E27FC236}">
                <a16:creationId xmlns:a16="http://schemas.microsoft.com/office/drawing/2014/main" id="{C5D2C568-EC05-48E5-83EB-2D54E8A397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335148"/>
              </p:ext>
            </p:extLst>
          </p:nvPr>
        </p:nvGraphicFramePr>
        <p:xfrm>
          <a:off x="804997" y="2272143"/>
          <a:ext cx="4706803" cy="378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56449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1055</Words>
  <Application>Microsoft Office PowerPoint</Application>
  <PresentationFormat>Широкоэкранный</PresentationFormat>
  <Paragraphs>89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Организация занятий  по ознакомлению с окружающим  и развитию речи  в группах детей дошкольного возраста </vt:lpstr>
      <vt:lpstr>Ключевые вопросы</vt:lpstr>
      <vt:lpstr>1. Занятия по ознакомлению с окружающим и развитию речи  во второй младшей группе</vt:lpstr>
      <vt:lpstr>Презентация PowerPoint</vt:lpstr>
      <vt:lpstr>Педагогические условия  проведения занятий</vt:lpstr>
      <vt:lpstr>Занятия по ознакомлению с окружающим (1 – 2 раза в месяц)</vt:lpstr>
      <vt:lpstr>Педагогические приёмы</vt:lpstr>
      <vt:lpstr>Ознакомление  с явлениями общественной жизни</vt:lpstr>
      <vt:lpstr>Направления работы по развитию речи</vt:lpstr>
      <vt:lpstr>Ознакомление с произведениями художественной литературы и фольклора</vt:lpstr>
      <vt:lpstr>2. Занятия по ознакомлению с окружающим и развитию речи в средней группе</vt:lpstr>
      <vt:lpstr>Направления работы (занятия проводятся 2 раза в неделю)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занятий  по ознакомлению с окружающим  и развитию речи  в группах детей дошкольного возраста </dc:title>
  <dc:creator>Наталья Полковникова</dc:creator>
  <cp:lastModifiedBy>Наталья Полковникова</cp:lastModifiedBy>
  <cp:revision>1</cp:revision>
  <dcterms:created xsi:type="dcterms:W3CDTF">2021-04-12T19:12:11Z</dcterms:created>
  <dcterms:modified xsi:type="dcterms:W3CDTF">2021-04-13T09:11:37Z</dcterms:modified>
</cp:coreProperties>
</file>