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</p:sldMasterIdLst>
  <p:sldIdLst>
    <p:sldId id="256" r:id="rId2"/>
    <p:sldId id="271" r:id="rId3"/>
    <p:sldId id="288" r:id="rId4"/>
    <p:sldId id="278" r:id="rId5"/>
    <p:sldId id="281" r:id="rId6"/>
    <p:sldId id="272" r:id="rId7"/>
    <p:sldId id="265" r:id="rId8"/>
    <p:sldId id="282" r:id="rId9"/>
    <p:sldId id="283" r:id="rId10"/>
    <p:sldId id="284" r:id="rId11"/>
    <p:sldId id="285" r:id="rId12"/>
    <p:sldId id="286" r:id="rId13"/>
    <p:sldId id="287" r:id="rId14"/>
    <p:sldId id="280" r:id="rId15"/>
    <p:sldId id="273" r:id="rId16"/>
    <p:sldId id="260" r:id="rId17"/>
    <p:sldId id="266" r:id="rId18"/>
    <p:sldId id="261" r:id="rId19"/>
    <p:sldId id="263" r:id="rId20"/>
    <p:sldId id="270" r:id="rId21"/>
    <p:sldId id="274" r:id="rId22"/>
    <p:sldId id="275" r:id="rId23"/>
    <p:sldId id="276" r:id="rId24"/>
    <p:sldId id="277" r:id="rId25"/>
    <p:sldId id="264" r:id="rId26"/>
    <p:sldId id="268" r:id="rId27"/>
    <p:sldId id="269" r:id="rId28"/>
    <p:sldId id="267" r:id="rId29"/>
    <p:sldId id="289" r:id="rId30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6F4813B-72C2-492D-B9DB-F164E28D9F56}" v="2" dt="2021-06-01T10:44:02.14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91" autoAdjust="0"/>
    <p:restoredTop sz="94700" autoAdjust="0"/>
  </p:normalViewPr>
  <p:slideViewPr>
    <p:cSldViewPr>
      <p:cViewPr varScale="1">
        <p:scale>
          <a:sx n="76" d="100"/>
          <a:sy n="76" d="100"/>
        </p:scale>
        <p:origin x="1646" y="91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7554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microsoft.com/office/2016/11/relationships/changesInfo" Target="changesInfos/changesInfo1.xml"/><Relationship Id="rId8" Type="http://schemas.openxmlformats.org/officeDocument/2006/relationships/slide" Target="slides/slide7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Наталья Полковникова" userId="a72e4d564c73f1dc" providerId="LiveId" clId="{B6F4813B-72C2-492D-B9DB-F164E28D9F56}"/>
    <pc:docChg chg="undo custSel modSld">
      <pc:chgData name="Наталья Полковникова" userId="a72e4d564c73f1dc" providerId="LiveId" clId="{B6F4813B-72C2-492D-B9DB-F164E28D9F56}" dt="2021-06-01T10:49:24.456" v="96" actId="27636"/>
      <pc:docMkLst>
        <pc:docMk/>
      </pc:docMkLst>
      <pc:sldChg chg="addSp delSp modSp mod setBg">
        <pc:chgData name="Наталья Полковникова" userId="a72e4d564c73f1dc" providerId="LiveId" clId="{B6F4813B-72C2-492D-B9DB-F164E28D9F56}" dt="2021-06-01T10:49:24.456" v="96" actId="27636"/>
        <pc:sldMkLst>
          <pc:docMk/>
          <pc:sldMk cId="0" sldId="256"/>
        </pc:sldMkLst>
        <pc:spChg chg="mod">
          <ac:chgData name="Наталья Полковникова" userId="a72e4d564c73f1dc" providerId="LiveId" clId="{B6F4813B-72C2-492D-B9DB-F164E28D9F56}" dt="2021-06-01T10:42:12.259" v="50" actId="26606"/>
          <ac:spMkLst>
            <pc:docMk/>
            <pc:sldMk cId="0" sldId="256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9:24.456" v="96" actId="27636"/>
          <ac:spMkLst>
            <pc:docMk/>
            <pc:sldMk cId="0" sldId="256"/>
            <ac:spMk id="4" creationId="{00000000-0000-0000-0000-000000000000}"/>
          </ac:spMkLst>
        </pc:spChg>
        <pc:spChg chg="add del">
          <ac:chgData name="Наталья Полковникова" userId="a72e4d564c73f1dc" providerId="LiveId" clId="{B6F4813B-72C2-492D-B9DB-F164E28D9F56}" dt="2021-06-01T10:42:12.245" v="49" actId="26606"/>
          <ac:spMkLst>
            <pc:docMk/>
            <pc:sldMk cId="0" sldId="256"/>
            <ac:spMk id="10" creationId="{C1DD1A8A-57D5-4A81-AD04-532B043C5611}"/>
          </ac:spMkLst>
        </pc:spChg>
        <pc:spChg chg="add del">
          <ac:chgData name="Наталья Полковникова" userId="a72e4d564c73f1dc" providerId="LiveId" clId="{B6F4813B-72C2-492D-B9DB-F164E28D9F56}" dt="2021-06-01T10:42:12.245" v="49" actId="26606"/>
          <ac:spMkLst>
            <pc:docMk/>
            <pc:sldMk cId="0" sldId="256"/>
            <ac:spMk id="12" creationId="{007891EC-4501-44ED-A8C8-B11B6DB767AB}"/>
          </ac:spMkLst>
        </pc:spChg>
        <pc:spChg chg="add">
          <ac:chgData name="Наталья Полковникова" userId="a72e4d564c73f1dc" providerId="LiveId" clId="{B6F4813B-72C2-492D-B9DB-F164E28D9F56}" dt="2021-06-01T10:42:12.259" v="50" actId="26606"/>
          <ac:spMkLst>
            <pc:docMk/>
            <pc:sldMk cId="0" sldId="256"/>
            <ac:spMk id="14" creationId="{C1DD1A8A-57D5-4A81-AD04-532B043C5611}"/>
          </ac:spMkLst>
        </pc:spChg>
        <pc:spChg chg="add">
          <ac:chgData name="Наталья Полковникова" userId="a72e4d564c73f1dc" providerId="LiveId" clId="{B6F4813B-72C2-492D-B9DB-F164E28D9F56}" dt="2021-06-01T10:42:12.259" v="50" actId="26606"/>
          <ac:spMkLst>
            <pc:docMk/>
            <pc:sldMk cId="0" sldId="256"/>
            <ac:spMk id="16" creationId="{007891EC-4501-44ED-A8C8-B11B6DB767AB}"/>
          </ac:spMkLst>
        </pc:spChg>
        <pc:picChg chg="add del">
          <ac:chgData name="Наталья Полковникова" userId="a72e4d564c73f1dc" providerId="LiveId" clId="{B6F4813B-72C2-492D-B9DB-F164E28D9F56}" dt="2021-06-01T10:42:12.245" v="49" actId="26606"/>
          <ac:picMkLst>
            <pc:docMk/>
            <pc:sldMk cId="0" sldId="256"/>
            <ac:picMk id="6" creationId="{901F13D4-BFF4-45EF-8C16-CCF96B2DECA1}"/>
          </ac:picMkLst>
        </pc:picChg>
        <pc:picChg chg="add">
          <ac:chgData name="Наталья Полковникова" userId="a72e4d564c73f1dc" providerId="LiveId" clId="{B6F4813B-72C2-492D-B9DB-F164E28D9F56}" dt="2021-06-01T10:42:12.259" v="50" actId="26606"/>
          <ac:picMkLst>
            <pc:docMk/>
            <pc:sldMk cId="0" sldId="256"/>
            <ac:picMk id="15" creationId="{D954E19D-491E-441C-AC55-CFA365C22796}"/>
          </ac:picMkLst>
        </pc:picChg>
      </pc:sldChg>
      <pc:sldChg chg="addSp mod setBg">
        <pc:chgData name="Наталья Полковникова" userId="a72e4d564c73f1dc" providerId="LiveId" clId="{B6F4813B-72C2-492D-B9DB-F164E28D9F56}" dt="2021-06-01T10:45:40.470" v="79" actId="26606"/>
        <pc:sldMkLst>
          <pc:docMk/>
          <pc:sldMk cId="0" sldId="260"/>
        </pc:sldMkLst>
        <pc:spChg chg="add">
          <ac:chgData name="Наталья Полковникова" userId="a72e4d564c73f1dc" providerId="LiveId" clId="{B6F4813B-72C2-492D-B9DB-F164E28D9F56}" dt="2021-06-01T10:45:40.470" v="79" actId="26606"/>
          <ac:spMkLst>
            <pc:docMk/>
            <pc:sldMk cId="0" sldId="260"/>
            <ac:spMk id="9" creationId="{C7D023E4-8DE1-436E-9847-ED6A4B4B04FD}"/>
          </ac:spMkLst>
        </pc:spChg>
        <pc:spChg chg="add">
          <ac:chgData name="Наталья Полковникова" userId="a72e4d564c73f1dc" providerId="LiveId" clId="{B6F4813B-72C2-492D-B9DB-F164E28D9F56}" dt="2021-06-01T10:45:40.470" v="79" actId="26606"/>
          <ac:spMkLst>
            <pc:docMk/>
            <pc:sldMk cId="0" sldId="260"/>
            <ac:spMk id="11" creationId="{8B2B1708-8CE4-4A20-94F5-55118AE2CBD7}"/>
          </ac:spMkLst>
        </pc:spChg>
        <pc:grpChg chg="add">
          <ac:chgData name="Наталья Полковникова" userId="a72e4d564c73f1dc" providerId="LiveId" clId="{B6F4813B-72C2-492D-B9DB-F164E28D9F56}" dt="2021-06-01T10:45:40.470" v="79" actId="26606"/>
          <ac:grpSpMkLst>
            <pc:docMk/>
            <pc:sldMk cId="0" sldId="260"/>
            <ac:grpSpMk id="13" creationId="{EC2D6DD8-FAD6-401D-9DE6-71DD04C980F3}"/>
          </ac:grpSpMkLst>
        </pc:grpChg>
        <pc:grpChg chg="add">
          <ac:chgData name="Наталья Полковникова" userId="a72e4d564c73f1dc" providerId="LiveId" clId="{B6F4813B-72C2-492D-B9DB-F164E28D9F56}" dt="2021-06-01T10:45:40.470" v="79" actId="26606"/>
          <ac:grpSpMkLst>
            <pc:docMk/>
            <pc:sldMk cId="0" sldId="260"/>
            <ac:grpSpMk id="17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6:16.149" v="89" actId="26606"/>
        <pc:sldMkLst>
          <pc:docMk/>
          <pc:sldMk cId="0" sldId="261"/>
        </pc:sldMkLst>
        <pc:spChg chg="mo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2" creationId="{00000000-0000-0000-0000-000000000000}"/>
          </ac:spMkLst>
        </pc:spChg>
        <pc:spChg chg="add del mo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3" creationId="{00000000-0000-0000-0000-000000000000}"/>
          </ac:spMkLst>
        </pc:spChg>
        <pc:spChg chg="add del">
          <ac:chgData name="Наталья Полковникова" userId="a72e4d564c73f1dc" providerId="LiveId" clId="{B6F4813B-72C2-492D-B9DB-F164E28D9F56}" dt="2021-06-01T10:45:58.893" v="82" actId="26606"/>
          <ac:spMkLst>
            <pc:docMk/>
            <pc:sldMk cId="0" sldId="261"/>
            <ac:spMk id="8" creationId="{815925C2-A704-4D47-B1C1-3FCA52512EC1}"/>
          </ac:spMkLst>
        </pc:spChg>
        <pc:spChg chg="add del">
          <ac:chgData name="Наталья Полковникова" userId="a72e4d564c73f1dc" providerId="LiveId" clId="{B6F4813B-72C2-492D-B9DB-F164E28D9F56}" dt="2021-06-01T10:46:02.126" v="84" actId="26606"/>
          <ac:spMkLst>
            <pc:docMk/>
            <pc:sldMk cId="0" sldId="261"/>
            <ac:spMk id="9" creationId="{BACC6370-2D7E-4714-9D71-7542949D7D5D}"/>
          </ac:spMkLst>
        </pc:spChg>
        <pc:spChg chg="add del">
          <ac:chgData name="Наталья Полковникова" userId="a72e4d564c73f1dc" providerId="LiveId" clId="{B6F4813B-72C2-492D-B9DB-F164E28D9F56}" dt="2021-06-01T10:45:58.893" v="82" actId="26606"/>
          <ac:spMkLst>
            <pc:docMk/>
            <pc:sldMk cId="0" sldId="261"/>
            <ac:spMk id="10" creationId="{01D4315C-C23C-4FD3-98DF-08C29E2292A8}"/>
          </ac:spMkLst>
        </pc:spChg>
        <pc:spChg chg="add del">
          <ac:chgData name="Наталья Полковникова" userId="a72e4d564c73f1dc" providerId="LiveId" clId="{B6F4813B-72C2-492D-B9DB-F164E28D9F56}" dt="2021-06-01T10:46:02.126" v="84" actId="26606"/>
          <ac:spMkLst>
            <pc:docMk/>
            <pc:sldMk cId="0" sldId="261"/>
            <ac:spMk id="11" creationId="{F68B3F68-107C-434F-AA38-110D5EA91B85}"/>
          </ac:spMkLst>
        </pc:spChg>
        <pc:spChg chg="add del">
          <ac:chgData name="Наталья Полковникова" userId="a72e4d564c73f1dc" providerId="LiveId" clId="{B6F4813B-72C2-492D-B9DB-F164E28D9F56}" dt="2021-06-01T10:46:16.032" v="88" actId="26606"/>
          <ac:spMkLst>
            <pc:docMk/>
            <pc:sldMk cId="0" sldId="261"/>
            <ac:spMk id="13" creationId="{AAD0DBB9-1A4B-4391-81D4-CB19F9AB918A}"/>
          </ac:spMkLst>
        </pc:spChg>
        <pc:spChg chg="add del">
          <ac:chgData name="Наталья Полковникова" userId="a72e4d564c73f1dc" providerId="LiveId" clId="{B6F4813B-72C2-492D-B9DB-F164E28D9F56}" dt="2021-06-01T10:46:02.126" v="84" actId="26606"/>
          <ac:spMkLst>
            <pc:docMk/>
            <pc:sldMk cId="0" sldId="261"/>
            <ac:spMk id="15" creationId="{063BBA22-50EA-4C4D-BE05-F1CE4E63AA56}"/>
          </ac:spMkLst>
        </pc:spChg>
        <pc:spChg chg="add del">
          <ac:chgData name="Наталья Полковникова" userId="a72e4d564c73f1dc" providerId="LiveId" clId="{B6F4813B-72C2-492D-B9DB-F164E28D9F56}" dt="2021-06-01T10:46:02.126" v="84" actId="26606"/>
          <ac:spMkLst>
            <pc:docMk/>
            <pc:sldMk cId="0" sldId="261"/>
            <ac:spMk id="25" creationId="{AAD0DBB9-1A4B-4391-81D4-CB19F9AB918A}"/>
          </ac:spMkLst>
        </pc:spChg>
        <pc:spChg chg="add del">
          <ac:chgData name="Наталья Полковникова" userId="a72e4d564c73f1dc" providerId="LiveId" clId="{B6F4813B-72C2-492D-B9DB-F164E28D9F56}" dt="2021-06-01T10:46:09.379" v="86" actId="26606"/>
          <ac:spMkLst>
            <pc:docMk/>
            <pc:sldMk cId="0" sldId="261"/>
            <ac:spMk id="27" creationId="{907E470A-25F4-47D0-8FEC-EE9FD606BB34}"/>
          </ac:spMkLst>
        </pc:spChg>
        <pc:spChg chg="add del">
          <ac:chgData name="Наталья Полковникова" userId="a72e4d564c73f1dc" providerId="LiveId" clId="{B6F4813B-72C2-492D-B9DB-F164E28D9F56}" dt="2021-06-01T10:46:09.379" v="86" actId="26606"/>
          <ac:spMkLst>
            <pc:docMk/>
            <pc:sldMk cId="0" sldId="261"/>
            <ac:spMk id="34" creationId="{00000000-0000-0000-0000-000000000000}"/>
          </ac:spMkLst>
        </pc:spChg>
        <pc:spChg chg="add del">
          <ac:chgData name="Наталья Полковникова" userId="a72e4d564c73f1dc" providerId="LiveId" clId="{B6F4813B-72C2-492D-B9DB-F164E28D9F56}" dt="2021-06-01T10:46:16.032" v="88" actId="26606"/>
          <ac:spMkLst>
            <pc:docMk/>
            <pc:sldMk cId="0" sldId="261"/>
            <ac:spMk id="36" creationId="{BACC6370-2D7E-4714-9D71-7542949D7D5D}"/>
          </ac:spMkLst>
        </pc:spChg>
        <pc:spChg chg="add del">
          <ac:chgData name="Наталья Полковникова" userId="a72e4d564c73f1dc" providerId="LiveId" clId="{B6F4813B-72C2-492D-B9DB-F164E28D9F56}" dt="2021-06-01T10:46:16.032" v="88" actId="26606"/>
          <ac:spMkLst>
            <pc:docMk/>
            <pc:sldMk cId="0" sldId="261"/>
            <ac:spMk id="37" creationId="{F68B3F68-107C-434F-AA38-110D5EA91B85}"/>
          </ac:spMkLst>
        </pc:spChg>
        <pc:spChg chg="add del">
          <ac:chgData name="Наталья Полковникова" userId="a72e4d564c73f1dc" providerId="LiveId" clId="{B6F4813B-72C2-492D-B9DB-F164E28D9F56}" dt="2021-06-01T10:46:16.032" v="88" actId="26606"/>
          <ac:spMkLst>
            <pc:docMk/>
            <pc:sldMk cId="0" sldId="261"/>
            <ac:spMk id="38" creationId="{063BBA22-50EA-4C4D-BE05-F1CE4E63AA56}"/>
          </ac:spMkLst>
        </pc:spChg>
        <pc:spChg chg="ad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41" creationId="{44D65982-4F00-4330-8DAA-DE6A9E4D6D23}"/>
          </ac:spMkLst>
        </pc:spChg>
        <pc:spChg chg="ad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42" creationId="{56AD21CA-472C-4EA1-A897-F639017AFED3}"/>
          </ac:spMkLst>
        </pc:spChg>
        <pc:spChg chg="ad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48" creationId="{C05FE506-AB9A-470B-89C8-008269966F9C}"/>
          </ac:spMkLst>
        </pc:spChg>
        <pc:spChg chg="add">
          <ac:chgData name="Наталья Полковникова" userId="a72e4d564c73f1dc" providerId="LiveId" clId="{B6F4813B-72C2-492D-B9DB-F164E28D9F56}" dt="2021-06-01T10:46:16.149" v="89" actId="26606"/>
          <ac:spMkLst>
            <pc:docMk/>
            <pc:sldMk cId="0" sldId="261"/>
            <ac:spMk id="49" creationId="{00000000-0000-0000-0000-000000000000}"/>
          </ac:spMkLst>
        </pc:spChg>
        <pc:grpChg chg="add del">
          <ac:chgData name="Наталья Полковникова" userId="a72e4d564c73f1dc" providerId="LiveId" clId="{B6F4813B-72C2-492D-B9DB-F164E28D9F56}" dt="2021-06-01T10:45:58.893" v="82" actId="26606"/>
          <ac:grpSpMkLst>
            <pc:docMk/>
            <pc:sldMk cId="0" sldId="261"/>
            <ac:grpSpMk id="12" creationId="{5E6B47BC-43FD-4C91-8BFF-B41B99A8A39E}"/>
          </ac:grpSpMkLst>
        </pc:grpChg>
        <pc:grpChg chg="add del">
          <ac:chgData name="Наталья Полковникова" userId="a72e4d564c73f1dc" providerId="LiveId" clId="{B6F4813B-72C2-492D-B9DB-F164E28D9F56}" dt="2021-06-01T10:46:09.379" v="86" actId="26606"/>
          <ac:grpSpMkLst>
            <pc:docMk/>
            <pc:sldMk cId="0" sldId="261"/>
            <ac:grpSpMk id="14" creationId="{8618EE54-271A-4FE8-B6B3-D0FCF55A7A01}"/>
          </ac:grpSpMkLst>
        </pc:grpChg>
        <pc:grpChg chg="add del">
          <ac:chgData name="Наталья Полковникова" userId="a72e4d564c73f1dc" providerId="LiveId" clId="{B6F4813B-72C2-492D-B9DB-F164E28D9F56}" dt="2021-06-01T10:45:58.893" v="82" actId="26606"/>
          <ac:grpSpMkLst>
            <pc:docMk/>
            <pc:sldMk cId="0" sldId="261"/>
            <ac:grpSpMk id="16" creationId="{43F5E015-E085-4624-B431-B42414448684}"/>
          </ac:grpSpMkLst>
        </pc:grpChg>
        <pc:grpChg chg="add del">
          <ac:chgData name="Наталья Полковникова" userId="a72e4d564c73f1dc" providerId="LiveId" clId="{B6F4813B-72C2-492D-B9DB-F164E28D9F56}" dt="2021-06-01T10:46:09.379" v="86" actId="26606"/>
          <ac:grpSpMkLst>
            <pc:docMk/>
            <pc:sldMk cId="0" sldId="261"/>
            <ac:grpSpMk id="18" creationId="{43F5E015-E085-4624-B431-B42414448684}"/>
          </ac:grpSpMkLst>
        </pc:grpChg>
        <pc:grpChg chg="add del">
          <ac:chgData name="Наталья Полковникова" userId="a72e4d564c73f1dc" providerId="LiveId" clId="{B6F4813B-72C2-492D-B9DB-F164E28D9F56}" dt="2021-06-01T10:46:09.379" v="86" actId="26606"/>
          <ac:grpSpMkLst>
            <pc:docMk/>
            <pc:sldMk cId="0" sldId="261"/>
            <ac:grpSpMk id="28" creationId="{66220E63-99E1-482A-A0A6-B47EB4BF8797}"/>
          </ac:grpSpMkLst>
        </pc:grpChg>
        <pc:grpChg chg="add">
          <ac:chgData name="Наталья Полковникова" userId="a72e4d564c73f1dc" providerId="LiveId" clId="{B6F4813B-72C2-492D-B9DB-F164E28D9F56}" dt="2021-06-01T10:46:16.149" v="89" actId="26606"/>
          <ac:grpSpMkLst>
            <pc:docMk/>
            <pc:sldMk cId="0" sldId="261"/>
            <ac:grpSpMk id="43" creationId="{B29A5F49-8CEE-44D2-A717-96965326A59B}"/>
          </ac:grpSpMkLst>
        </pc:grpChg>
        <pc:grpChg chg="add">
          <ac:chgData name="Наталья Полковникова" userId="a72e4d564c73f1dc" providerId="LiveId" clId="{B6F4813B-72C2-492D-B9DB-F164E28D9F56}" dt="2021-06-01T10:46:16.149" v="89" actId="26606"/>
          <ac:grpSpMkLst>
            <pc:docMk/>
            <pc:sldMk cId="0" sldId="261"/>
            <ac:grpSpMk id="46" creationId="{43F5E015-E085-4624-B431-B42414448684}"/>
          </ac:grpSpMkLst>
        </pc:grpChg>
        <pc:graphicFrameChg chg="add del">
          <ac:chgData name="Наталья Полковникова" userId="a72e4d564c73f1dc" providerId="LiveId" clId="{B6F4813B-72C2-492D-B9DB-F164E28D9F56}" dt="2021-06-01T10:46:02.126" v="84" actId="26606"/>
          <ac:graphicFrameMkLst>
            <pc:docMk/>
            <pc:sldMk cId="0" sldId="261"/>
            <ac:graphicFrameMk id="5" creationId="{5CB5570B-B098-4DAA-816C-DC34744D9D81}"/>
          </ac:graphicFrameMkLst>
        </pc:graphicFrameChg>
        <pc:graphicFrameChg chg="add del">
          <ac:chgData name="Наталья Полковникова" userId="a72e4d564c73f1dc" providerId="LiveId" clId="{B6F4813B-72C2-492D-B9DB-F164E28D9F56}" dt="2021-06-01T10:46:16.032" v="88" actId="26606"/>
          <ac:graphicFrameMkLst>
            <pc:docMk/>
            <pc:sldMk cId="0" sldId="261"/>
            <ac:graphicFrameMk id="39" creationId="{5CB5570B-B098-4DAA-816C-DC34744D9D81}"/>
          </ac:graphicFrameMkLst>
        </pc:graphicFrameChg>
      </pc:sldChg>
      <pc:sldChg chg="addSp mod setBg">
        <pc:chgData name="Наталья Полковникова" userId="a72e4d564c73f1dc" providerId="LiveId" clId="{B6F4813B-72C2-492D-B9DB-F164E28D9F56}" dt="2021-06-01T10:46:46.309" v="90" actId="26606"/>
        <pc:sldMkLst>
          <pc:docMk/>
          <pc:sldMk cId="0" sldId="264"/>
        </pc:sldMkLst>
        <pc:spChg chg="add">
          <ac:chgData name="Наталья Полковникова" userId="a72e4d564c73f1dc" providerId="LiveId" clId="{B6F4813B-72C2-492D-B9DB-F164E28D9F56}" dt="2021-06-01T10:46:46.309" v="90" actId="26606"/>
          <ac:spMkLst>
            <pc:docMk/>
            <pc:sldMk cId="0" sldId="264"/>
            <ac:spMk id="9" creationId="{C7D023E4-8DE1-436E-9847-ED6A4B4B04FD}"/>
          </ac:spMkLst>
        </pc:spChg>
        <pc:spChg chg="add">
          <ac:chgData name="Наталья Полковникова" userId="a72e4d564c73f1dc" providerId="LiveId" clId="{B6F4813B-72C2-492D-B9DB-F164E28D9F56}" dt="2021-06-01T10:46:46.309" v="90" actId="26606"/>
          <ac:spMkLst>
            <pc:docMk/>
            <pc:sldMk cId="0" sldId="264"/>
            <ac:spMk id="11" creationId="{8B2B1708-8CE4-4A20-94F5-55118AE2CBD7}"/>
          </ac:spMkLst>
        </pc:spChg>
        <pc:grpChg chg="add">
          <ac:chgData name="Наталья Полковникова" userId="a72e4d564c73f1dc" providerId="LiveId" clId="{B6F4813B-72C2-492D-B9DB-F164E28D9F56}" dt="2021-06-01T10:46:46.309" v="90" actId="26606"/>
          <ac:grpSpMkLst>
            <pc:docMk/>
            <pc:sldMk cId="0" sldId="264"/>
            <ac:grpSpMk id="13" creationId="{EC2D6DD8-FAD6-401D-9DE6-71DD04C980F3}"/>
          </ac:grpSpMkLst>
        </pc:grpChg>
        <pc:grpChg chg="add">
          <ac:chgData name="Наталья Полковникова" userId="a72e4d564c73f1dc" providerId="LiveId" clId="{B6F4813B-72C2-492D-B9DB-F164E28D9F56}" dt="2021-06-01T10:46:46.309" v="90" actId="26606"/>
          <ac:grpSpMkLst>
            <pc:docMk/>
            <pc:sldMk cId="0" sldId="264"/>
            <ac:grpSpMk id="17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3:02.751" v="58" actId="26606"/>
        <pc:sldMkLst>
          <pc:docMk/>
          <pc:sldMk cId="0" sldId="265"/>
        </pc:sldMkLst>
        <pc:spChg chg="mod">
          <ac:chgData name="Наталья Полковникова" userId="a72e4d564c73f1dc" providerId="LiveId" clId="{B6F4813B-72C2-492D-B9DB-F164E28D9F56}" dt="2021-06-01T10:43:02.751" v="58" actId="26606"/>
          <ac:spMkLst>
            <pc:docMk/>
            <pc:sldMk cId="0" sldId="265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3:02.751" v="58" actId="26606"/>
          <ac:spMkLst>
            <pc:docMk/>
            <pc:sldMk cId="0" sldId="265"/>
            <ac:spMk id="3" creationId="{00000000-0000-0000-0000-000000000000}"/>
          </ac:spMkLst>
        </pc:spChg>
        <pc:spChg chg="add del">
          <ac:chgData name="Наталья Полковникова" userId="a72e4d564c73f1dc" providerId="LiveId" clId="{B6F4813B-72C2-492D-B9DB-F164E28D9F56}" dt="2021-06-01T10:43:02.744" v="57" actId="26606"/>
          <ac:spMkLst>
            <pc:docMk/>
            <pc:sldMk cId="0" sldId="265"/>
            <ac:spMk id="8" creationId="{44D65982-4F00-4330-8DAA-DE6A9E4D6D23}"/>
          </ac:spMkLst>
        </pc:spChg>
        <pc:spChg chg="add del">
          <ac:chgData name="Наталья Полковникова" userId="a72e4d564c73f1dc" providerId="LiveId" clId="{B6F4813B-72C2-492D-B9DB-F164E28D9F56}" dt="2021-06-01T10:43:02.744" v="57" actId="26606"/>
          <ac:spMkLst>
            <pc:docMk/>
            <pc:sldMk cId="0" sldId="265"/>
            <ac:spMk id="10" creationId="{56AD21CA-472C-4EA1-A897-F639017AFED3}"/>
          </ac:spMkLst>
        </pc:spChg>
        <pc:spChg chg="add del">
          <ac:chgData name="Наталья Полковникова" userId="a72e4d564c73f1dc" providerId="LiveId" clId="{B6F4813B-72C2-492D-B9DB-F164E28D9F56}" dt="2021-06-01T10:43:02.744" v="57" actId="26606"/>
          <ac:spMkLst>
            <pc:docMk/>
            <pc:sldMk cId="0" sldId="265"/>
            <ac:spMk id="25" creationId="{C05FE506-AB9A-470B-89C8-008269966F9C}"/>
          </ac:spMkLst>
        </pc:spChg>
        <pc:spChg chg="add">
          <ac:chgData name="Наталья Полковникова" userId="a72e4d564c73f1dc" providerId="LiveId" clId="{B6F4813B-72C2-492D-B9DB-F164E28D9F56}" dt="2021-06-01T10:43:02.751" v="58" actId="26606"/>
          <ac:spMkLst>
            <pc:docMk/>
            <pc:sldMk cId="0" sldId="265"/>
            <ac:spMk id="27" creationId="{DE7FFD28-545C-4C88-A2E7-152FB234C92C}"/>
          </ac:spMkLst>
        </pc:spChg>
        <pc:grpChg chg="add del">
          <ac:chgData name="Наталья Полковникова" userId="a72e4d564c73f1dc" providerId="LiveId" clId="{B6F4813B-72C2-492D-B9DB-F164E28D9F56}" dt="2021-06-01T10:43:02.744" v="57" actId="26606"/>
          <ac:grpSpMkLst>
            <pc:docMk/>
            <pc:sldMk cId="0" sldId="265"/>
            <ac:grpSpMk id="12" creationId="{B29A5F49-8CEE-44D2-A717-96965326A59B}"/>
          </ac:grpSpMkLst>
        </pc:grpChg>
        <pc:grpChg chg="add del">
          <ac:chgData name="Наталья Полковникова" userId="a72e4d564c73f1dc" providerId="LiveId" clId="{B6F4813B-72C2-492D-B9DB-F164E28D9F56}" dt="2021-06-01T10:43:02.744" v="57" actId="26606"/>
          <ac:grpSpMkLst>
            <pc:docMk/>
            <pc:sldMk cId="0" sldId="265"/>
            <ac:grpSpMk id="16" creationId="{43F5E015-E085-4624-B431-B42414448684}"/>
          </ac:grpSpMkLst>
        </pc:grpChg>
      </pc:sldChg>
      <pc:sldChg chg="addSp modSp mod setBg">
        <pc:chgData name="Наталья Полковникова" userId="a72e4d564c73f1dc" providerId="LiveId" clId="{B6F4813B-72C2-492D-B9DB-F164E28D9F56}" dt="2021-06-01T10:45:47.154" v="80" actId="26606"/>
        <pc:sldMkLst>
          <pc:docMk/>
          <pc:sldMk cId="0" sldId="266"/>
        </pc:sldMkLst>
        <pc:spChg chg="mod">
          <ac:chgData name="Наталья Полковникова" userId="a72e4d564c73f1dc" providerId="LiveId" clId="{B6F4813B-72C2-492D-B9DB-F164E28D9F56}" dt="2021-06-01T10:45:47.154" v="80" actId="26606"/>
          <ac:spMkLst>
            <pc:docMk/>
            <pc:sldMk cId="0" sldId="266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5:47.154" v="80" actId="26606"/>
          <ac:spMkLst>
            <pc:docMk/>
            <pc:sldMk cId="0" sldId="266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5:47.154" v="80" actId="26606"/>
          <ac:spMkLst>
            <pc:docMk/>
            <pc:sldMk cId="0" sldId="266"/>
            <ac:spMk id="8" creationId="{907E470A-25F4-47D0-8FEC-EE9FD606BB34}"/>
          </ac:spMkLst>
        </pc:spChg>
        <pc:grpChg chg="add">
          <ac:chgData name="Наталья Полковникова" userId="a72e4d564c73f1dc" providerId="LiveId" clId="{B6F4813B-72C2-492D-B9DB-F164E28D9F56}" dt="2021-06-01T10:45:47.154" v="80" actId="26606"/>
          <ac:grpSpMkLst>
            <pc:docMk/>
            <pc:sldMk cId="0" sldId="266"/>
            <ac:grpSpMk id="10" creationId="{66220E63-99E1-482A-A0A6-B47EB4BF8797}"/>
          </ac:grpSpMkLst>
        </pc:grpChg>
        <pc:grpChg chg="add">
          <ac:chgData name="Наталья Полковникова" userId="a72e4d564c73f1dc" providerId="LiveId" clId="{B6F4813B-72C2-492D-B9DB-F164E28D9F56}" dt="2021-06-01T10:45:47.154" v="80" actId="26606"/>
          <ac:grpSpMkLst>
            <pc:docMk/>
            <pc:sldMk cId="0" sldId="266"/>
            <ac:grpSpMk id="14" creationId="{8618EE54-271A-4FE8-B6B3-D0FCF55A7A01}"/>
          </ac:grpSpMkLst>
        </pc:grpChg>
        <pc:grpChg chg="add">
          <ac:chgData name="Наталья Полковникова" userId="a72e4d564c73f1dc" providerId="LiveId" clId="{B6F4813B-72C2-492D-B9DB-F164E28D9F56}" dt="2021-06-01T10:45:47.154" v="80" actId="26606"/>
          <ac:grpSpMkLst>
            <pc:docMk/>
            <pc:sldMk cId="0" sldId="266"/>
            <ac:grpSpMk id="18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6:55.097" v="91" actId="26606"/>
        <pc:sldMkLst>
          <pc:docMk/>
          <pc:sldMk cId="0" sldId="268"/>
        </pc:sldMkLst>
        <pc:spChg chg="mod">
          <ac:chgData name="Наталья Полковникова" userId="a72e4d564c73f1dc" providerId="LiveId" clId="{B6F4813B-72C2-492D-B9DB-F164E28D9F56}" dt="2021-06-01T10:46:55.097" v="91" actId="26606"/>
          <ac:spMkLst>
            <pc:docMk/>
            <pc:sldMk cId="0" sldId="268"/>
            <ac:spMk id="2" creationId="{00000000-0000-0000-0000-000000000000}"/>
          </ac:spMkLst>
        </pc:spChg>
        <pc:spChg chg="del">
          <ac:chgData name="Наталья Полковникова" userId="a72e4d564c73f1dc" providerId="LiveId" clId="{B6F4813B-72C2-492D-B9DB-F164E28D9F56}" dt="2021-06-01T10:46:55.097" v="91" actId="26606"/>
          <ac:spMkLst>
            <pc:docMk/>
            <pc:sldMk cId="0" sldId="268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6:55.097" v="91" actId="26606"/>
          <ac:spMkLst>
            <pc:docMk/>
            <pc:sldMk cId="0" sldId="268"/>
            <ac:spMk id="9" creationId="{8DF67618-B87B-4195-8E24-3B126F79FF55}"/>
          </ac:spMkLst>
        </pc:spChg>
        <pc:spChg chg="add">
          <ac:chgData name="Наталья Полковникова" userId="a72e4d564c73f1dc" providerId="LiveId" clId="{B6F4813B-72C2-492D-B9DB-F164E28D9F56}" dt="2021-06-01T10:46:55.097" v="91" actId="26606"/>
          <ac:spMkLst>
            <pc:docMk/>
            <pc:sldMk cId="0" sldId="268"/>
            <ac:spMk id="11" creationId="{64960379-9FF9-400A-A8A8-F5AB633FD3BF}"/>
          </ac:spMkLst>
        </pc:spChg>
        <pc:grpChg chg="add">
          <ac:chgData name="Наталья Полковникова" userId="a72e4d564c73f1dc" providerId="LiveId" clId="{B6F4813B-72C2-492D-B9DB-F164E28D9F56}" dt="2021-06-01T10:46:55.097" v="91" actId="26606"/>
          <ac:grpSpMkLst>
            <pc:docMk/>
            <pc:sldMk cId="0" sldId="268"/>
            <ac:grpSpMk id="13" creationId="{2C491629-AE25-486B-9B22-2CE4EE8F7E47}"/>
          </ac:grpSpMkLst>
        </pc:grpChg>
        <pc:grpChg chg="add">
          <ac:chgData name="Наталья Полковникова" userId="a72e4d564c73f1dc" providerId="LiveId" clId="{B6F4813B-72C2-492D-B9DB-F164E28D9F56}" dt="2021-06-01T10:46:55.097" v="91" actId="26606"/>
          <ac:grpSpMkLst>
            <pc:docMk/>
            <pc:sldMk cId="0" sldId="268"/>
            <ac:grpSpMk id="17" creationId="{43F5E015-E085-4624-B431-B42414448684}"/>
          </ac:grpSpMkLst>
        </pc:grpChg>
        <pc:graphicFrameChg chg="add">
          <ac:chgData name="Наталья Полковникова" userId="a72e4d564c73f1dc" providerId="LiveId" clId="{B6F4813B-72C2-492D-B9DB-F164E28D9F56}" dt="2021-06-01T10:46:55.097" v="91" actId="26606"/>
          <ac:graphicFrameMkLst>
            <pc:docMk/>
            <pc:sldMk cId="0" sldId="268"/>
            <ac:graphicFrameMk id="5" creationId="{B79D9BEC-3706-494C-A8CF-3534CAA023DC}"/>
          </ac:graphicFrameMkLst>
        </pc:graphicFrameChg>
      </pc:sldChg>
      <pc:sldChg chg="addSp modSp mod setBg">
        <pc:chgData name="Наталья Полковникова" userId="a72e4d564c73f1dc" providerId="LiveId" clId="{B6F4813B-72C2-492D-B9DB-F164E28D9F56}" dt="2021-06-01T10:47:04.093" v="92" actId="26606"/>
        <pc:sldMkLst>
          <pc:docMk/>
          <pc:sldMk cId="0" sldId="269"/>
        </pc:sldMkLst>
        <pc:spChg chg="mod">
          <ac:chgData name="Наталья Полковникова" userId="a72e4d564c73f1dc" providerId="LiveId" clId="{B6F4813B-72C2-492D-B9DB-F164E28D9F56}" dt="2021-06-01T10:47:04.093" v="92" actId="26606"/>
          <ac:spMkLst>
            <pc:docMk/>
            <pc:sldMk cId="0" sldId="269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7:04.093" v="92" actId="26606"/>
          <ac:spMkLst>
            <pc:docMk/>
            <pc:sldMk cId="0" sldId="269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7:04.093" v="92" actId="26606"/>
          <ac:spMkLst>
            <pc:docMk/>
            <pc:sldMk cId="0" sldId="269"/>
            <ac:spMk id="8" creationId="{815925C2-A704-4D47-B1C1-3FCA52512EC1}"/>
          </ac:spMkLst>
        </pc:spChg>
        <pc:spChg chg="add">
          <ac:chgData name="Наталья Полковникова" userId="a72e4d564c73f1dc" providerId="LiveId" clId="{B6F4813B-72C2-492D-B9DB-F164E28D9F56}" dt="2021-06-01T10:47:04.093" v="92" actId="26606"/>
          <ac:spMkLst>
            <pc:docMk/>
            <pc:sldMk cId="0" sldId="269"/>
            <ac:spMk id="10" creationId="{01D4315C-C23C-4FD3-98DF-08C29E2292A8}"/>
          </ac:spMkLst>
        </pc:spChg>
        <pc:grpChg chg="add">
          <ac:chgData name="Наталья Полковникова" userId="a72e4d564c73f1dc" providerId="LiveId" clId="{B6F4813B-72C2-492D-B9DB-F164E28D9F56}" dt="2021-06-01T10:47:04.093" v="92" actId="26606"/>
          <ac:grpSpMkLst>
            <pc:docMk/>
            <pc:sldMk cId="0" sldId="269"/>
            <ac:grpSpMk id="12" creationId="{5E6B47BC-43FD-4C91-8BFF-B41B99A8A39E}"/>
          </ac:grpSpMkLst>
        </pc:grpChg>
        <pc:grpChg chg="add">
          <ac:chgData name="Наталья Полковникова" userId="a72e4d564c73f1dc" providerId="LiveId" clId="{B6F4813B-72C2-492D-B9DB-F164E28D9F56}" dt="2021-06-01T10:47:04.093" v="92" actId="26606"/>
          <ac:grpSpMkLst>
            <pc:docMk/>
            <pc:sldMk cId="0" sldId="269"/>
            <ac:grpSpMk id="16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2:27.114" v="51" actId="26606"/>
        <pc:sldMkLst>
          <pc:docMk/>
          <pc:sldMk cId="2939942508" sldId="271"/>
        </pc:sldMkLst>
        <pc:spChg chg="del mo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3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4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10" creationId="{7517A47C-B2E5-4B79-8061-D74B1311AF6E}"/>
          </ac:spMkLst>
        </pc:spChg>
        <pc:spChg chg="ad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12" creationId="{C505E780-2083-4CB5-A42A-5E0E2908ECC3}"/>
          </ac:spMkLst>
        </pc:spChg>
        <pc:spChg chg="ad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14" creationId="{D2C0AE1C-0118-41AE-8A10-7CDCBF10E96F}"/>
          </ac:spMkLst>
        </pc:spChg>
        <pc:spChg chg="add">
          <ac:chgData name="Наталья Полковникова" userId="a72e4d564c73f1dc" providerId="LiveId" clId="{B6F4813B-72C2-492D-B9DB-F164E28D9F56}" dt="2021-06-01T10:42:27.114" v="51" actId="26606"/>
          <ac:spMkLst>
            <pc:docMk/>
            <pc:sldMk cId="2939942508" sldId="271"/>
            <ac:spMk id="16" creationId="{463EEC44-1BA3-44ED-81FC-A644B04B2A44}"/>
          </ac:spMkLst>
        </pc:spChg>
        <pc:graphicFrameChg chg="add">
          <ac:chgData name="Наталья Полковникова" userId="a72e4d564c73f1dc" providerId="LiveId" clId="{B6F4813B-72C2-492D-B9DB-F164E28D9F56}" dt="2021-06-01T10:42:27.114" v="51" actId="26606"/>
          <ac:graphicFrameMkLst>
            <pc:docMk/>
            <pc:sldMk cId="2939942508" sldId="271"/>
            <ac:graphicFrameMk id="6" creationId="{E13D98E5-FAE3-41B1-99F8-ED665DE10B87}"/>
          </ac:graphicFrameMkLst>
        </pc:graphicFrameChg>
      </pc:sldChg>
      <pc:sldChg chg="addSp mod setBg">
        <pc:chgData name="Наталья Полковникова" userId="a72e4d564c73f1dc" providerId="LiveId" clId="{B6F4813B-72C2-492D-B9DB-F164E28D9F56}" dt="2021-06-01T10:42:53.707" v="55" actId="26606"/>
        <pc:sldMkLst>
          <pc:docMk/>
          <pc:sldMk cId="1009614729" sldId="272"/>
        </pc:sldMkLst>
        <pc:spChg chg="add">
          <ac:chgData name="Наталья Полковникова" userId="a72e4d564c73f1dc" providerId="LiveId" clId="{B6F4813B-72C2-492D-B9DB-F164E28D9F56}" dt="2021-06-01T10:42:53.707" v="55" actId="26606"/>
          <ac:spMkLst>
            <pc:docMk/>
            <pc:sldMk cId="1009614729" sldId="272"/>
            <ac:spMk id="9" creationId="{C7D023E4-8DE1-436E-9847-ED6A4B4B04FD}"/>
          </ac:spMkLst>
        </pc:spChg>
        <pc:spChg chg="add">
          <ac:chgData name="Наталья Полковникова" userId="a72e4d564c73f1dc" providerId="LiveId" clId="{B6F4813B-72C2-492D-B9DB-F164E28D9F56}" dt="2021-06-01T10:42:53.707" v="55" actId="26606"/>
          <ac:spMkLst>
            <pc:docMk/>
            <pc:sldMk cId="1009614729" sldId="272"/>
            <ac:spMk id="11" creationId="{8B2B1708-8CE4-4A20-94F5-55118AE2CBD7}"/>
          </ac:spMkLst>
        </pc:spChg>
        <pc:grpChg chg="add">
          <ac:chgData name="Наталья Полковникова" userId="a72e4d564c73f1dc" providerId="LiveId" clId="{B6F4813B-72C2-492D-B9DB-F164E28D9F56}" dt="2021-06-01T10:42:53.707" v="55" actId="26606"/>
          <ac:grpSpMkLst>
            <pc:docMk/>
            <pc:sldMk cId="1009614729" sldId="272"/>
            <ac:grpSpMk id="13" creationId="{EC2D6DD8-FAD6-401D-9DE6-71DD04C980F3}"/>
          </ac:grpSpMkLst>
        </pc:grpChg>
        <pc:grpChg chg="add">
          <ac:chgData name="Наталья Полковникова" userId="a72e4d564c73f1dc" providerId="LiveId" clId="{B6F4813B-72C2-492D-B9DB-F164E28D9F56}" dt="2021-06-01T10:42:53.707" v="55" actId="26606"/>
          <ac:grpSpMkLst>
            <pc:docMk/>
            <pc:sldMk cId="1009614729" sldId="272"/>
            <ac:grpSpMk id="17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5:18.785" v="78" actId="26606"/>
        <pc:sldMkLst>
          <pc:docMk/>
          <pc:sldMk cId="2716189740" sldId="273"/>
        </pc:sldMkLst>
        <pc:spChg chg="mod">
          <ac:chgData name="Наталья Полковникова" userId="a72e4d564c73f1dc" providerId="LiveId" clId="{B6F4813B-72C2-492D-B9DB-F164E28D9F56}" dt="2021-06-01T10:45:18.785" v="78" actId="26606"/>
          <ac:spMkLst>
            <pc:docMk/>
            <pc:sldMk cId="2716189740" sldId="273"/>
            <ac:spMk id="2" creationId="{00000000-0000-0000-0000-000000000000}"/>
          </ac:spMkLst>
        </pc:spChg>
        <pc:spChg chg="del">
          <ac:chgData name="Наталья Полковникова" userId="a72e4d564c73f1dc" providerId="LiveId" clId="{B6F4813B-72C2-492D-B9DB-F164E28D9F56}" dt="2021-06-01T10:45:18.785" v="78" actId="26606"/>
          <ac:spMkLst>
            <pc:docMk/>
            <pc:sldMk cId="2716189740" sldId="273"/>
            <ac:spMk id="3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5:18.785" v="78" actId="26606"/>
          <ac:spMkLst>
            <pc:docMk/>
            <pc:sldMk cId="2716189740" sldId="273"/>
            <ac:spMk id="4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5:18.785" v="78" actId="26606"/>
          <ac:spMkLst>
            <pc:docMk/>
            <pc:sldMk cId="2716189740" sldId="273"/>
            <ac:spMk id="10" creationId="{8DF67618-B87B-4195-8E24-3B126F79FF55}"/>
          </ac:spMkLst>
        </pc:spChg>
        <pc:spChg chg="add">
          <ac:chgData name="Наталья Полковникова" userId="a72e4d564c73f1dc" providerId="LiveId" clId="{B6F4813B-72C2-492D-B9DB-F164E28D9F56}" dt="2021-06-01T10:45:18.785" v="78" actId="26606"/>
          <ac:spMkLst>
            <pc:docMk/>
            <pc:sldMk cId="2716189740" sldId="273"/>
            <ac:spMk id="12" creationId="{64960379-9FF9-400A-A8A8-F5AB633FD3BF}"/>
          </ac:spMkLst>
        </pc:spChg>
        <pc:grpChg chg="add">
          <ac:chgData name="Наталья Полковникова" userId="a72e4d564c73f1dc" providerId="LiveId" clId="{B6F4813B-72C2-492D-B9DB-F164E28D9F56}" dt="2021-06-01T10:45:18.785" v="78" actId="26606"/>
          <ac:grpSpMkLst>
            <pc:docMk/>
            <pc:sldMk cId="2716189740" sldId="273"/>
            <ac:grpSpMk id="14" creationId="{2C491629-AE25-486B-9B22-2CE4EE8F7E47}"/>
          </ac:grpSpMkLst>
        </pc:grpChg>
        <pc:grpChg chg="add">
          <ac:chgData name="Наталья Полковникова" userId="a72e4d564c73f1dc" providerId="LiveId" clId="{B6F4813B-72C2-492D-B9DB-F164E28D9F56}" dt="2021-06-01T10:45:18.785" v="78" actId="26606"/>
          <ac:grpSpMkLst>
            <pc:docMk/>
            <pc:sldMk cId="2716189740" sldId="273"/>
            <ac:grpSpMk id="18" creationId="{43F5E015-E085-4624-B431-B42414448684}"/>
          </ac:grpSpMkLst>
        </pc:grpChg>
        <pc:graphicFrameChg chg="add">
          <ac:chgData name="Наталья Полковникова" userId="a72e4d564c73f1dc" providerId="LiveId" clId="{B6F4813B-72C2-492D-B9DB-F164E28D9F56}" dt="2021-06-01T10:45:18.785" v="78" actId="26606"/>
          <ac:graphicFrameMkLst>
            <pc:docMk/>
            <pc:sldMk cId="2716189740" sldId="273"/>
            <ac:graphicFrameMk id="6" creationId="{AC246731-7DF1-4D76-9A8D-F32FAFD45A43}"/>
          </ac:graphicFrameMkLst>
        </pc:graphicFrameChg>
      </pc:sldChg>
      <pc:sldChg chg="addSp modSp mod setBg">
        <pc:chgData name="Наталья Полковникова" userId="a72e4d564c73f1dc" providerId="LiveId" clId="{B6F4813B-72C2-492D-B9DB-F164E28D9F56}" dt="2021-06-01T10:42:42.707" v="53" actId="26606"/>
        <pc:sldMkLst>
          <pc:docMk/>
          <pc:sldMk cId="2918707786" sldId="278"/>
        </pc:sldMkLst>
        <pc:spChg chg="mod">
          <ac:chgData name="Наталья Полковникова" userId="a72e4d564c73f1dc" providerId="LiveId" clId="{B6F4813B-72C2-492D-B9DB-F164E28D9F56}" dt="2021-06-01T10:42:42.707" v="53" actId="26606"/>
          <ac:spMkLst>
            <pc:docMk/>
            <pc:sldMk cId="2918707786" sldId="278"/>
            <ac:spMk id="4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2:42.707" v="53" actId="26606"/>
          <ac:spMkLst>
            <pc:docMk/>
            <pc:sldMk cId="2918707786" sldId="278"/>
            <ac:spMk id="5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2:42.707" v="53" actId="26606"/>
          <ac:spMkLst>
            <pc:docMk/>
            <pc:sldMk cId="2918707786" sldId="278"/>
            <ac:spMk id="10" creationId="{C7D023E4-8DE1-436E-9847-ED6A4B4B04FD}"/>
          </ac:spMkLst>
        </pc:spChg>
        <pc:grpChg chg="add">
          <ac:chgData name="Наталья Полковникова" userId="a72e4d564c73f1dc" providerId="LiveId" clId="{B6F4813B-72C2-492D-B9DB-F164E28D9F56}" dt="2021-06-01T10:42:42.707" v="53" actId="26606"/>
          <ac:grpSpMkLst>
            <pc:docMk/>
            <pc:sldMk cId="2918707786" sldId="278"/>
            <ac:grpSpMk id="12" creationId="{97264A61-6AE3-4DC0-A455-5EDC604E394D}"/>
          </ac:grpSpMkLst>
        </pc:grpChg>
        <pc:grpChg chg="add">
          <ac:chgData name="Наталья Полковникова" userId="a72e4d564c73f1dc" providerId="LiveId" clId="{B6F4813B-72C2-492D-B9DB-F164E28D9F56}" dt="2021-06-01T10:42:42.707" v="53" actId="26606"/>
          <ac:grpSpMkLst>
            <pc:docMk/>
            <pc:sldMk cId="2918707786" sldId="278"/>
            <ac:grpSpMk id="16" creationId="{D691EE10-D5F3-48FA-BE55-F24A0BE59EF6}"/>
          </ac:grpSpMkLst>
        </pc:grpChg>
        <pc:grpChg chg="add">
          <ac:chgData name="Наталья Полковникова" userId="a72e4d564c73f1dc" providerId="LiveId" clId="{B6F4813B-72C2-492D-B9DB-F164E28D9F56}" dt="2021-06-01T10:42:42.707" v="53" actId="26606"/>
          <ac:grpSpMkLst>
            <pc:docMk/>
            <pc:sldMk cId="2918707786" sldId="278"/>
            <ac:grpSpMk id="20" creationId="{43F5E015-E085-4624-B431-B42414448684}"/>
          </ac:grpSpMkLst>
        </pc:grpChg>
      </pc:sldChg>
      <pc:sldChg chg="addSp modSp mod setBg">
        <pc:chgData name="Наталья Полковникова" userId="a72e4d564c73f1dc" providerId="LiveId" clId="{B6F4813B-72C2-492D-B9DB-F164E28D9F56}" dt="2021-06-01T10:44:53.807" v="77" actId="26606"/>
        <pc:sldMkLst>
          <pc:docMk/>
          <pc:sldMk cId="328601706" sldId="280"/>
        </pc:sldMkLst>
        <pc:spChg chg="mod">
          <ac:chgData name="Наталья Полковникова" userId="a72e4d564c73f1dc" providerId="LiveId" clId="{B6F4813B-72C2-492D-B9DB-F164E28D9F56}" dt="2021-06-01T10:44:53.807" v="77" actId="26606"/>
          <ac:spMkLst>
            <pc:docMk/>
            <pc:sldMk cId="328601706" sldId="280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4:53.807" v="77" actId="26606"/>
          <ac:spMkLst>
            <pc:docMk/>
            <pc:sldMk cId="328601706" sldId="280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4:53.807" v="77" actId="26606"/>
          <ac:spMkLst>
            <pc:docMk/>
            <pc:sldMk cId="328601706" sldId="280"/>
            <ac:spMk id="8" creationId="{C7D023E4-8DE1-436E-9847-ED6A4B4B04FD}"/>
          </ac:spMkLst>
        </pc:spChg>
        <pc:spChg chg="add">
          <ac:chgData name="Наталья Полковникова" userId="a72e4d564c73f1dc" providerId="LiveId" clId="{B6F4813B-72C2-492D-B9DB-F164E28D9F56}" dt="2021-06-01T10:44:53.807" v="77" actId="26606"/>
          <ac:spMkLst>
            <pc:docMk/>
            <pc:sldMk cId="328601706" sldId="280"/>
            <ac:spMk id="10" creationId="{6BE11944-ED05-4FE9-9927-06C110BB3A36}"/>
          </ac:spMkLst>
        </pc:spChg>
        <pc:grpChg chg="add">
          <ac:chgData name="Наталья Полковникова" userId="a72e4d564c73f1dc" providerId="LiveId" clId="{B6F4813B-72C2-492D-B9DB-F164E28D9F56}" dt="2021-06-01T10:44:53.807" v="77" actId="26606"/>
          <ac:grpSpMkLst>
            <pc:docMk/>
            <pc:sldMk cId="328601706" sldId="280"/>
            <ac:grpSpMk id="12" creationId="{A2812508-238C-4BCD-BDD3-25C99C5CA233}"/>
          </ac:grpSpMkLst>
        </pc:grpChg>
        <pc:grpChg chg="add">
          <ac:chgData name="Наталья Полковникова" userId="a72e4d564c73f1dc" providerId="LiveId" clId="{B6F4813B-72C2-492D-B9DB-F164E28D9F56}" dt="2021-06-01T10:44:53.807" v="77" actId="26606"/>
          <ac:grpSpMkLst>
            <pc:docMk/>
            <pc:sldMk cId="328601706" sldId="280"/>
            <ac:grpSpMk id="16" creationId="{43F5E015-E085-4624-B431-B42414448684}"/>
          </ac:grpSpMkLst>
        </pc:grpChg>
      </pc:sldChg>
      <pc:sldChg chg="addSp modSp mod setBg">
        <pc:chgData name="Наталья Полковникова" userId="a72e4d564c73f1dc" providerId="LiveId" clId="{B6F4813B-72C2-492D-B9DB-F164E28D9F56}" dt="2021-06-01T10:44:09.848" v="69" actId="1076"/>
        <pc:sldMkLst>
          <pc:docMk/>
          <pc:sldMk cId="2812336135" sldId="281"/>
        </pc:sldMkLst>
        <pc:spChg chg="mod">
          <ac:chgData name="Наталья Полковникова" userId="a72e4d564c73f1dc" providerId="LiveId" clId="{B6F4813B-72C2-492D-B9DB-F164E28D9F56}" dt="2021-06-01T10:43:46.711" v="65" actId="20577"/>
          <ac:spMkLst>
            <pc:docMk/>
            <pc:sldMk cId="2812336135" sldId="281"/>
            <ac:spMk id="4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2:48.270" v="54" actId="26606"/>
          <ac:spMkLst>
            <pc:docMk/>
            <pc:sldMk cId="2812336135" sldId="281"/>
            <ac:spMk id="9" creationId="{C7D023E4-8DE1-436E-9847-ED6A4B4B04FD}"/>
          </ac:spMkLst>
        </pc:spChg>
        <pc:spChg chg="add">
          <ac:chgData name="Наталья Полковникова" userId="a72e4d564c73f1dc" providerId="LiveId" clId="{B6F4813B-72C2-492D-B9DB-F164E28D9F56}" dt="2021-06-01T10:42:48.270" v="54" actId="26606"/>
          <ac:spMkLst>
            <pc:docMk/>
            <pc:sldMk cId="2812336135" sldId="281"/>
            <ac:spMk id="11" creationId="{8B2B1708-8CE4-4A20-94F5-55118AE2CBD7}"/>
          </ac:spMkLst>
        </pc:spChg>
        <pc:spChg chg="add">
          <ac:chgData name="Наталья Полковникова" userId="a72e4d564c73f1dc" providerId="LiveId" clId="{B6F4813B-72C2-492D-B9DB-F164E28D9F56}" dt="2021-06-01T10:42:48.270" v="54" actId="26606"/>
          <ac:spMkLst>
            <pc:docMk/>
            <pc:sldMk cId="2812336135" sldId="281"/>
            <ac:spMk id="17" creationId="{C58F402F-FDB5-409B-8818-B6FCE06E577C}"/>
          </ac:spMkLst>
        </pc:spChg>
        <pc:grpChg chg="add">
          <ac:chgData name="Наталья Полковникова" userId="a72e4d564c73f1dc" providerId="LiveId" clId="{B6F4813B-72C2-492D-B9DB-F164E28D9F56}" dt="2021-06-01T10:42:48.270" v="54" actId="26606"/>
          <ac:grpSpMkLst>
            <pc:docMk/>
            <pc:sldMk cId="2812336135" sldId="281"/>
            <ac:grpSpMk id="13" creationId="{5D095D3E-C464-41D5-87FA-07742698A722}"/>
          </ac:grpSpMkLst>
        </pc:grpChg>
        <pc:grpChg chg="add">
          <ac:chgData name="Наталья Полковникова" userId="a72e4d564c73f1dc" providerId="LiveId" clId="{B6F4813B-72C2-492D-B9DB-F164E28D9F56}" dt="2021-06-01T10:42:48.270" v="54" actId="26606"/>
          <ac:grpSpMkLst>
            <pc:docMk/>
            <pc:sldMk cId="2812336135" sldId="281"/>
            <ac:grpSpMk id="19" creationId="{E27AF472-EAE3-4572-AB69-B92BD10DBC6D}"/>
          </ac:grpSpMkLst>
        </pc:grpChg>
        <pc:graphicFrameChg chg="mod ord">
          <ac:chgData name="Наталья Полковникова" userId="a72e4d564c73f1dc" providerId="LiveId" clId="{B6F4813B-72C2-492D-B9DB-F164E28D9F56}" dt="2021-06-01T10:44:09.848" v="69" actId="1076"/>
          <ac:graphicFrameMkLst>
            <pc:docMk/>
            <pc:sldMk cId="2812336135" sldId="281"/>
            <ac:graphicFrameMk id="2" creationId="{00000000-0000-0000-0000-000000000000}"/>
          </ac:graphicFrameMkLst>
        </pc:graphicFrameChg>
      </pc:sldChg>
      <pc:sldChg chg="addSp modSp mod setBg">
        <pc:chgData name="Наталья Полковникова" userId="a72e4d564c73f1dc" providerId="LiveId" clId="{B6F4813B-72C2-492D-B9DB-F164E28D9F56}" dt="2021-06-01T10:43:21.503" v="59" actId="26606"/>
        <pc:sldMkLst>
          <pc:docMk/>
          <pc:sldMk cId="1395758230" sldId="282"/>
        </pc:sldMkLst>
        <pc:spChg chg="mod">
          <ac:chgData name="Наталья Полковникова" userId="a72e4d564c73f1dc" providerId="LiveId" clId="{B6F4813B-72C2-492D-B9DB-F164E28D9F56}" dt="2021-06-01T10:43:21.503" v="59" actId="26606"/>
          <ac:spMkLst>
            <pc:docMk/>
            <pc:sldMk cId="1395758230" sldId="282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3:21.503" v="59" actId="26606"/>
          <ac:spMkLst>
            <pc:docMk/>
            <pc:sldMk cId="1395758230" sldId="282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3:21.503" v="59" actId="26606"/>
          <ac:spMkLst>
            <pc:docMk/>
            <pc:sldMk cId="1395758230" sldId="282"/>
            <ac:spMk id="8" creationId="{815925C2-A704-4D47-B1C1-3FCA52512EC1}"/>
          </ac:spMkLst>
        </pc:spChg>
        <pc:spChg chg="add">
          <ac:chgData name="Наталья Полковникова" userId="a72e4d564c73f1dc" providerId="LiveId" clId="{B6F4813B-72C2-492D-B9DB-F164E28D9F56}" dt="2021-06-01T10:43:21.503" v="59" actId="26606"/>
          <ac:spMkLst>
            <pc:docMk/>
            <pc:sldMk cId="1395758230" sldId="282"/>
            <ac:spMk id="10" creationId="{01D4315C-C23C-4FD3-98DF-08C29E2292A8}"/>
          </ac:spMkLst>
        </pc:spChg>
        <pc:grpChg chg="add">
          <ac:chgData name="Наталья Полковникова" userId="a72e4d564c73f1dc" providerId="LiveId" clId="{B6F4813B-72C2-492D-B9DB-F164E28D9F56}" dt="2021-06-01T10:43:21.503" v="59" actId="26606"/>
          <ac:grpSpMkLst>
            <pc:docMk/>
            <pc:sldMk cId="1395758230" sldId="282"/>
            <ac:grpSpMk id="12" creationId="{5E6B47BC-43FD-4C91-8BFF-B41B99A8A39E}"/>
          </ac:grpSpMkLst>
        </pc:grpChg>
        <pc:grpChg chg="add">
          <ac:chgData name="Наталья Полковникова" userId="a72e4d564c73f1dc" providerId="LiveId" clId="{B6F4813B-72C2-492D-B9DB-F164E28D9F56}" dt="2021-06-01T10:43:21.503" v="59" actId="26606"/>
          <ac:grpSpMkLst>
            <pc:docMk/>
            <pc:sldMk cId="1395758230" sldId="282"/>
            <ac:grpSpMk id="16" creationId="{43F5E015-E085-4624-B431-B42414448684}"/>
          </ac:grpSpMkLst>
        </pc:grpChg>
      </pc:sldChg>
      <pc:sldChg chg="addSp modSp mod setBg">
        <pc:chgData name="Наталья Полковникова" userId="a72e4d564c73f1dc" providerId="LiveId" clId="{B6F4813B-72C2-492D-B9DB-F164E28D9F56}" dt="2021-06-01T10:44:20.430" v="70" actId="26606"/>
        <pc:sldMkLst>
          <pc:docMk/>
          <pc:sldMk cId="2497185349" sldId="283"/>
        </pc:sldMkLst>
        <pc:spChg chg="mod">
          <ac:chgData name="Наталья Полковникова" userId="a72e4d564c73f1dc" providerId="LiveId" clId="{B6F4813B-72C2-492D-B9DB-F164E28D9F56}" dt="2021-06-01T10:44:20.430" v="70" actId="26606"/>
          <ac:spMkLst>
            <pc:docMk/>
            <pc:sldMk cId="2497185349" sldId="283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4:20.430" v="70" actId="26606"/>
          <ac:spMkLst>
            <pc:docMk/>
            <pc:sldMk cId="2497185349" sldId="283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4:20.430" v="70" actId="26606"/>
          <ac:spMkLst>
            <pc:docMk/>
            <pc:sldMk cId="2497185349" sldId="283"/>
            <ac:spMk id="8" creationId="{815925C2-A704-4D47-B1C1-3FCA52512EC1}"/>
          </ac:spMkLst>
        </pc:spChg>
        <pc:spChg chg="add">
          <ac:chgData name="Наталья Полковникова" userId="a72e4d564c73f1dc" providerId="LiveId" clId="{B6F4813B-72C2-492D-B9DB-F164E28D9F56}" dt="2021-06-01T10:44:20.430" v="70" actId="26606"/>
          <ac:spMkLst>
            <pc:docMk/>
            <pc:sldMk cId="2497185349" sldId="283"/>
            <ac:spMk id="10" creationId="{01D4315C-C23C-4FD3-98DF-08C29E2292A8}"/>
          </ac:spMkLst>
        </pc:spChg>
        <pc:grpChg chg="add">
          <ac:chgData name="Наталья Полковникова" userId="a72e4d564c73f1dc" providerId="LiveId" clId="{B6F4813B-72C2-492D-B9DB-F164E28D9F56}" dt="2021-06-01T10:44:20.430" v="70" actId="26606"/>
          <ac:grpSpMkLst>
            <pc:docMk/>
            <pc:sldMk cId="2497185349" sldId="283"/>
            <ac:grpSpMk id="12" creationId="{5E6B47BC-43FD-4C91-8BFF-B41B99A8A39E}"/>
          </ac:grpSpMkLst>
        </pc:grpChg>
        <pc:grpChg chg="add">
          <ac:chgData name="Наталья Полковникова" userId="a72e4d564c73f1dc" providerId="LiveId" clId="{B6F4813B-72C2-492D-B9DB-F164E28D9F56}" dt="2021-06-01T10:44:20.430" v="70" actId="26606"/>
          <ac:grpSpMkLst>
            <pc:docMk/>
            <pc:sldMk cId="2497185349" sldId="283"/>
            <ac:grpSpMk id="16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4:35.433" v="72" actId="26606"/>
        <pc:sldMkLst>
          <pc:docMk/>
          <pc:sldMk cId="2429606704" sldId="286"/>
        </pc:sldMkLst>
        <pc:spChg chg="mod">
          <ac:chgData name="Наталья Полковникова" userId="a72e4d564c73f1dc" providerId="LiveId" clId="{B6F4813B-72C2-492D-B9DB-F164E28D9F56}" dt="2021-06-01T10:44:35.433" v="72" actId="26606"/>
          <ac:spMkLst>
            <pc:docMk/>
            <pc:sldMk cId="2429606704" sldId="286"/>
            <ac:spMk id="3" creationId="{00000000-0000-0000-0000-000000000000}"/>
          </ac:spMkLst>
        </pc:spChg>
        <pc:spChg chg="add del">
          <ac:chgData name="Наталья Полковникова" userId="a72e4d564c73f1dc" providerId="LiveId" clId="{B6F4813B-72C2-492D-B9DB-F164E28D9F56}" dt="2021-06-01T10:44:35.433" v="72" actId="26606"/>
          <ac:spMkLst>
            <pc:docMk/>
            <pc:sldMk cId="2429606704" sldId="286"/>
            <ac:spMk id="8" creationId="{C7D023E4-8DE1-436E-9847-ED6A4B4B04FD}"/>
          </ac:spMkLst>
        </pc:spChg>
        <pc:spChg chg="add del">
          <ac:chgData name="Наталья Полковникова" userId="a72e4d564c73f1dc" providerId="LiveId" clId="{B6F4813B-72C2-492D-B9DB-F164E28D9F56}" dt="2021-06-01T10:44:35.433" v="72" actId="26606"/>
          <ac:spMkLst>
            <pc:docMk/>
            <pc:sldMk cId="2429606704" sldId="286"/>
            <ac:spMk id="10" creationId="{8B2B1708-8CE4-4A20-94F5-55118AE2CBD7}"/>
          </ac:spMkLst>
        </pc:spChg>
        <pc:spChg chg="add del">
          <ac:chgData name="Наталья Полковникова" userId="a72e4d564c73f1dc" providerId="LiveId" clId="{B6F4813B-72C2-492D-B9DB-F164E28D9F56}" dt="2021-06-01T10:44:35.433" v="72" actId="26606"/>
          <ac:spMkLst>
            <pc:docMk/>
            <pc:sldMk cId="2429606704" sldId="286"/>
            <ac:spMk id="16" creationId="{C58F402F-FDB5-409B-8818-B6FCE06E577C}"/>
          </ac:spMkLst>
        </pc:spChg>
        <pc:grpChg chg="add del">
          <ac:chgData name="Наталья Полковникова" userId="a72e4d564c73f1dc" providerId="LiveId" clId="{B6F4813B-72C2-492D-B9DB-F164E28D9F56}" dt="2021-06-01T10:44:35.433" v="72" actId="26606"/>
          <ac:grpSpMkLst>
            <pc:docMk/>
            <pc:sldMk cId="2429606704" sldId="286"/>
            <ac:grpSpMk id="12" creationId="{5D095D3E-C464-41D5-87FA-07742698A722}"/>
          </ac:grpSpMkLst>
        </pc:grpChg>
        <pc:grpChg chg="add del">
          <ac:chgData name="Наталья Полковникова" userId="a72e4d564c73f1dc" providerId="LiveId" clId="{B6F4813B-72C2-492D-B9DB-F164E28D9F56}" dt="2021-06-01T10:44:35.433" v="72" actId="26606"/>
          <ac:grpSpMkLst>
            <pc:docMk/>
            <pc:sldMk cId="2429606704" sldId="286"/>
            <ac:grpSpMk id="18" creationId="{E27AF472-EAE3-4572-AB69-B92BD10DBC6D}"/>
          </ac:grpSpMkLst>
        </pc:grpChg>
        <pc:graphicFrameChg chg="mod ord modGraphic">
          <ac:chgData name="Наталья Полковникова" userId="a72e4d564c73f1dc" providerId="LiveId" clId="{B6F4813B-72C2-492D-B9DB-F164E28D9F56}" dt="2021-06-01T10:44:35.433" v="72" actId="26606"/>
          <ac:graphicFrameMkLst>
            <pc:docMk/>
            <pc:sldMk cId="2429606704" sldId="286"/>
            <ac:graphicFrameMk id="2" creationId="{00000000-0000-0000-0000-000000000000}"/>
          </ac:graphicFrameMkLst>
        </pc:graphicFrameChg>
      </pc:sldChg>
      <pc:sldChg chg="addSp modSp mod setBg">
        <pc:chgData name="Наталья Полковникова" userId="a72e4d564c73f1dc" providerId="LiveId" clId="{B6F4813B-72C2-492D-B9DB-F164E28D9F56}" dt="2021-06-01T10:44:45.844" v="76" actId="26606"/>
        <pc:sldMkLst>
          <pc:docMk/>
          <pc:sldMk cId="1823508496" sldId="287"/>
        </pc:sldMkLst>
        <pc:spChg chg="mod">
          <ac:chgData name="Наталья Полковникова" userId="a72e4d564c73f1dc" providerId="LiveId" clId="{B6F4813B-72C2-492D-B9DB-F164E28D9F56}" dt="2021-06-01T10:44:45.844" v="76" actId="26606"/>
          <ac:spMkLst>
            <pc:docMk/>
            <pc:sldMk cId="1823508496" sldId="287"/>
            <ac:spMk id="2" creationId="{00000000-0000-0000-0000-000000000000}"/>
          </ac:spMkLst>
        </pc:spChg>
        <pc:spChg chg="mod">
          <ac:chgData name="Наталья Полковникова" userId="a72e4d564c73f1dc" providerId="LiveId" clId="{B6F4813B-72C2-492D-B9DB-F164E28D9F56}" dt="2021-06-01T10:44:45.844" v="76" actId="26606"/>
          <ac:spMkLst>
            <pc:docMk/>
            <pc:sldMk cId="1823508496" sldId="287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4:45.844" v="76" actId="26606"/>
          <ac:spMkLst>
            <pc:docMk/>
            <pc:sldMk cId="1823508496" sldId="287"/>
            <ac:spMk id="8" creationId="{815925C2-A704-4D47-B1C1-3FCA52512EC1}"/>
          </ac:spMkLst>
        </pc:spChg>
        <pc:spChg chg="add">
          <ac:chgData name="Наталья Полковникова" userId="a72e4d564c73f1dc" providerId="LiveId" clId="{B6F4813B-72C2-492D-B9DB-F164E28D9F56}" dt="2021-06-01T10:44:45.844" v="76" actId="26606"/>
          <ac:spMkLst>
            <pc:docMk/>
            <pc:sldMk cId="1823508496" sldId="287"/>
            <ac:spMk id="10" creationId="{01D4315C-C23C-4FD3-98DF-08C29E2292A8}"/>
          </ac:spMkLst>
        </pc:spChg>
        <pc:grpChg chg="add">
          <ac:chgData name="Наталья Полковникова" userId="a72e4d564c73f1dc" providerId="LiveId" clId="{B6F4813B-72C2-492D-B9DB-F164E28D9F56}" dt="2021-06-01T10:44:45.844" v="76" actId="26606"/>
          <ac:grpSpMkLst>
            <pc:docMk/>
            <pc:sldMk cId="1823508496" sldId="287"/>
            <ac:grpSpMk id="12" creationId="{5E6B47BC-43FD-4C91-8BFF-B41B99A8A39E}"/>
          </ac:grpSpMkLst>
        </pc:grpChg>
        <pc:grpChg chg="add">
          <ac:chgData name="Наталья Полковникова" userId="a72e4d564c73f1dc" providerId="LiveId" clId="{B6F4813B-72C2-492D-B9DB-F164E28D9F56}" dt="2021-06-01T10:44:45.844" v="76" actId="26606"/>
          <ac:grpSpMkLst>
            <pc:docMk/>
            <pc:sldMk cId="1823508496" sldId="287"/>
            <ac:grpSpMk id="16" creationId="{43F5E015-E085-4624-B431-B42414448684}"/>
          </ac:grpSpMkLst>
        </pc:grpChg>
      </pc:sldChg>
      <pc:sldChg chg="addSp delSp modSp mod setBg">
        <pc:chgData name="Наталья Полковникова" userId="a72e4d564c73f1dc" providerId="LiveId" clId="{B6F4813B-72C2-492D-B9DB-F164E28D9F56}" dt="2021-06-01T10:42:32.848" v="52" actId="26606"/>
        <pc:sldMkLst>
          <pc:docMk/>
          <pc:sldMk cId="3994328337" sldId="288"/>
        </pc:sldMkLst>
        <pc:spChg chg="mod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2" creationId="{00000000-0000-0000-0000-000000000000}"/>
          </ac:spMkLst>
        </pc:spChg>
        <pc:spChg chg="del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3" creationId="{00000000-0000-0000-0000-000000000000}"/>
          </ac:spMkLst>
        </pc:spChg>
        <pc:spChg chg="add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9" creationId="{7517A47C-B2E5-4B79-8061-D74B1311AF6E}"/>
          </ac:spMkLst>
        </pc:spChg>
        <pc:spChg chg="add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11" creationId="{C505E780-2083-4CB5-A42A-5E0E2908ECC3}"/>
          </ac:spMkLst>
        </pc:spChg>
        <pc:spChg chg="add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13" creationId="{D2C0AE1C-0118-41AE-8A10-7CDCBF10E96F}"/>
          </ac:spMkLst>
        </pc:spChg>
        <pc:spChg chg="add">
          <ac:chgData name="Наталья Полковникова" userId="a72e4d564c73f1dc" providerId="LiveId" clId="{B6F4813B-72C2-492D-B9DB-F164E28D9F56}" dt="2021-06-01T10:42:32.848" v="52" actId="26606"/>
          <ac:spMkLst>
            <pc:docMk/>
            <pc:sldMk cId="3994328337" sldId="288"/>
            <ac:spMk id="15" creationId="{463EEC44-1BA3-44ED-81FC-A644B04B2A44}"/>
          </ac:spMkLst>
        </pc:spChg>
        <pc:graphicFrameChg chg="add">
          <ac:chgData name="Наталья Полковникова" userId="a72e4d564c73f1dc" providerId="LiveId" clId="{B6F4813B-72C2-492D-B9DB-F164E28D9F56}" dt="2021-06-01T10:42:32.848" v="52" actId="26606"/>
          <ac:graphicFrameMkLst>
            <pc:docMk/>
            <pc:sldMk cId="3994328337" sldId="288"/>
            <ac:graphicFrameMk id="5" creationId="{84789094-F590-4D77-A0A6-3AC49D9DEE0D}"/>
          </ac:graphicFrameMkLst>
        </pc:graphicFrame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0_1">
  <dgm:title val=""/>
  <dgm:desc val=""/>
  <dgm:catLst>
    <dgm:cat type="mainScheme" pri="10100"/>
  </dgm:catLst>
  <dgm:styleLbl name="node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1">
        <a:tint val="40000"/>
      </a:schemeClr>
    </dgm:fillClrLst>
    <dgm:linClrLst meth="repeat">
      <a:schemeClr val="dk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dk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dk1">
        <a:tint val="60000"/>
      </a:schemeClr>
    </dgm:fillClrLst>
    <dgm:linClrLst meth="repeat">
      <a:schemeClr val="dk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3">
    <dgm:fillClrLst meth="repeat">
      <a:schemeClr val="dk1"/>
    </dgm:fillClrLst>
    <dgm:linClrLst meth="repeat">
      <a:schemeClr val="dk1"/>
    </dgm:linClrLst>
    <dgm:effectClrLst/>
    <dgm:txLinClrLst/>
    <dgm:txFillClrLst/>
    <dgm:txEffectClrLst/>
  </dgm:styleLbl>
  <dgm:styleLbl name="parChTrans2D4">
    <dgm:fillClrLst meth="repeat">
      <a:schemeClr val="dk1"/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1"/>
    </dgm:fillClrLst>
    <dgm:linClrLst meth="repeat">
      <a:schemeClr val="dk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1"/>
    </dgm:fillClrLst>
    <dgm:linClrLst meth="repeat">
      <a:schemeClr val="dk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dk1">
        <a:alpha val="4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dk1">
        <a:alpha val="90000"/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1">
        <a:shade val="8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1">
        <a:tint val="50000"/>
        <a:alpha val="4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34946EC-F4A4-472C-907B-8B890E95F4F8}" type="doc">
      <dgm:prSet loTypeId="urn:microsoft.com/office/officeart/2005/8/layout/default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24EFBC04-DE25-43A6-9610-EC5A3CCBD3AA}">
      <dgm:prSet/>
      <dgm:spPr/>
      <dgm:t>
        <a:bodyPr/>
        <a:lstStyle/>
        <a:p>
          <a:r>
            <a:rPr lang="ru-RU"/>
            <a:t>Модель образовательного процесса в дошкольной образовательной организации.</a:t>
          </a:r>
          <a:endParaRPr lang="en-US"/>
        </a:p>
      </dgm:t>
    </dgm:pt>
    <dgm:pt modelId="{3CE950FC-82F1-42A6-AF52-009737693ECD}" type="parTrans" cxnId="{A1236DAF-0A03-4B97-A3E5-DF40FA5E832F}">
      <dgm:prSet/>
      <dgm:spPr/>
      <dgm:t>
        <a:bodyPr/>
        <a:lstStyle/>
        <a:p>
          <a:endParaRPr lang="en-US"/>
        </a:p>
      </dgm:t>
    </dgm:pt>
    <dgm:pt modelId="{9C2EDE6C-2CAC-4C24-8412-FEA835C4349D}" type="sibTrans" cxnId="{A1236DAF-0A03-4B97-A3E5-DF40FA5E832F}">
      <dgm:prSet/>
      <dgm:spPr/>
      <dgm:t>
        <a:bodyPr/>
        <a:lstStyle/>
        <a:p>
          <a:endParaRPr lang="en-US"/>
        </a:p>
      </dgm:t>
    </dgm:pt>
    <dgm:pt modelId="{DB3254E4-F0E2-41BC-B86E-AA27EA033786}">
      <dgm:prSet/>
      <dgm:spPr/>
      <dgm:t>
        <a:bodyPr/>
        <a:lstStyle/>
        <a:p>
          <a:r>
            <a:rPr lang="ru-RU"/>
            <a:t>Методические рекомендации по моделированию образовательного процесса в дошкольной образовательной организации.</a:t>
          </a:r>
          <a:endParaRPr lang="en-US"/>
        </a:p>
      </dgm:t>
    </dgm:pt>
    <dgm:pt modelId="{53AE56DA-DA36-432E-A048-5757AC7F8E0E}" type="parTrans" cxnId="{EDC0E3DC-4999-444D-97FD-9793BBAFD651}">
      <dgm:prSet/>
      <dgm:spPr/>
      <dgm:t>
        <a:bodyPr/>
        <a:lstStyle/>
        <a:p>
          <a:endParaRPr lang="en-US"/>
        </a:p>
      </dgm:t>
    </dgm:pt>
    <dgm:pt modelId="{E9F9FE9C-E554-4100-9176-48A7D64A661E}" type="sibTrans" cxnId="{EDC0E3DC-4999-444D-97FD-9793BBAFD651}">
      <dgm:prSet/>
      <dgm:spPr/>
      <dgm:t>
        <a:bodyPr/>
        <a:lstStyle/>
        <a:p>
          <a:endParaRPr lang="en-US"/>
        </a:p>
      </dgm:t>
    </dgm:pt>
    <dgm:pt modelId="{66279734-2BEB-4FA6-B2F3-82753C821755}">
      <dgm:prSet/>
      <dgm:spPr/>
      <dgm:t>
        <a:bodyPr/>
        <a:lstStyle/>
        <a:p>
          <a:r>
            <a:rPr lang="ru-RU"/>
            <a:t>Структура рабочей программы в группе дошкольной образовательной организации.</a:t>
          </a:r>
          <a:endParaRPr lang="en-US"/>
        </a:p>
      </dgm:t>
    </dgm:pt>
    <dgm:pt modelId="{F9B3E0CD-F215-43BA-A724-794BCB369005}" type="parTrans" cxnId="{96577A08-3F93-4D5F-97E5-66D4D772273E}">
      <dgm:prSet/>
      <dgm:spPr/>
      <dgm:t>
        <a:bodyPr/>
        <a:lstStyle/>
        <a:p>
          <a:endParaRPr lang="en-US"/>
        </a:p>
      </dgm:t>
    </dgm:pt>
    <dgm:pt modelId="{E68D541E-CD92-40ED-BD10-61A374D7E45E}" type="sibTrans" cxnId="{96577A08-3F93-4D5F-97E5-66D4D772273E}">
      <dgm:prSet/>
      <dgm:spPr/>
      <dgm:t>
        <a:bodyPr/>
        <a:lstStyle/>
        <a:p>
          <a:endParaRPr lang="en-US"/>
        </a:p>
      </dgm:t>
    </dgm:pt>
    <dgm:pt modelId="{202EE6AA-78EC-458D-B19F-992F574389B8}" type="pres">
      <dgm:prSet presAssocID="{F34946EC-F4A4-472C-907B-8B890E95F4F8}" presName="diagram" presStyleCnt="0">
        <dgm:presLayoutVars>
          <dgm:dir/>
          <dgm:resizeHandles val="exact"/>
        </dgm:presLayoutVars>
      </dgm:prSet>
      <dgm:spPr/>
    </dgm:pt>
    <dgm:pt modelId="{847E7B62-06F6-4E61-BDB3-8F8238B66B45}" type="pres">
      <dgm:prSet presAssocID="{24EFBC04-DE25-43A6-9610-EC5A3CCBD3AA}" presName="node" presStyleLbl="node1" presStyleIdx="0" presStyleCnt="3">
        <dgm:presLayoutVars>
          <dgm:bulletEnabled val="1"/>
        </dgm:presLayoutVars>
      </dgm:prSet>
      <dgm:spPr/>
    </dgm:pt>
    <dgm:pt modelId="{D04C4FE2-7DCB-43C2-85ED-676976C3CB7B}" type="pres">
      <dgm:prSet presAssocID="{9C2EDE6C-2CAC-4C24-8412-FEA835C4349D}" presName="sibTrans" presStyleCnt="0"/>
      <dgm:spPr/>
    </dgm:pt>
    <dgm:pt modelId="{7A45B56E-2E21-4EA7-81D8-10380D08D109}" type="pres">
      <dgm:prSet presAssocID="{DB3254E4-F0E2-41BC-B86E-AA27EA033786}" presName="node" presStyleLbl="node1" presStyleIdx="1" presStyleCnt="3">
        <dgm:presLayoutVars>
          <dgm:bulletEnabled val="1"/>
        </dgm:presLayoutVars>
      </dgm:prSet>
      <dgm:spPr/>
    </dgm:pt>
    <dgm:pt modelId="{A39BD72D-733F-4889-8A03-87A4DCC2DC75}" type="pres">
      <dgm:prSet presAssocID="{E9F9FE9C-E554-4100-9176-48A7D64A661E}" presName="sibTrans" presStyleCnt="0"/>
      <dgm:spPr/>
    </dgm:pt>
    <dgm:pt modelId="{BB87FE01-FCFE-429C-B9E1-9A8EEAD3C1B1}" type="pres">
      <dgm:prSet presAssocID="{66279734-2BEB-4FA6-B2F3-82753C821755}" presName="node" presStyleLbl="node1" presStyleIdx="2" presStyleCnt="3">
        <dgm:presLayoutVars>
          <dgm:bulletEnabled val="1"/>
        </dgm:presLayoutVars>
      </dgm:prSet>
      <dgm:spPr/>
    </dgm:pt>
  </dgm:ptLst>
  <dgm:cxnLst>
    <dgm:cxn modelId="{96577A08-3F93-4D5F-97E5-66D4D772273E}" srcId="{F34946EC-F4A4-472C-907B-8B890E95F4F8}" destId="{66279734-2BEB-4FA6-B2F3-82753C821755}" srcOrd="2" destOrd="0" parTransId="{F9B3E0CD-F215-43BA-A724-794BCB369005}" sibTransId="{E68D541E-CD92-40ED-BD10-61A374D7E45E}"/>
    <dgm:cxn modelId="{4801B487-8A90-47AD-A751-8AB2F7A17744}" type="presOf" srcId="{DB3254E4-F0E2-41BC-B86E-AA27EA033786}" destId="{7A45B56E-2E21-4EA7-81D8-10380D08D109}" srcOrd="0" destOrd="0" presId="urn:microsoft.com/office/officeart/2005/8/layout/default"/>
    <dgm:cxn modelId="{58A690A2-3038-424E-991A-C2CB8F42CB46}" type="presOf" srcId="{66279734-2BEB-4FA6-B2F3-82753C821755}" destId="{BB87FE01-FCFE-429C-B9E1-9A8EEAD3C1B1}" srcOrd="0" destOrd="0" presId="urn:microsoft.com/office/officeart/2005/8/layout/default"/>
    <dgm:cxn modelId="{08B5BBA4-1A88-4561-966E-F0943F3FCB22}" type="presOf" srcId="{24EFBC04-DE25-43A6-9610-EC5A3CCBD3AA}" destId="{847E7B62-06F6-4E61-BDB3-8F8238B66B45}" srcOrd="0" destOrd="0" presId="urn:microsoft.com/office/officeart/2005/8/layout/default"/>
    <dgm:cxn modelId="{A1236DAF-0A03-4B97-A3E5-DF40FA5E832F}" srcId="{F34946EC-F4A4-472C-907B-8B890E95F4F8}" destId="{24EFBC04-DE25-43A6-9610-EC5A3CCBD3AA}" srcOrd="0" destOrd="0" parTransId="{3CE950FC-82F1-42A6-AF52-009737693ECD}" sibTransId="{9C2EDE6C-2CAC-4C24-8412-FEA835C4349D}"/>
    <dgm:cxn modelId="{EDC0E3DC-4999-444D-97FD-9793BBAFD651}" srcId="{F34946EC-F4A4-472C-907B-8B890E95F4F8}" destId="{DB3254E4-F0E2-41BC-B86E-AA27EA033786}" srcOrd="1" destOrd="0" parTransId="{53AE56DA-DA36-432E-A048-5757AC7F8E0E}" sibTransId="{E9F9FE9C-E554-4100-9176-48A7D64A661E}"/>
    <dgm:cxn modelId="{AE831FF2-FEE1-4264-982F-81DBE012ABBE}" type="presOf" srcId="{F34946EC-F4A4-472C-907B-8B890E95F4F8}" destId="{202EE6AA-78EC-458D-B19F-992F574389B8}" srcOrd="0" destOrd="0" presId="urn:microsoft.com/office/officeart/2005/8/layout/default"/>
    <dgm:cxn modelId="{5EDDCC2E-8E2B-4A97-A03B-B6B1A202152B}" type="presParOf" srcId="{202EE6AA-78EC-458D-B19F-992F574389B8}" destId="{847E7B62-06F6-4E61-BDB3-8F8238B66B45}" srcOrd="0" destOrd="0" presId="urn:microsoft.com/office/officeart/2005/8/layout/default"/>
    <dgm:cxn modelId="{5F21F24F-1045-4918-851E-E50D515D3F13}" type="presParOf" srcId="{202EE6AA-78EC-458D-B19F-992F574389B8}" destId="{D04C4FE2-7DCB-43C2-85ED-676976C3CB7B}" srcOrd="1" destOrd="0" presId="urn:microsoft.com/office/officeart/2005/8/layout/default"/>
    <dgm:cxn modelId="{446964B1-3D08-480D-BCB8-B1E9A037250E}" type="presParOf" srcId="{202EE6AA-78EC-458D-B19F-992F574389B8}" destId="{7A45B56E-2E21-4EA7-81D8-10380D08D109}" srcOrd="2" destOrd="0" presId="urn:microsoft.com/office/officeart/2005/8/layout/default"/>
    <dgm:cxn modelId="{3EDB9C4A-ECA8-4EA6-8919-E2292D292FE5}" type="presParOf" srcId="{202EE6AA-78EC-458D-B19F-992F574389B8}" destId="{A39BD72D-733F-4889-8A03-87A4DCC2DC75}" srcOrd="3" destOrd="0" presId="urn:microsoft.com/office/officeart/2005/8/layout/default"/>
    <dgm:cxn modelId="{F38575B7-983D-4B6E-BE03-E0E769A0FB62}" type="presParOf" srcId="{202EE6AA-78EC-458D-B19F-992F574389B8}" destId="{BB87FE01-FCFE-429C-B9E1-9A8EEAD3C1B1}" srcOrd="4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3CD380A-86B4-4D6A-91C1-64BF8489D3CF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2D71A561-377D-4063-9B26-6E6AAB3CD75A}">
      <dgm:prSet/>
      <dgm:spPr/>
      <dgm:t>
        <a:bodyPr/>
        <a:lstStyle/>
        <a:p>
          <a:r>
            <a:rPr lang="ru-RU" b="1" i="1"/>
            <a:t>Гуманизация</a:t>
          </a:r>
          <a:r>
            <a:rPr lang="ru-RU" b="1"/>
            <a:t> — воспитание гуманистической направленности личности дошкольника, основ гражданственности, трудолюбия, уважения к правам и свободам человека, любви к семье, Родине, природе.</a:t>
          </a:r>
          <a:endParaRPr lang="en-US"/>
        </a:p>
      </dgm:t>
    </dgm:pt>
    <dgm:pt modelId="{4B01C55E-FD37-4994-A077-C2C4AA323486}" type="parTrans" cxnId="{069D7ACB-73F3-49C9-8938-4C9101F8ABA8}">
      <dgm:prSet/>
      <dgm:spPr/>
      <dgm:t>
        <a:bodyPr/>
        <a:lstStyle/>
        <a:p>
          <a:endParaRPr lang="en-US"/>
        </a:p>
      </dgm:t>
    </dgm:pt>
    <dgm:pt modelId="{EBDE0F85-F920-4238-994E-C22FFC537ED0}" type="sibTrans" cxnId="{069D7ACB-73F3-49C9-8938-4C9101F8ABA8}">
      <dgm:prSet/>
      <dgm:spPr/>
      <dgm:t>
        <a:bodyPr/>
        <a:lstStyle/>
        <a:p>
          <a:endParaRPr lang="en-US"/>
        </a:p>
      </dgm:t>
    </dgm:pt>
    <dgm:pt modelId="{ABEDBECC-9FB8-46D4-BC1E-2CD39D616AE1}">
      <dgm:prSet/>
      <dgm:spPr/>
      <dgm:t>
        <a:bodyPr/>
        <a:lstStyle/>
        <a:p>
          <a:r>
            <a:rPr lang="ru-RU" b="1" i="1"/>
            <a:t>Развивающий характер образования </a:t>
          </a:r>
          <a:r>
            <a:rPr lang="ru-RU" b="1"/>
            <a:t>— ориентация на личность ребенка, сохранение и укрепление его здоровья, установка на овладение способами мышления и деятельности, развитие речи.</a:t>
          </a:r>
          <a:endParaRPr lang="en-US"/>
        </a:p>
      </dgm:t>
    </dgm:pt>
    <dgm:pt modelId="{06ECEBBD-FEEA-40A9-AEA8-1FEE54C0444E}" type="parTrans" cxnId="{859958B0-42F6-45DB-9617-3BE6A49655F0}">
      <dgm:prSet/>
      <dgm:spPr/>
      <dgm:t>
        <a:bodyPr/>
        <a:lstStyle/>
        <a:p>
          <a:endParaRPr lang="en-US"/>
        </a:p>
      </dgm:t>
    </dgm:pt>
    <dgm:pt modelId="{F31740FF-F60D-4CC0-B2A6-20745FEEECCC}" type="sibTrans" cxnId="{859958B0-42F6-45DB-9617-3BE6A49655F0}">
      <dgm:prSet/>
      <dgm:spPr/>
      <dgm:t>
        <a:bodyPr/>
        <a:lstStyle/>
        <a:p>
          <a:endParaRPr lang="en-US"/>
        </a:p>
      </dgm:t>
    </dgm:pt>
    <dgm:pt modelId="{BF079728-4D9B-4717-B4EC-C86325FBA001}">
      <dgm:prSet/>
      <dgm:spPr/>
      <dgm:t>
        <a:bodyPr/>
        <a:lstStyle/>
        <a:p>
          <a:r>
            <a:rPr lang="ru-RU" b="1" i="1"/>
            <a:t>Дифференциация и индивидуализация воспитания и обучения </a:t>
          </a:r>
          <a:r>
            <a:rPr lang="ru-RU" b="1"/>
            <a:t>— развитие ребенка в соответствии с его склонностями, интересами, способностями и возможностями.</a:t>
          </a:r>
          <a:endParaRPr lang="en-US"/>
        </a:p>
      </dgm:t>
    </dgm:pt>
    <dgm:pt modelId="{A6A1A8B9-4478-400D-9F0D-7339D9A915F0}" type="parTrans" cxnId="{7A790506-5E96-4322-95B4-E83969552662}">
      <dgm:prSet/>
      <dgm:spPr/>
      <dgm:t>
        <a:bodyPr/>
        <a:lstStyle/>
        <a:p>
          <a:endParaRPr lang="en-US"/>
        </a:p>
      </dgm:t>
    </dgm:pt>
    <dgm:pt modelId="{B1C57B38-E48E-4CA7-9488-C7DE9AEBE095}" type="sibTrans" cxnId="{7A790506-5E96-4322-95B4-E83969552662}">
      <dgm:prSet/>
      <dgm:spPr/>
      <dgm:t>
        <a:bodyPr/>
        <a:lstStyle/>
        <a:p>
          <a:endParaRPr lang="en-US"/>
        </a:p>
      </dgm:t>
    </dgm:pt>
    <dgm:pt modelId="{038B6722-50BB-49B4-9E24-29473D336823}" type="pres">
      <dgm:prSet presAssocID="{C3CD380A-86B4-4D6A-91C1-64BF8489D3CF}" presName="linear" presStyleCnt="0">
        <dgm:presLayoutVars>
          <dgm:animLvl val="lvl"/>
          <dgm:resizeHandles val="exact"/>
        </dgm:presLayoutVars>
      </dgm:prSet>
      <dgm:spPr/>
    </dgm:pt>
    <dgm:pt modelId="{C98E4D53-FA39-4FCD-8E15-114AFB8FC13D}" type="pres">
      <dgm:prSet presAssocID="{2D71A561-377D-4063-9B26-6E6AAB3CD75A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764D6633-3D6D-4789-8712-E18B5494FDB4}" type="pres">
      <dgm:prSet presAssocID="{EBDE0F85-F920-4238-994E-C22FFC537ED0}" presName="spacer" presStyleCnt="0"/>
      <dgm:spPr/>
    </dgm:pt>
    <dgm:pt modelId="{FCC68251-5056-47BB-BC52-81BBBE816333}" type="pres">
      <dgm:prSet presAssocID="{ABEDBECC-9FB8-46D4-BC1E-2CD39D616AE1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D46DE371-A29F-499C-9912-1B478F0199AB}" type="pres">
      <dgm:prSet presAssocID="{F31740FF-F60D-4CC0-B2A6-20745FEEECCC}" presName="spacer" presStyleCnt="0"/>
      <dgm:spPr/>
    </dgm:pt>
    <dgm:pt modelId="{064213F1-87BE-47AE-9A97-A7E99EAA4073}" type="pres">
      <dgm:prSet presAssocID="{BF079728-4D9B-4717-B4EC-C86325FBA001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7A790506-5E96-4322-95B4-E83969552662}" srcId="{C3CD380A-86B4-4D6A-91C1-64BF8489D3CF}" destId="{BF079728-4D9B-4717-B4EC-C86325FBA001}" srcOrd="2" destOrd="0" parTransId="{A6A1A8B9-4478-400D-9F0D-7339D9A915F0}" sibTransId="{B1C57B38-E48E-4CA7-9488-C7DE9AEBE095}"/>
    <dgm:cxn modelId="{F8A3EE4E-82C0-4041-877E-0E3AC15F4017}" type="presOf" srcId="{2D71A561-377D-4063-9B26-6E6AAB3CD75A}" destId="{C98E4D53-FA39-4FCD-8E15-114AFB8FC13D}" srcOrd="0" destOrd="0" presId="urn:microsoft.com/office/officeart/2005/8/layout/vList2"/>
    <dgm:cxn modelId="{84B95980-C6F8-4E84-B108-ADA295426B17}" type="presOf" srcId="{C3CD380A-86B4-4D6A-91C1-64BF8489D3CF}" destId="{038B6722-50BB-49B4-9E24-29473D336823}" srcOrd="0" destOrd="0" presId="urn:microsoft.com/office/officeart/2005/8/layout/vList2"/>
    <dgm:cxn modelId="{859958B0-42F6-45DB-9617-3BE6A49655F0}" srcId="{C3CD380A-86B4-4D6A-91C1-64BF8489D3CF}" destId="{ABEDBECC-9FB8-46D4-BC1E-2CD39D616AE1}" srcOrd="1" destOrd="0" parTransId="{06ECEBBD-FEEA-40A9-AEA8-1FEE54C0444E}" sibTransId="{F31740FF-F60D-4CC0-B2A6-20745FEEECCC}"/>
    <dgm:cxn modelId="{79162FB1-5F37-43B5-AC15-94916E595889}" type="presOf" srcId="{BF079728-4D9B-4717-B4EC-C86325FBA001}" destId="{064213F1-87BE-47AE-9A97-A7E99EAA4073}" srcOrd="0" destOrd="0" presId="urn:microsoft.com/office/officeart/2005/8/layout/vList2"/>
    <dgm:cxn modelId="{55A05EBA-9FC7-4AFC-9AB0-31F02A8E4728}" type="presOf" srcId="{ABEDBECC-9FB8-46D4-BC1E-2CD39D616AE1}" destId="{FCC68251-5056-47BB-BC52-81BBBE816333}" srcOrd="0" destOrd="0" presId="urn:microsoft.com/office/officeart/2005/8/layout/vList2"/>
    <dgm:cxn modelId="{069D7ACB-73F3-49C9-8938-4C9101F8ABA8}" srcId="{C3CD380A-86B4-4D6A-91C1-64BF8489D3CF}" destId="{2D71A561-377D-4063-9B26-6E6AAB3CD75A}" srcOrd="0" destOrd="0" parTransId="{4B01C55E-FD37-4994-A077-C2C4AA323486}" sibTransId="{EBDE0F85-F920-4238-994E-C22FFC537ED0}"/>
    <dgm:cxn modelId="{0D2188BD-C7C0-4605-BFC6-2DE7225353A6}" type="presParOf" srcId="{038B6722-50BB-49B4-9E24-29473D336823}" destId="{C98E4D53-FA39-4FCD-8E15-114AFB8FC13D}" srcOrd="0" destOrd="0" presId="urn:microsoft.com/office/officeart/2005/8/layout/vList2"/>
    <dgm:cxn modelId="{A48A02AF-4BCA-4EF0-908F-7DA017ED87B2}" type="presParOf" srcId="{038B6722-50BB-49B4-9E24-29473D336823}" destId="{764D6633-3D6D-4789-8712-E18B5494FDB4}" srcOrd="1" destOrd="0" presId="urn:microsoft.com/office/officeart/2005/8/layout/vList2"/>
    <dgm:cxn modelId="{3C64B1C8-9166-422E-A1B2-1FC3A22B862B}" type="presParOf" srcId="{038B6722-50BB-49B4-9E24-29473D336823}" destId="{FCC68251-5056-47BB-BC52-81BBBE816333}" srcOrd="2" destOrd="0" presId="urn:microsoft.com/office/officeart/2005/8/layout/vList2"/>
    <dgm:cxn modelId="{54680A12-42E5-4ADA-A881-76DDA4CB6DD1}" type="presParOf" srcId="{038B6722-50BB-49B4-9E24-29473D336823}" destId="{D46DE371-A29F-499C-9912-1B478F0199AB}" srcOrd="3" destOrd="0" presId="urn:microsoft.com/office/officeart/2005/8/layout/vList2"/>
    <dgm:cxn modelId="{F92CE65D-A754-4119-94AA-6B2381F0DA96}" type="presParOf" srcId="{038B6722-50BB-49B4-9E24-29473D336823}" destId="{064213F1-87BE-47AE-9A97-A7E99EAA4073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5C7AD0B6-33DA-4B91-8685-35B2A870BB1B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0_1" csCatId="mainScheme" phldr="1"/>
      <dgm:spPr/>
      <dgm:t>
        <a:bodyPr/>
        <a:lstStyle/>
        <a:p>
          <a:endParaRPr lang="ru-RU"/>
        </a:p>
      </dgm:t>
    </dgm:pt>
    <dgm:pt modelId="{FC861DCE-6FCD-4793-9BC8-790505BC0D97}">
      <dgm:prSet phldrT="[Текст]"/>
      <dgm:spPr/>
      <dgm:t>
        <a:bodyPr/>
        <a:lstStyle/>
        <a:p>
          <a:r>
            <a:rPr lang="ru-RU" dirty="0"/>
            <a:t>ФГОС ДО </a:t>
          </a:r>
        </a:p>
      </dgm:t>
    </dgm:pt>
    <dgm:pt modelId="{8C44A578-FDBF-4060-8D9C-E4C0752D7BFA}" type="parTrans" cxnId="{BA641561-3178-4295-BD86-DA709412BE54}">
      <dgm:prSet/>
      <dgm:spPr/>
      <dgm:t>
        <a:bodyPr/>
        <a:lstStyle/>
        <a:p>
          <a:endParaRPr lang="ru-RU"/>
        </a:p>
      </dgm:t>
    </dgm:pt>
    <dgm:pt modelId="{5DE9C9A1-44E6-442F-9CB5-B22B751CEE44}" type="sibTrans" cxnId="{BA641561-3178-4295-BD86-DA709412BE54}">
      <dgm:prSet/>
      <dgm:spPr/>
      <dgm:t>
        <a:bodyPr/>
        <a:lstStyle/>
        <a:p>
          <a:endParaRPr lang="ru-RU"/>
        </a:p>
      </dgm:t>
    </dgm:pt>
    <dgm:pt modelId="{A66E0363-D350-4DF1-9FDB-22596ED7EDE7}">
      <dgm:prSet phldrT="[Текст]"/>
      <dgm:spPr/>
      <dgm:t>
        <a:bodyPr/>
        <a:lstStyle/>
        <a:p>
          <a:r>
            <a:rPr lang="ru-RU" dirty="0"/>
            <a:t>уважение к детской личности, </a:t>
          </a:r>
        </a:p>
      </dgm:t>
    </dgm:pt>
    <dgm:pt modelId="{7CDB7DAD-D43C-4021-ABFE-CDD4E5BFEF47}" type="parTrans" cxnId="{E8E9E6C2-EC27-48A5-9D98-892FFABB404C}">
      <dgm:prSet/>
      <dgm:spPr/>
      <dgm:t>
        <a:bodyPr/>
        <a:lstStyle/>
        <a:p>
          <a:endParaRPr lang="ru-RU"/>
        </a:p>
      </dgm:t>
    </dgm:pt>
    <dgm:pt modelId="{58BC4A9B-DB68-404C-BDB2-A29D8D004A74}" type="sibTrans" cxnId="{E8E9E6C2-EC27-48A5-9D98-892FFABB404C}">
      <dgm:prSet/>
      <dgm:spPr/>
      <dgm:t>
        <a:bodyPr/>
        <a:lstStyle/>
        <a:p>
          <a:endParaRPr lang="ru-RU"/>
        </a:p>
      </dgm:t>
    </dgm:pt>
    <dgm:pt modelId="{6292BDD7-B19C-42A1-8B27-1A23DDA7589E}">
      <dgm:prSet phldrT="[Текст]"/>
      <dgm:spPr/>
      <dgm:t>
        <a:bodyPr/>
        <a:lstStyle/>
        <a:p>
          <a:r>
            <a:rPr lang="ru-RU" dirty="0"/>
            <a:t>гуманистический характер взаимодействия взрослых, родителей воспитанников и педагогов, и ребёнка,</a:t>
          </a:r>
        </a:p>
      </dgm:t>
    </dgm:pt>
    <dgm:pt modelId="{8E96B27E-15E7-4C85-BCC5-866FB37EDF0D}" type="parTrans" cxnId="{76039A9F-51AC-47CD-8EE7-4DD33B570793}">
      <dgm:prSet/>
      <dgm:spPr/>
      <dgm:t>
        <a:bodyPr/>
        <a:lstStyle/>
        <a:p>
          <a:endParaRPr lang="ru-RU"/>
        </a:p>
      </dgm:t>
    </dgm:pt>
    <dgm:pt modelId="{A3522256-8E0A-41FC-A705-67BB33BEF3B3}" type="sibTrans" cxnId="{76039A9F-51AC-47CD-8EE7-4DD33B570793}">
      <dgm:prSet/>
      <dgm:spPr/>
      <dgm:t>
        <a:bodyPr/>
        <a:lstStyle/>
        <a:p>
          <a:endParaRPr lang="ru-RU"/>
        </a:p>
      </dgm:t>
    </dgm:pt>
    <dgm:pt modelId="{F0808917-C2C5-4687-AD11-304EDFD93F1B}">
      <dgm:prSet phldrT="[Текст]"/>
      <dgm:spPr/>
      <dgm:t>
        <a:bodyPr/>
        <a:lstStyle/>
        <a:p>
          <a:r>
            <a:rPr lang="ru-RU" dirty="0"/>
            <a:t>возможность поэтапного освоения содержания дошкольного образования дошкольниками,</a:t>
          </a:r>
        </a:p>
      </dgm:t>
    </dgm:pt>
    <dgm:pt modelId="{2C4B0112-4857-421A-AE17-AD118F4FEC23}" type="parTrans" cxnId="{3379F4F1-C796-4469-8D34-3E40AE2051EC}">
      <dgm:prSet/>
      <dgm:spPr/>
      <dgm:t>
        <a:bodyPr/>
        <a:lstStyle/>
        <a:p>
          <a:endParaRPr lang="ru-RU"/>
        </a:p>
      </dgm:t>
    </dgm:pt>
    <dgm:pt modelId="{8F0B7EC7-22E2-44D6-941F-6AA669B2A497}" type="sibTrans" cxnId="{3379F4F1-C796-4469-8D34-3E40AE2051EC}">
      <dgm:prSet/>
      <dgm:spPr/>
      <dgm:t>
        <a:bodyPr/>
        <a:lstStyle/>
        <a:p>
          <a:endParaRPr lang="ru-RU"/>
        </a:p>
      </dgm:t>
    </dgm:pt>
    <dgm:pt modelId="{EF5D1F8F-B0EE-476E-A00F-5E53F04581DD}">
      <dgm:prSet phldrT="[Текст]"/>
      <dgm:spPr/>
      <dgm:t>
        <a:bodyPr/>
        <a:lstStyle/>
        <a:p>
          <a:r>
            <a:rPr lang="ru-RU" dirty="0"/>
            <a:t>создание благоприятных условий для развития детей с учётом индивидуальных образовательных потребностей и специфических особенностей каждого ребёнка</a:t>
          </a:r>
        </a:p>
      </dgm:t>
    </dgm:pt>
    <dgm:pt modelId="{5A29DEE8-CCB5-4F6E-9C34-DA2F10059D48}" type="parTrans" cxnId="{D73FF711-8655-4100-B8AD-97899E7999BB}">
      <dgm:prSet/>
      <dgm:spPr/>
      <dgm:t>
        <a:bodyPr/>
        <a:lstStyle/>
        <a:p>
          <a:endParaRPr lang="ru-RU"/>
        </a:p>
      </dgm:t>
    </dgm:pt>
    <dgm:pt modelId="{CEF0D9E1-354B-43EF-964F-D2266F2A42C9}" type="sibTrans" cxnId="{D73FF711-8655-4100-B8AD-97899E7999BB}">
      <dgm:prSet/>
      <dgm:spPr/>
      <dgm:t>
        <a:bodyPr/>
        <a:lstStyle/>
        <a:p>
          <a:endParaRPr lang="ru-RU"/>
        </a:p>
      </dgm:t>
    </dgm:pt>
    <dgm:pt modelId="{90BED9E0-5F50-4B6E-83A3-9F82B02B0520}" type="pres">
      <dgm:prSet presAssocID="{5C7AD0B6-33DA-4B91-8685-35B2A870BB1B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7AA97B1-FF0F-43E2-8E3C-CDBE7E8BD594}" type="pres">
      <dgm:prSet presAssocID="{FC861DCE-6FCD-4793-9BC8-790505BC0D97}" presName="root1" presStyleCnt="0"/>
      <dgm:spPr/>
    </dgm:pt>
    <dgm:pt modelId="{C54BDC94-8CC6-46C9-A10D-107FA6F0738B}" type="pres">
      <dgm:prSet presAssocID="{FC861DCE-6FCD-4793-9BC8-790505BC0D97}" presName="LevelOneTextNode" presStyleLbl="node0" presStyleIdx="0" presStyleCnt="1">
        <dgm:presLayoutVars>
          <dgm:chPref val="3"/>
        </dgm:presLayoutVars>
      </dgm:prSet>
      <dgm:spPr/>
    </dgm:pt>
    <dgm:pt modelId="{A8024310-2696-4681-AA9F-74246D607597}" type="pres">
      <dgm:prSet presAssocID="{FC861DCE-6FCD-4793-9BC8-790505BC0D97}" presName="level2hierChild" presStyleCnt="0"/>
      <dgm:spPr/>
    </dgm:pt>
    <dgm:pt modelId="{1D40F0B7-DA91-42B3-BE37-C566111BA2BB}" type="pres">
      <dgm:prSet presAssocID="{7CDB7DAD-D43C-4021-ABFE-CDD4E5BFEF47}" presName="conn2-1" presStyleLbl="parChTrans1D2" presStyleIdx="0" presStyleCnt="4"/>
      <dgm:spPr/>
    </dgm:pt>
    <dgm:pt modelId="{3B70B6B5-9899-4A15-A099-D1FAF94D0B34}" type="pres">
      <dgm:prSet presAssocID="{7CDB7DAD-D43C-4021-ABFE-CDD4E5BFEF47}" presName="connTx" presStyleLbl="parChTrans1D2" presStyleIdx="0" presStyleCnt="4"/>
      <dgm:spPr/>
    </dgm:pt>
    <dgm:pt modelId="{174BEE59-9922-45C5-8974-4DE78C47D782}" type="pres">
      <dgm:prSet presAssocID="{A66E0363-D350-4DF1-9FDB-22596ED7EDE7}" presName="root2" presStyleCnt="0"/>
      <dgm:spPr/>
    </dgm:pt>
    <dgm:pt modelId="{AC2AB1E4-5059-4AB6-8FD8-E7945673263C}" type="pres">
      <dgm:prSet presAssocID="{A66E0363-D350-4DF1-9FDB-22596ED7EDE7}" presName="LevelTwoTextNode" presStyleLbl="node2" presStyleIdx="0" presStyleCnt="4">
        <dgm:presLayoutVars>
          <dgm:chPref val="3"/>
        </dgm:presLayoutVars>
      </dgm:prSet>
      <dgm:spPr/>
    </dgm:pt>
    <dgm:pt modelId="{2C45A797-0B5F-42AC-B97E-996A897FB9E3}" type="pres">
      <dgm:prSet presAssocID="{A66E0363-D350-4DF1-9FDB-22596ED7EDE7}" presName="level3hierChild" presStyleCnt="0"/>
      <dgm:spPr/>
    </dgm:pt>
    <dgm:pt modelId="{670A12AD-93D0-44C5-B7B7-9943CB3FF890}" type="pres">
      <dgm:prSet presAssocID="{8E96B27E-15E7-4C85-BCC5-866FB37EDF0D}" presName="conn2-1" presStyleLbl="parChTrans1D2" presStyleIdx="1" presStyleCnt="4"/>
      <dgm:spPr/>
    </dgm:pt>
    <dgm:pt modelId="{E6DFE786-1FBE-4E9A-B2E3-0D6E75C1D8C6}" type="pres">
      <dgm:prSet presAssocID="{8E96B27E-15E7-4C85-BCC5-866FB37EDF0D}" presName="connTx" presStyleLbl="parChTrans1D2" presStyleIdx="1" presStyleCnt="4"/>
      <dgm:spPr/>
    </dgm:pt>
    <dgm:pt modelId="{1F624B1B-DEC4-439F-A926-142ED6F88C61}" type="pres">
      <dgm:prSet presAssocID="{6292BDD7-B19C-42A1-8B27-1A23DDA7589E}" presName="root2" presStyleCnt="0"/>
      <dgm:spPr/>
    </dgm:pt>
    <dgm:pt modelId="{0E334C5F-D8CE-4793-A6D2-AA0F06D05CF2}" type="pres">
      <dgm:prSet presAssocID="{6292BDD7-B19C-42A1-8B27-1A23DDA7589E}" presName="LevelTwoTextNode" presStyleLbl="node2" presStyleIdx="1" presStyleCnt="4">
        <dgm:presLayoutVars>
          <dgm:chPref val="3"/>
        </dgm:presLayoutVars>
      </dgm:prSet>
      <dgm:spPr/>
    </dgm:pt>
    <dgm:pt modelId="{8E3EF0FF-2F85-4849-913F-8F3B934BA018}" type="pres">
      <dgm:prSet presAssocID="{6292BDD7-B19C-42A1-8B27-1A23DDA7589E}" presName="level3hierChild" presStyleCnt="0"/>
      <dgm:spPr/>
    </dgm:pt>
    <dgm:pt modelId="{80F993CE-74C9-4226-98C4-18C7ECA3C4B9}" type="pres">
      <dgm:prSet presAssocID="{2C4B0112-4857-421A-AE17-AD118F4FEC23}" presName="conn2-1" presStyleLbl="parChTrans1D2" presStyleIdx="2" presStyleCnt="4"/>
      <dgm:spPr/>
    </dgm:pt>
    <dgm:pt modelId="{559E953B-CD61-4394-A9A8-ACD9288828E3}" type="pres">
      <dgm:prSet presAssocID="{2C4B0112-4857-421A-AE17-AD118F4FEC23}" presName="connTx" presStyleLbl="parChTrans1D2" presStyleIdx="2" presStyleCnt="4"/>
      <dgm:spPr/>
    </dgm:pt>
    <dgm:pt modelId="{44F0B1D2-BCFB-43DD-9E69-4F50D0FDCC6F}" type="pres">
      <dgm:prSet presAssocID="{F0808917-C2C5-4687-AD11-304EDFD93F1B}" presName="root2" presStyleCnt="0"/>
      <dgm:spPr/>
    </dgm:pt>
    <dgm:pt modelId="{BB859970-CF09-4849-843C-0110FD4451D6}" type="pres">
      <dgm:prSet presAssocID="{F0808917-C2C5-4687-AD11-304EDFD93F1B}" presName="LevelTwoTextNode" presStyleLbl="node2" presStyleIdx="2" presStyleCnt="4">
        <dgm:presLayoutVars>
          <dgm:chPref val="3"/>
        </dgm:presLayoutVars>
      </dgm:prSet>
      <dgm:spPr/>
    </dgm:pt>
    <dgm:pt modelId="{8ABA9E13-D0EA-41DE-BDFA-80B46C2D2535}" type="pres">
      <dgm:prSet presAssocID="{F0808917-C2C5-4687-AD11-304EDFD93F1B}" presName="level3hierChild" presStyleCnt="0"/>
      <dgm:spPr/>
    </dgm:pt>
    <dgm:pt modelId="{9040E49B-83B8-4915-BB54-3A94E6098F1F}" type="pres">
      <dgm:prSet presAssocID="{5A29DEE8-CCB5-4F6E-9C34-DA2F10059D48}" presName="conn2-1" presStyleLbl="parChTrans1D2" presStyleIdx="3" presStyleCnt="4"/>
      <dgm:spPr/>
    </dgm:pt>
    <dgm:pt modelId="{93F37161-5952-4253-ADD9-8B7D0E396BCF}" type="pres">
      <dgm:prSet presAssocID="{5A29DEE8-CCB5-4F6E-9C34-DA2F10059D48}" presName="connTx" presStyleLbl="parChTrans1D2" presStyleIdx="3" presStyleCnt="4"/>
      <dgm:spPr/>
    </dgm:pt>
    <dgm:pt modelId="{451689BE-339F-45F6-AD97-44C45DD6E0B2}" type="pres">
      <dgm:prSet presAssocID="{EF5D1F8F-B0EE-476E-A00F-5E53F04581DD}" presName="root2" presStyleCnt="0"/>
      <dgm:spPr/>
    </dgm:pt>
    <dgm:pt modelId="{EC259C3F-88DC-46C3-8716-CA4F47155D08}" type="pres">
      <dgm:prSet presAssocID="{EF5D1F8F-B0EE-476E-A00F-5E53F04581DD}" presName="LevelTwoTextNode" presStyleLbl="node2" presStyleIdx="3" presStyleCnt="4">
        <dgm:presLayoutVars>
          <dgm:chPref val="3"/>
        </dgm:presLayoutVars>
      </dgm:prSet>
      <dgm:spPr/>
    </dgm:pt>
    <dgm:pt modelId="{956C4075-372E-44FB-B4DA-0D94F7840B37}" type="pres">
      <dgm:prSet presAssocID="{EF5D1F8F-B0EE-476E-A00F-5E53F04581DD}" presName="level3hierChild" presStyleCnt="0"/>
      <dgm:spPr/>
    </dgm:pt>
  </dgm:ptLst>
  <dgm:cxnLst>
    <dgm:cxn modelId="{1D01B00B-FBC9-4F7D-A618-667112245528}" type="presOf" srcId="{2C4B0112-4857-421A-AE17-AD118F4FEC23}" destId="{559E953B-CD61-4394-A9A8-ACD9288828E3}" srcOrd="1" destOrd="0" presId="urn:microsoft.com/office/officeart/2008/layout/HorizontalMultiLevelHierarchy"/>
    <dgm:cxn modelId="{D73FF711-8655-4100-B8AD-97899E7999BB}" srcId="{FC861DCE-6FCD-4793-9BC8-790505BC0D97}" destId="{EF5D1F8F-B0EE-476E-A00F-5E53F04581DD}" srcOrd="3" destOrd="0" parTransId="{5A29DEE8-CCB5-4F6E-9C34-DA2F10059D48}" sibTransId="{CEF0D9E1-354B-43EF-964F-D2266F2A42C9}"/>
    <dgm:cxn modelId="{825ACA28-1124-48BA-B774-69C83EDD9F5E}" type="presOf" srcId="{7CDB7DAD-D43C-4021-ABFE-CDD4E5BFEF47}" destId="{3B70B6B5-9899-4A15-A099-D1FAF94D0B34}" srcOrd="1" destOrd="0" presId="urn:microsoft.com/office/officeart/2008/layout/HorizontalMultiLevelHierarchy"/>
    <dgm:cxn modelId="{C7D7602C-1971-4DF7-86CB-20FB1BB84E6B}" type="presOf" srcId="{5C7AD0B6-33DA-4B91-8685-35B2A870BB1B}" destId="{90BED9E0-5F50-4B6E-83A3-9F82B02B0520}" srcOrd="0" destOrd="0" presId="urn:microsoft.com/office/officeart/2008/layout/HorizontalMultiLevelHierarchy"/>
    <dgm:cxn modelId="{BA641561-3178-4295-BD86-DA709412BE54}" srcId="{5C7AD0B6-33DA-4B91-8685-35B2A870BB1B}" destId="{FC861DCE-6FCD-4793-9BC8-790505BC0D97}" srcOrd="0" destOrd="0" parTransId="{8C44A578-FDBF-4060-8D9C-E4C0752D7BFA}" sibTransId="{5DE9C9A1-44E6-442F-9CB5-B22B751CEE44}"/>
    <dgm:cxn modelId="{475E5169-4A55-45D9-AA90-3D38FF1A69E1}" type="presOf" srcId="{8E96B27E-15E7-4C85-BCC5-866FB37EDF0D}" destId="{670A12AD-93D0-44C5-B7B7-9943CB3FF890}" srcOrd="0" destOrd="0" presId="urn:microsoft.com/office/officeart/2008/layout/HorizontalMultiLevelHierarchy"/>
    <dgm:cxn modelId="{5208FA4D-EB2B-4F84-A339-B846D97B76CF}" type="presOf" srcId="{5A29DEE8-CCB5-4F6E-9C34-DA2F10059D48}" destId="{9040E49B-83B8-4915-BB54-3A94E6098F1F}" srcOrd="0" destOrd="0" presId="urn:microsoft.com/office/officeart/2008/layout/HorizontalMultiLevelHierarchy"/>
    <dgm:cxn modelId="{A6B27C6E-160A-415F-96FE-A244EE9E5BAB}" type="presOf" srcId="{8E96B27E-15E7-4C85-BCC5-866FB37EDF0D}" destId="{E6DFE786-1FBE-4E9A-B2E3-0D6E75C1D8C6}" srcOrd="1" destOrd="0" presId="urn:microsoft.com/office/officeart/2008/layout/HorizontalMultiLevelHierarchy"/>
    <dgm:cxn modelId="{2AB35691-1D99-4401-9205-5B3D63C767AC}" type="presOf" srcId="{2C4B0112-4857-421A-AE17-AD118F4FEC23}" destId="{80F993CE-74C9-4226-98C4-18C7ECA3C4B9}" srcOrd="0" destOrd="0" presId="urn:microsoft.com/office/officeart/2008/layout/HorizontalMultiLevelHierarchy"/>
    <dgm:cxn modelId="{76039A9F-51AC-47CD-8EE7-4DD33B570793}" srcId="{FC861DCE-6FCD-4793-9BC8-790505BC0D97}" destId="{6292BDD7-B19C-42A1-8B27-1A23DDA7589E}" srcOrd="1" destOrd="0" parTransId="{8E96B27E-15E7-4C85-BCC5-866FB37EDF0D}" sibTransId="{A3522256-8E0A-41FC-A705-67BB33BEF3B3}"/>
    <dgm:cxn modelId="{033909A8-CC0E-4142-A324-A313C72455EB}" type="presOf" srcId="{EF5D1F8F-B0EE-476E-A00F-5E53F04581DD}" destId="{EC259C3F-88DC-46C3-8716-CA4F47155D08}" srcOrd="0" destOrd="0" presId="urn:microsoft.com/office/officeart/2008/layout/HorizontalMultiLevelHierarchy"/>
    <dgm:cxn modelId="{70BABAAE-D15E-4DE8-BC09-3ACB4F00CFB0}" type="presOf" srcId="{FC861DCE-6FCD-4793-9BC8-790505BC0D97}" destId="{C54BDC94-8CC6-46C9-A10D-107FA6F0738B}" srcOrd="0" destOrd="0" presId="urn:microsoft.com/office/officeart/2008/layout/HorizontalMultiLevelHierarchy"/>
    <dgm:cxn modelId="{E38D00B0-30AA-4D74-B50F-F53AF070ED78}" type="presOf" srcId="{7CDB7DAD-D43C-4021-ABFE-CDD4E5BFEF47}" destId="{1D40F0B7-DA91-42B3-BE37-C566111BA2BB}" srcOrd="0" destOrd="0" presId="urn:microsoft.com/office/officeart/2008/layout/HorizontalMultiLevelHierarchy"/>
    <dgm:cxn modelId="{AC0729B8-D626-415F-BF03-3C5582AF9FC4}" type="presOf" srcId="{6292BDD7-B19C-42A1-8B27-1A23DDA7589E}" destId="{0E334C5F-D8CE-4793-A6D2-AA0F06D05CF2}" srcOrd="0" destOrd="0" presId="urn:microsoft.com/office/officeart/2008/layout/HorizontalMultiLevelHierarchy"/>
    <dgm:cxn modelId="{E8E9E6C2-EC27-48A5-9D98-892FFABB404C}" srcId="{FC861DCE-6FCD-4793-9BC8-790505BC0D97}" destId="{A66E0363-D350-4DF1-9FDB-22596ED7EDE7}" srcOrd="0" destOrd="0" parTransId="{7CDB7DAD-D43C-4021-ABFE-CDD4E5BFEF47}" sibTransId="{58BC4A9B-DB68-404C-BDB2-A29D8D004A74}"/>
    <dgm:cxn modelId="{1B3798D1-4D9B-4603-8C24-03628EBCD557}" type="presOf" srcId="{F0808917-C2C5-4687-AD11-304EDFD93F1B}" destId="{BB859970-CF09-4849-843C-0110FD4451D6}" srcOrd="0" destOrd="0" presId="urn:microsoft.com/office/officeart/2008/layout/HorizontalMultiLevelHierarchy"/>
    <dgm:cxn modelId="{445B70D2-73D3-4EAC-A93C-5B57367FCC2A}" type="presOf" srcId="{A66E0363-D350-4DF1-9FDB-22596ED7EDE7}" destId="{AC2AB1E4-5059-4AB6-8FD8-E7945673263C}" srcOrd="0" destOrd="0" presId="urn:microsoft.com/office/officeart/2008/layout/HorizontalMultiLevelHierarchy"/>
    <dgm:cxn modelId="{3379F4F1-C796-4469-8D34-3E40AE2051EC}" srcId="{FC861DCE-6FCD-4793-9BC8-790505BC0D97}" destId="{F0808917-C2C5-4687-AD11-304EDFD93F1B}" srcOrd="2" destOrd="0" parTransId="{2C4B0112-4857-421A-AE17-AD118F4FEC23}" sibTransId="{8F0B7EC7-22E2-44D6-941F-6AA669B2A497}"/>
    <dgm:cxn modelId="{7B4035F9-51A4-425C-A6A1-C77744EC1078}" type="presOf" srcId="{5A29DEE8-CCB5-4F6E-9C34-DA2F10059D48}" destId="{93F37161-5952-4253-ADD9-8B7D0E396BCF}" srcOrd="1" destOrd="0" presId="urn:microsoft.com/office/officeart/2008/layout/HorizontalMultiLevelHierarchy"/>
    <dgm:cxn modelId="{24C83FF5-64F1-4917-BC0A-32C45F7FBED9}" type="presParOf" srcId="{90BED9E0-5F50-4B6E-83A3-9F82B02B0520}" destId="{37AA97B1-FF0F-43E2-8E3C-CDBE7E8BD594}" srcOrd="0" destOrd="0" presId="urn:microsoft.com/office/officeart/2008/layout/HorizontalMultiLevelHierarchy"/>
    <dgm:cxn modelId="{FA3F4ED3-A0E8-457C-B2EB-6D86E75959CB}" type="presParOf" srcId="{37AA97B1-FF0F-43E2-8E3C-CDBE7E8BD594}" destId="{C54BDC94-8CC6-46C9-A10D-107FA6F0738B}" srcOrd="0" destOrd="0" presId="urn:microsoft.com/office/officeart/2008/layout/HorizontalMultiLevelHierarchy"/>
    <dgm:cxn modelId="{A7171BD0-C491-4897-9CFD-95EEDDAEC473}" type="presParOf" srcId="{37AA97B1-FF0F-43E2-8E3C-CDBE7E8BD594}" destId="{A8024310-2696-4681-AA9F-74246D607597}" srcOrd="1" destOrd="0" presId="urn:microsoft.com/office/officeart/2008/layout/HorizontalMultiLevelHierarchy"/>
    <dgm:cxn modelId="{0218DB7D-A775-42DB-87DE-5067A770E571}" type="presParOf" srcId="{A8024310-2696-4681-AA9F-74246D607597}" destId="{1D40F0B7-DA91-42B3-BE37-C566111BA2BB}" srcOrd="0" destOrd="0" presId="urn:microsoft.com/office/officeart/2008/layout/HorizontalMultiLevelHierarchy"/>
    <dgm:cxn modelId="{0F9288B3-F3C0-4F44-9224-C758592B2A95}" type="presParOf" srcId="{1D40F0B7-DA91-42B3-BE37-C566111BA2BB}" destId="{3B70B6B5-9899-4A15-A099-D1FAF94D0B34}" srcOrd="0" destOrd="0" presId="urn:microsoft.com/office/officeart/2008/layout/HorizontalMultiLevelHierarchy"/>
    <dgm:cxn modelId="{C528C326-132D-4492-B3CC-C2B769FACF2A}" type="presParOf" srcId="{A8024310-2696-4681-AA9F-74246D607597}" destId="{174BEE59-9922-45C5-8974-4DE78C47D782}" srcOrd="1" destOrd="0" presId="urn:microsoft.com/office/officeart/2008/layout/HorizontalMultiLevelHierarchy"/>
    <dgm:cxn modelId="{0819730C-4DDA-4D87-A1A8-3D8C3E8044AD}" type="presParOf" srcId="{174BEE59-9922-45C5-8974-4DE78C47D782}" destId="{AC2AB1E4-5059-4AB6-8FD8-E7945673263C}" srcOrd="0" destOrd="0" presId="urn:microsoft.com/office/officeart/2008/layout/HorizontalMultiLevelHierarchy"/>
    <dgm:cxn modelId="{C534F552-C953-4C5D-A1A4-BD9648FC4B20}" type="presParOf" srcId="{174BEE59-9922-45C5-8974-4DE78C47D782}" destId="{2C45A797-0B5F-42AC-B97E-996A897FB9E3}" srcOrd="1" destOrd="0" presId="urn:microsoft.com/office/officeart/2008/layout/HorizontalMultiLevelHierarchy"/>
    <dgm:cxn modelId="{D9256EA7-C361-4346-A195-AF3F9E70ECBA}" type="presParOf" srcId="{A8024310-2696-4681-AA9F-74246D607597}" destId="{670A12AD-93D0-44C5-B7B7-9943CB3FF890}" srcOrd="2" destOrd="0" presId="urn:microsoft.com/office/officeart/2008/layout/HorizontalMultiLevelHierarchy"/>
    <dgm:cxn modelId="{E24176D8-97CB-43AD-BEF2-EC5B8704ED4A}" type="presParOf" srcId="{670A12AD-93D0-44C5-B7B7-9943CB3FF890}" destId="{E6DFE786-1FBE-4E9A-B2E3-0D6E75C1D8C6}" srcOrd="0" destOrd="0" presId="urn:microsoft.com/office/officeart/2008/layout/HorizontalMultiLevelHierarchy"/>
    <dgm:cxn modelId="{C8905B35-645F-4501-A8E1-87D871CBE392}" type="presParOf" srcId="{A8024310-2696-4681-AA9F-74246D607597}" destId="{1F624B1B-DEC4-439F-A926-142ED6F88C61}" srcOrd="3" destOrd="0" presId="urn:microsoft.com/office/officeart/2008/layout/HorizontalMultiLevelHierarchy"/>
    <dgm:cxn modelId="{082EB24C-56FB-4D20-932E-EAD3A5CCCDAA}" type="presParOf" srcId="{1F624B1B-DEC4-439F-A926-142ED6F88C61}" destId="{0E334C5F-D8CE-4793-A6D2-AA0F06D05CF2}" srcOrd="0" destOrd="0" presId="urn:microsoft.com/office/officeart/2008/layout/HorizontalMultiLevelHierarchy"/>
    <dgm:cxn modelId="{E5D86FA0-ACC1-40D6-B2EF-0AF8CD18E32C}" type="presParOf" srcId="{1F624B1B-DEC4-439F-A926-142ED6F88C61}" destId="{8E3EF0FF-2F85-4849-913F-8F3B934BA018}" srcOrd="1" destOrd="0" presId="urn:microsoft.com/office/officeart/2008/layout/HorizontalMultiLevelHierarchy"/>
    <dgm:cxn modelId="{CBEC427C-9F95-459C-AFCD-041B17A789A4}" type="presParOf" srcId="{A8024310-2696-4681-AA9F-74246D607597}" destId="{80F993CE-74C9-4226-98C4-18C7ECA3C4B9}" srcOrd="4" destOrd="0" presId="urn:microsoft.com/office/officeart/2008/layout/HorizontalMultiLevelHierarchy"/>
    <dgm:cxn modelId="{F2258350-A13D-49FA-A274-186000178497}" type="presParOf" srcId="{80F993CE-74C9-4226-98C4-18C7ECA3C4B9}" destId="{559E953B-CD61-4394-A9A8-ACD9288828E3}" srcOrd="0" destOrd="0" presId="urn:microsoft.com/office/officeart/2008/layout/HorizontalMultiLevelHierarchy"/>
    <dgm:cxn modelId="{9F0CB850-0C3E-469B-AAF0-6B4082E57958}" type="presParOf" srcId="{A8024310-2696-4681-AA9F-74246D607597}" destId="{44F0B1D2-BCFB-43DD-9E69-4F50D0FDCC6F}" srcOrd="5" destOrd="0" presId="urn:microsoft.com/office/officeart/2008/layout/HorizontalMultiLevelHierarchy"/>
    <dgm:cxn modelId="{218E72F8-8BB2-473D-8A78-D5EB95C9B235}" type="presParOf" srcId="{44F0B1D2-BCFB-43DD-9E69-4F50D0FDCC6F}" destId="{BB859970-CF09-4849-843C-0110FD4451D6}" srcOrd="0" destOrd="0" presId="urn:microsoft.com/office/officeart/2008/layout/HorizontalMultiLevelHierarchy"/>
    <dgm:cxn modelId="{EA10394C-B2C1-4C3E-AB78-9938F18AF7F1}" type="presParOf" srcId="{44F0B1D2-BCFB-43DD-9E69-4F50D0FDCC6F}" destId="{8ABA9E13-D0EA-41DE-BDFA-80B46C2D2535}" srcOrd="1" destOrd="0" presId="urn:microsoft.com/office/officeart/2008/layout/HorizontalMultiLevelHierarchy"/>
    <dgm:cxn modelId="{489D01F3-F944-4203-A665-0A81F46730B6}" type="presParOf" srcId="{A8024310-2696-4681-AA9F-74246D607597}" destId="{9040E49B-83B8-4915-BB54-3A94E6098F1F}" srcOrd="6" destOrd="0" presId="urn:microsoft.com/office/officeart/2008/layout/HorizontalMultiLevelHierarchy"/>
    <dgm:cxn modelId="{731BCC6E-8C44-4512-B6DF-65AB57D10AF1}" type="presParOf" srcId="{9040E49B-83B8-4915-BB54-3A94E6098F1F}" destId="{93F37161-5952-4253-ADD9-8B7D0E396BCF}" srcOrd="0" destOrd="0" presId="urn:microsoft.com/office/officeart/2008/layout/HorizontalMultiLevelHierarchy"/>
    <dgm:cxn modelId="{CCB1A719-FE3A-40FC-9850-FF0A7B775D79}" type="presParOf" srcId="{A8024310-2696-4681-AA9F-74246D607597}" destId="{451689BE-339F-45F6-AD97-44C45DD6E0B2}" srcOrd="7" destOrd="0" presId="urn:microsoft.com/office/officeart/2008/layout/HorizontalMultiLevelHierarchy"/>
    <dgm:cxn modelId="{E8ABEA91-6BC3-4A3E-9A27-01FC0F9E398C}" type="presParOf" srcId="{451689BE-339F-45F6-AD97-44C45DD6E0B2}" destId="{EC259C3F-88DC-46C3-8716-CA4F47155D08}" srcOrd="0" destOrd="0" presId="urn:microsoft.com/office/officeart/2008/layout/HorizontalMultiLevelHierarchy"/>
    <dgm:cxn modelId="{0F1DEAF7-9BBC-4F61-9AE9-9E6C1FEB9235}" type="presParOf" srcId="{451689BE-339F-45F6-AD97-44C45DD6E0B2}" destId="{956C4075-372E-44FB-B4DA-0D94F7840B37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A511A884-B679-4DD6-A12B-2FE5346FC345}" type="doc">
      <dgm:prSet loTypeId="urn:microsoft.com/office/officeart/2005/8/layout/arrow3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E8DFF5E3-98BC-4A05-9E77-D8512F3305A6}">
      <dgm:prSet phldrT="[Текст]"/>
      <dgm:spPr/>
      <dgm:t>
        <a:bodyPr/>
        <a:lstStyle/>
        <a:p>
          <a:r>
            <a:rPr lang="ru-RU" dirty="0"/>
            <a:t>интеграция:</a:t>
          </a:r>
        </a:p>
        <a:p>
          <a:r>
            <a:rPr lang="ru-RU" dirty="0"/>
            <a:t>содержания,</a:t>
          </a:r>
        </a:p>
        <a:p>
          <a:r>
            <a:rPr lang="ru-RU" dirty="0"/>
            <a:t>форм,</a:t>
          </a:r>
        </a:p>
        <a:p>
          <a:r>
            <a:rPr lang="ru-RU" dirty="0"/>
            <a:t>методов</a:t>
          </a:r>
        </a:p>
      </dgm:t>
    </dgm:pt>
    <dgm:pt modelId="{4474FA4B-E905-4FC5-A88C-403A89A3F696}" type="parTrans" cxnId="{B762DB2E-26E6-40A3-9BCA-C77BD080F30A}">
      <dgm:prSet/>
      <dgm:spPr/>
      <dgm:t>
        <a:bodyPr/>
        <a:lstStyle/>
        <a:p>
          <a:endParaRPr lang="ru-RU"/>
        </a:p>
      </dgm:t>
    </dgm:pt>
    <dgm:pt modelId="{1DBE0928-BFAE-49AB-B784-C05FAB073052}" type="sibTrans" cxnId="{B762DB2E-26E6-40A3-9BCA-C77BD080F30A}">
      <dgm:prSet/>
      <dgm:spPr/>
      <dgm:t>
        <a:bodyPr/>
        <a:lstStyle/>
        <a:p>
          <a:endParaRPr lang="ru-RU"/>
        </a:p>
      </dgm:t>
    </dgm:pt>
    <dgm:pt modelId="{01E2DE2C-E0E2-4A1C-8ACB-247FFDF1C3FF}">
      <dgm:prSet phldrT="[Текст]"/>
      <dgm:spPr/>
      <dgm:t>
        <a:bodyPr/>
        <a:lstStyle/>
        <a:p>
          <a:r>
            <a:rPr lang="ru-RU" dirty="0"/>
            <a:t>комплексно-тематический  принцип построения образовательного процесса</a:t>
          </a:r>
        </a:p>
      </dgm:t>
    </dgm:pt>
    <dgm:pt modelId="{20844272-96BC-4DFA-8F6F-12086AAE88FE}" type="parTrans" cxnId="{890A2D0E-4699-4CFF-B399-7D1CF614FEDF}">
      <dgm:prSet/>
      <dgm:spPr/>
      <dgm:t>
        <a:bodyPr/>
        <a:lstStyle/>
        <a:p>
          <a:endParaRPr lang="ru-RU"/>
        </a:p>
      </dgm:t>
    </dgm:pt>
    <dgm:pt modelId="{30565090-E1F6-428D-ACC3-E53B4818BD28}" type="sibTrans" cxnId="{890A2D0E-4699-4CFF-B399-7D1CF614FEDF}">
      <dgm:prSet/>
      <dgm:spPr/>
      <dgm:t>
        <a:bodyPr/>
        <a:lstStyle/>
        <a:p>
          <a:endParaRPr lang="ru-RU"/>
        </a:p>
      </dgm:t>
    </dgm:pt>
    <dgm:pt modelId="{71932745-CAF4-4B46-98EB-35BA9CDFA103}">
      <dgm:prSet/>
      <dgm:spPr/>
      <dgm:t>
        <a:bodyPr/>
        <a:lstStyle/>
        <a:p>
          <a:endParaRPr lang="ru-RU"/>
        </a:p>
      </dgm:t>
    </dgm:pt>
    <dgm:pt modelId="{81D5685A-0A66-4334-8A4E-B7815B500AF6}" type="parTrans" cxnId="{C7F95FC5-D196-407D-AA1A-C8C4589799C9}">
      <dgm:prSet/>
      <dgm:spPr/>
      <dgm:t>
        <a:bodyPr/>
        <a:lstStyle/>
        <a:p>
          <a:endParaRPr lang="ru-RU"/>
        </a:p>
      </dgm:t>
    </dgm:pt>
    <dgm:pt modelId="{DA83CB3E-96F9-476F-8160-13EE0F48E6B6}" type="sibTrans" cxnId="{C7F95FC5-D196-407D-AA1A-C8C4589799C9}">
      <dgm:prSet/>
      <dgm:spPr/>
      <dgm:t>
        <a:bodyPr/>
        <a:lstStyle/>
        <a:p>
          <a:endParaRPr lang="ru-RU"/>
        </a:p>
      </dgm:t>
    </dgm:pt>
    <dgm:pt modelId="{EBE6D211-45E9-481D-A42A-774FDF3B7976}" type="pres">
      <dgm:prSet presAssocID="{A511A884-B679-4DD6-A12B-2FE5346FC345}" presName="compositeShape" presStyleCnt="0">
        <dgm:presLayoutVars>
          <dgm:chMax val="2"/>
          <dgm:dir/>
          <dgm:resizeHandles val="exact"/>
        </dgm:presLayoutVars>
      </dgm:prSet>
      <dgm:spPr/>
    </dgm:pt>
    <dgm:pt modelId="{064A465A-19E7-4D31-8C15-935799A1AFA2}" type="pres">
      <dgm:prSet presAssocID="{A511A884-B679-4DD6-A12B-2FE5346FC345}" presName="divider" presStyleLbl="fgShp" presStyleIdx="0" presStyleCnt="1"/>
      <dgm:spPr/>
    </dgm:pt>
    <dgm:pt modelId="{D9B6EEC7-218A-47F2-A72F-38C6E494DA0E}" type="pres">
      <dgm:prSet presAssocID="{E8DFF5E3-98BC-4A05-9E77-D8512F3305A6}" presName="downArrow" presStyleLbl="node1" presStyleIdx="0" presStyleCnt="2"/>
      <dgm:spPr>
        <a:solidFill>
          <a:schemeClr val="accent5">
            <a:lumMod val="60000"/>
            <a:lumOff val="40000"/>
          </a:schemeClr>
        </a:solidFill>
      </dgm:spPr>
    </dgm:pt>
    <dgm:pt modelId="{6C154FD1-2631-4612-918E-74933A0EEDFF}" type="pres">
      <dgm:prSet presAssocID="{E8DFF5E3-98BC-4A05-9E77-D8512F3305A6}" presName="downArrowText" presStyleLbl="revTx" presStyleIdx="0" presStyleCnt="2" custScaleX="181480">
        <dgm:presLayoutVars>
          <dgm:bulletEnabled val="1"/>
        </dgm:presLayoutVars>
      </dgm:prSet>
      <dgm:spPr/>
    </dgm:pt>
    <dgm:pt modelId="{572F8B7C-E94F-4DFA-A33B-D1EACD0C5DCA}" type="pres">
      <dgm:prSet presAssocID="{01E2DE2C-E0E2-4A1C-8ACB-247FFDF1C3FF}" presName="upArrow" presStyleLbl="node1" presStyleIdx="1" presStyleCnt="2"/>
      <dgm:spPr>
        <a:solidFill>
          <a:schemeClr val="accent6">
            <a:lumMod val="90000"/>
          </a:schemeClr>
        </a:solidFill>
      </dgm:spPr>
    </dgm:pt>
    <dgm:pt modelId="{F29BED23-7D5C-4919-AD60-8C237DCC63BA}" type="pres">
      <dgm:prSet presAssocID="{01E2DE2C-E0E2-4A1C-8ACB-247FFDF1C3FF}" presName="upArrowText" presStyleLbl="revTx" presStyleIdx="1" presStyleCnt="2" custScaleX="167968">
        <dgm:presLayoutVars>
          <dgm:bulletEnabled val="1"/>
        </dgm:presLayoutVars>
      </dgm:prSet>
      <dgm:spPr/>
    </dgm:pt>
  </dgm:ptLst>
  <dgm:cxnLst>
    <dgm:cxn modelId="{890A2D0E-4699-4CFF-B399-7D1CF614FEDF}" srcId="{A511A884-B679-4DD6-A12B-2FE5346FC345}" destId="{01E2DE2C-E0E2-4A1C-8ACB-247FFDF1C3FF}" srcOrd="1" destOrd="0" parTransId="{20844272-96BC-4DFA-8F6F-12086AAE88FE}" sibTransId="{30565090-E1F6-428D-ACC3-E53B4818BD28}"/>
    <dgm:cxn modelId="{6695240F-A022-4892-B31B-CCAA029B7711}" type="presOf" srcId="{A511A884-B679-4DD6-A12B-2FE5346FC345}" destId="{EBE6D211-45E9-481D-A42A-774FDF3B7976}" srcOrd="0" destOrd="0" presId="urn:microsoft.com/office/officeart/2005/8/layout/arrow3"/>
    <dgm:cxn modelId="{B762DB2E-26E6-40A3-9BCA-C77BD080F30A}" srcId="{A511A884-B679-4DD6-A12B-2FE5346FC345}" destId="{E8DFF5E3-98BC-4A05-9E77-D8512F3305A6}" srcOrd="0" destOrd="0" parTransId="{4474FA4B-E905-4FC5-A88C-403A89A3F696}" sibTransId="{1DBE0928-BFAE-49AB-B784-C05FAB073052}"/>
    <dgm:cxn modelId="{8158B08A-3640-4A10-92AE-E8D8B9C9EA24}" type="presOf" srcId="{E8DFF5E3-98BC-4A05-9E77-D8512F3305A6}" destId="{6C154FD1-2631-4612-918E-74933A0EEDFF}" srcOrd="0" destOrd="0" presId="urn:microsoft.com/office/officeart/2005/8/layout/arrow3"/>
    <dgm:cxn modelId="{C7F95FC5-D196-407D-AA1A-C8C4589799C9}" srcId="{A511A884-B679-4DD6-A12B-2FE5346FC345}" destId="{71932745-CAF4-4B46-98EB-35BA9CDFA103}" srcOrd="2" destOrd="0" parTransId="{81D5685A-0A66-4334-8A4E-B7815B500AF6}" sibTransId="{DA83CB3E-96F9-476F-8160-13EE0F48E6B6}"/>
    <dgm:cxn modelId="{EB1E58CE-D366-493D-8E98-E7FCF91B0D00}" type="presOf" srcId="{01E2DE2C-E0E2-4A1C-8ACB-247FFDF1C3FF}" destId="{F29BED23-7D5C-4919-AD60-8C237DCC63BA}" srcOrd="0" destOrd="0" presId="urn:microsoft.com/office/officeart/2005/8/layout/arrow3"/>
    <dgm:cxn modelId="{46C8B9CE-B34D-4185-98F0-D9F78079DB8B}" type="presParOf" srcId="{EBE6D211-45E9-481D-A42A-774FDF3B7976}" destId="{064A465A-19E7-4D31-8C15-935799A1AFA2}" srcOrd="0" destOrd="0" presId="urn:microsoft.com/office/officeart/2005/8/layout/arrow3"/>
    <dgm:cxn modelId="{04F87531-ADAC-4D69-9EA9-3006EE19C3B7}" type="presParOf" srcId="{EBE6D211-45E9-481D-A42A-774FDF3B7976}" destId="{D9B6EEC7-218A-47F2-A72F-38C6E494DA0E}" srcOrd="1" destOrd="0" presId="urn:microsoft.com/office/officeart/2005/8/layout/arrow3"/>
    <dgm:cxn modelId="{74BF7FCB-74FC-4A0A-8DD0-F9B6C7D83842}" type="presParOf" srcId="{EBE6D211-45E9-481D-A42A-774FDF3B7976}" destId="{6C154FD1-2631-4612-918E-74933A0EEDFF}" srcOrd="2" destOrd="0" presId="urn:microsoft.com/office/officeart/2005/8/layout/arrow3"/>
    <dgm:cxn modelId="{D3DC07D0-90CA-40F2-A095-91635A67D1CD}" type="presParOf" srcId="{EBE6D211-45E9-481D-A42A-774FDF3B7976}" destId="{572F8B7C-E94F-4DFA-A33B-D1EACD0C5DCA}" srcOrd="3" destOrd="0" presId="urn:microsoft.com/office/officeart/2005/8/layout/arrow3"/>
    <dgm:cxn modelId="{78A80E4D-107C-42A7-AB4B-88D869641507}" type="presParOf" srcId="{EBE6D211-45E9-481D-A42A-774FDF3B7976}" destId="{F29BED23-7D5C-4919-AD60-8C237DCC63BA}" srcOrd="4" destOrd="0" presId="urn:microsoft.com/office/officeart/2005/8/layout/arrow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6C1E2834-ECB1-45FB-BDB4-19D92786851D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999A5856-8161-4403-ACCD-A14ABB32A5F4}">
      <dgm:prSet/>
      <dgm:spPr/>
      <dgm:t>
        <a:bodyPr/>
        <a:lstStyle/>
        <a:p>
          <a:r>
            <a:rPr lang="ru-RU"/>
            <a:t>Что такое комплексно-тематический подход в моделировании и организации работы педагога?</a:t>
          </a:r>
          <a:endParaRPr lang="en-US"/>
        </a:p>
      </dgm:t>
    </dgm:pt>
    <dgm:pt modelId="{425E159B-C796-40E8-BBB1-E6518B87D1D4}" type="parTrans" cxnId="{C2D5D33B-7863-4BC0-BF0D-D3D497C205F7}">
      <dgm:prSet/>
      <dgm:spPr/>
      <dgm:t>
        <a:bodyPr/>
        <a:lstStyle/>
        <a:p>
          <a:endParaRPr lang="en-US"/>
        </a:p>
      </dgm:t>
    </dgm:pt>
    <dgm:pt modelId="{60F58DA2-9DA6-41A7-946D-5AB6CDE43AC3}" type="sibTrans" cxnId="{C2D5D33B-7863-4BC0-BF0D-D3D497C205F7}">
      <dgm:prSet/>
      <dgm:spPr/>
      <dgm:t>
        <a:bodyPr/>
        <a:lstStyle/>
        <a:p>
          <a:endParaRPr lang="en-US"/>
        </a:p>
      </dgm:t>
    </dgm:pt>
    <dgm:pt modelId="{1260BB9F-A76E-47D2-83CA-19342CAB2AB1}">
      <dgm:prSet/>
      <dgm:spPr/>
      <dgm:t>
        <a:bodyPr/>
        <a:lstStyle/>
        <a:p>
          <a:r>
            <a:rPr lang="ru-RU"/>
            <a:t>Как выбрать тему и событие при моделировании образовательного процесса?</a:t>
          </a:r>
          <a:br>
            <a:rPr lang="ru-RU"/>
          </a:br>
          <a:endParaRPr lang="en-US"/>
        </a:p>
      </dgm:t>
    </dgm:pt>
    <dgm:pt modelId="{C7B3ED25-BBF5-476B-8B89-ED43F0D99983}" type="parTrans" cxnId="{E356BADE-2D19-4CBC-9255-2A15BEE8DDE1}">
      <dgm:prSet/>
      <dgm:spPr/>
      <dgm:t>
        <a:bodyPr/>
        <a:lstStyle/>
        <a:p>
          <a:endParaRPr lang="en-US"/>
        </a:p>
      </dgm:t>
    </dgm:pt>
    <dgm:pt modelId="{AF687081-1F56-4D7F-B3CC-F9E09E1BF618}" type="sibTrans" cxnId="{E356BADE-2D19-4CBC-9255-2A15BEE8DDE1}">
      <dgm:prSet/>
      <dgm:spPr/>
      <dgm:t>
        <a:bodyPr/>
        <a:lstStyle/>
        <a:p>
          <a:endParaRPr lang="en-US"/>
        </a:p>
      </dgm:t>
    </dgm:pt>
    <dgm:pt modelId="{39AAEC6D-640C-4486-B56A-2F5DEB07809C}">
      <dgm:prSet/>
      <dgm:spPr/>
      <dgm:t>
        <a:bodyPr/>
        <a:lstStyle/>
        <a:p>
          <a:r>
            <a:rPr lang="ru-RU"/>
            <a:t>Можно ли реализовать педагогические задачи через виды детской деятельности?</a:t>
          </a:r>
          <a:endParaRPr lang="en-US"/>
        </a:p>
      </dgm:t>
    </dgm:pt>
    <dgm:pt modelId="{0A4C8CB5-F97B-4BE6-92A1-DA23046C65BD}" type="parTrans" cxnId="{08BF9511-A349-4BAA-AAE1-A1AFF77CA12A}">
      <dgm:prSet/>
      <dgm:spPr/>
      <dgm:t>
        <a:bodyPr/>
        <a:lstStyle/>
        <a:p>
          <a:endParaRPr lang="en-US"/>
        </a:p>
      </dgm:t>
    </dgm:pt>
    <dgm:pt modelId="{6EFEECCA-ADF4-44F3-8AFA-211F102ED24F}" type="sibTrans" cxnId="{08BF9511-A349-4BAA-AAE1-A1AFF77CA12A}">
      <dgm:prSet/>
      <dgm:spPr/>
      <dgm:t>
        <a:bodyPr/>
        <a:lstStyle/>
        <a:p>
          <a:endParaRPr lang="en-US"/>
        </a:p>
      </dgm:t>
    </dgm:pt>
    <dgm:pt modelId="{D4AF4452-15EF-4327-BF8B-53422D70E73C}">
      <dgm:prSet/>
      <dgm:spPr/>
      <dgm:t>
        <a:bodyPr/>
        <a:lstStyle/>
        <a:p>
          <a:r>
            <a:rPr lang="ru-RU"/>
            <a:t>Где место форм и методов педагогической работы в модели образовательного процесса?</a:t>
          </a:r>
          <a:endParaRPr lang="en-US"/>
        </a:p>
      </dgm:t>
    </dgm:pt>
    <dgm:pt modelId="{DB046976-21AD-4AF4-BCBB-AB8BBB531781}" type="parTrans" cxnId="{6846D0D0-0574-4ABF-81E1-5F9A0A45E88C}">
      <dgm:prSet/>
      <dgm:spPr/>
      <dgm:t>
        <a:bodyPr/>
        <a:lstStyle/>
        <a:p>
          <a:endParaRPr lang="en-US"/>
        </a:p>
      </dgm:t>
    </dgm:pt>
    <dgm:pt modelId="{F59C670B-47A1-47E7-9844-85038C6002E8}" type="sibTrans" cxnId="{6846D0D0-0574-4ABF-81E1-5F9A0A45E88C}">
      <dgm:prSet/>
      <dgm:spPr/>
      <dgm:t>
        <a:bodyPr/>
        <a:lstStyle/>
        <a:p>
          <a:endParaRPr lang="en-US"/>
        </a:p>
      </dgm:t>
    </dgm:pt>
    <dgm:pt modelId="{C41B896E-C461-4191-AABD-FF3CC4687ABA}">
      <dgm:prSet/>
      <dgm:spPr/>
      <dgm:t>
        <a:bodyPr/>
        <a:lstStyle/>
        <a:p>
          <a:r>
            <a:rPr lang="ru-RU"/>
            <a:t>Как провести мониторинг качества образования в группе на основе модели образовательного процесса?</a:t>
          </a:r>
          <a:endParaRPr lang="en-US"/>
        </a:p>
      </dgm:t>
    </dgm:pt>
    <dgm:pt modelId="{A18F4EDC-DD00-46FE-9256-2BC4C0085182}" type="parTrans" cxnId="{00059218-E4E8-4512-AB98-6F0820658A92}">
      <dgm:prSet/>
      <dgm:spPr/>
      <dgm:t>
        <a:bodyPr/>
        <a:lstStyle/>
        <a:p>
          <a:endParaRPr lang="en-US"/>
        </a:p>
      </dgm:t>
    </dgm:pt>
    <dgm:pt modelId="{992B55C8-623B-476D-B2CC-423BCBFC5949}" type="sibTrans" cxnId="{00059218-E4E8-4512-AB98-6F0820658A92}">
      <dgm:prSet/>
      <dgm:spPr/>
      <dgm:t>
        <a:bodyPr/>
        <a:lstStyle/>
        <a:p>
          <a:endParaRPr lang="en-US"/>
        </a:p>
      </dgm:t>
    </dgm:pt>
    <dgm:pt modelId="{7E03DBE1-6414-4C1D-9A07-A396F00A4754}" type="pres">
      <dgm:prSet presAssocID="{6C1E2834-ECB1-45FB-BDB4-19D92786851D}" presName="linear" presStyleCnt="0">
        <dgm:presLayoutVars>
          <dgm:animLvl val="lvl"/>
          <dgm:resizeHandles val="exact"/>
        </dgm:presLayoutVars>
      </dgm:prSet>
      <dgm:spPr/>
    </dgm:pt>
    <dgm:pt modelId="{28CCB74B-C728-4B36-808C-79A6B477B11C}" type="pres">
      <dgm:prSet presAssocID="{999A5856-8161-4403-ACCD-A14ABB32A5F4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84EC1574-258C-4BCE-8EBA-D2C2A3B2D658}" type="pres">
      <dgm:prSet presAssocID="{60F58DA2-9DA6-41A7-946D-5AB6CDE43AC3}" presName="spacer" presStyleCnt="0"/>
      <dgm:spPr/>
    </dgm:pt>
    <dgm:pt modelId="{825E25D4-2F45-4D9F-B3EA-7D1441065717}" type="pres">
      <dgm:prSet presAssocID="{1260BB9F-A76E-47D2-83CA-19342CAB2AB1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B3E6F581-C957-477E-A9CE-11658F87896D}" type="pres">
      <dgm:prSet presAssocID="{AF687081-1F56-4D7F-B3CC-F9E09E1BF618}" presName="spacer" presStyleCnt="0"/>
      <dgm:spPr/>
    </dgm:pt>
    <dgm:pt modelId="{6009804F-8AB7-4A84-B805-0D46781C61A8}" type="pres">
      <dgm:prSet presAssocID="{39AAEC6D-640C-4486-B56A-2F5DEB07809C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A7DF67EC-12F4-47B7-A672-9C273EB90542}" type="pres">
      <dgm:prSet presAssocID="{6EFEECCA-ADF4-44F3-8AFA-211F102ED24F}" presName="spacer" presStyleCnt="0"/>
      <dgm:spPr/>
    </dgm:pt>
    <dgm:pt modelId="{279A1CAA-9C59-4569-A739-4C3B2B24CF71}" type="pres">
      <dgm:prSet presAssocID="{D4AF4452-15EF-4327-BF8B-53422D70E73C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CCCAB9C7-81E1-45A1-8327-A1359B2ACA82}" type="pres">
      <dgm:prSet presAssocID="{F59C670B-47A1-47E7-9844-85038C6002E8}" presName="spacer" presStyleCnt="0"/>
      <dgm:spPr/>
    </dgm:pt>
    <dgm:pt modelId="{41305E7C-2A83-4C15-8F87-A6DA458B1468}" type="pres">
      <dgm:prSet presAssocID="{C41B896E-C461-4191-AABD-FF3CC4687ABA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7CAC2A00-325F-4CDC-A32F-1D60B1F02F09}" type="presOf" srcId="{C41B896E-C461-4191-AABD-FF3CC4687ABA}" destId="{41305E7C-2A83-4C15-8F87-A6DA458B1468}" srcOrd="0" destOrd="0" presId="urn:microsoft.com/office/officeart/2005/8/layout/vList2"/>
    <dgm:cxn modelId="{08BF9511-A349-4BAA-AAE1-A1AFF77CA12A}" srcId="{6C1E2834-ECB1-45FB-BDB4-19D92786851D}" destId="{39AAEC6D-640C-4486-B56A-2F5DEB07809C}" srcOrd="2" destOrd="0" parTransId="{0A4C8CB5-F97B-4BE6-92A1-DA23046C65BD}" sibTransId="{6EFEECCA-ADF4-44F3-8AFA-211F102ED24F}"/>
    <dgm:cxn modelId="{00059218-E4E8-4512-AB98-6F0820658A92}" srcId="{6C1E2834-ECB1-45FB-BDB4-19D92786851D}" destId="{C41B896E-C461-4191-AABD-FF3CC4687ABA}" srcOrd="4" destOrd="0" parTransId="{A18F4EDC-DD00-46FE-9256-2BC4C0085182}" sibTransId="{992B55C8-623B-476D-B2CC-423BCBFC5949}"/>
    <dgm:cxn modelId="{C2D5D33B-7863-4BC0-BF0D-D3D497C205F7}" srcId="{6C1E2834-ECB1-45FB-BDB4-19D92786851D}" destId="{999A5856-8161-4403-ACCD-A14ABB32A5F4}" srcOrd="0" destOrd="0" parTransId="{425E159B-C796-40E8-BBB1-E6518B87D1D4}" sibTransId="{60F58DA2-9DA6-41A7-946D-5AB6CDE43AC3}"/>
    <dgm:cxn modelId="{7FF2F844-BC34-4AB3-93DB-5DC415DFDC5D}" type="presOf" srcId="{999A5856-8161-4403-ACCD-A14ABB32A5F4}" destId="{28CCB74B-C728-4B36-808C-79A6B477B11C}" srcOrd="0" destOrd="0" presId="urn:microsoft.com/office/officeart/2005/8/layout/vList2"/>
    <dgm:cxn modelId="{ED2E3A6A-B9BB-4179-9CFA-D055E8394613}" type="presOf" srcId="{39AAEC6D-640C-4486-B56A-2F5DEB07809C}" destId="{6009804F-8AB7-4A84-B805-0D46781C61A8}" srcOrd="0" destOrd="0" presId="urn:microsoft.com/office/officeart/2005/8/layout/vList2"/>
    <dgm:cxn modelId="{52B2A66C-3CCF-4CC2-9F61-4263D04D889A}" type="presOf" srcId="{1260BB9F-A76E-47D2-83CA-19342CAB2AB1}" destId="{825E25D4-2F45-4D9F-B3EA-7D1441065717}" srcOrd="0" destOrd="0" presId="urn:microsoft.com/office/officeart/2005/8/layout/vList2"/>
    <dgm:cxn modelId="{2C67CB4D-0805-43E2-AFBE-484859EE2100}" type="presOf" srcId="{D4AF4452-15EF-4327-BF8B-53422D70E73C}" destId="{279A1CAA-9C59-4569-A739-4C3B2B24CF71}" srcOrd="0" destOrd="0" presId="urn:microsoft.com/office/officeart/2005/8/layout/vList2"/>
    <dgm:cxn modelId="{6846D0D0-0574-4ABF-81E1-5F9A0A45E88C}" srcId="{6C1E2834-ECB1-45FB-BDB4-19D92786851D}" destId="{D4AF4452-15EF-4327-BF8B-53422D70E73C}" srcOrd="3" destOrd="0" parTransId="{DB046976-21AD-4AF4-BCBB-AB8BBB531781}" sibTransId="{F59C670B-47A1-47E7-9844-85038C6002E8}"/>
    <dgm:cxn modelId="{E356BADE-2D19-4CBC-9255-2A15BEE8DDE1}" srcId="{6C1E2834-ECB1-45FB-BDB4-19D92786851D}" destId="{1260BB9F-A76E-47D2-83CA-19342CAB2AB1}" srcOrd="1" destOrd="0" parTransId="{C7B3ED25-BBF5-476B-8B89-ED43F0D99983}" sibTransId="{AF687081-1F56-4D7F-B3CC-F9E09E1BF618}"/>
    <dgm:cxn modelId="{62B229F5-0BA0-425B-AC6A-167F9CB857C8}" type="presOf" srcId="{6C1E2834-ECB1-45FB-BDB4-19D92786851D}" destId="{7E03DBE1-6414-4C1D-9A07-A396F00A4754}" srcOrd="0" destOrd="0" presId="urn:microsoft.com/office/officeart/2005/8/layout/vList2"/>
    <dgm:cxn modelId="{035AE1F8-AD30-4764-8AAB-08363C69643C}" type="presParOf" srcId="{7E03DBE1-6414-4C1D-9A07-A396F00A4754}" destId="{28CCB74B-C728-4B36-808C-79A6B477B11C}" srcOrd="0" destOrd="0" presId="urn:microsoft.com/office/officeart/2005/8/layout/vList2"/>
    <dgm:cxn modelId="{B50E9E8B-BAD5-4CA4-A79E-880DAB16798F}" type="presParOf" srcId="{7E03DBE1-6414-4C1D-9A07-A396F00A4754}" destId="{84EC1574-258C-4BCE-8EBA-D2C2A3B2D658}" srcOrd="1" destOrd="0" presId="urn:microsoft.com/office/officeart/2005/8/layout/vList2"/>
    <dgm:cxn modelId="{7EBD3F51-8301-4038-AF31-E038ABA05D73}" type="presParOf" srcId="{7E03DBE1-6414-4C1D-9A07-A396F00A4754}" destId="{825E25D4-2F45-4D9F-B3EA-7D1441065717}" srcOrd="2" destOrd="0" presId="urn:microsoft.com/office/officeart/2005/8/layout/vList2"/>
    <dgm:cxn modelId="{82CAE09B-8574-4B32-9B14-7F87C93DEE5F}" type="presParOf" srcId="{7E03DBE1-6414-4C1D-9A07-A396F00A4754}" destId="{B3E6F581-C957-477E-A9CE-11658F87896D}" srcOrd="3" destOrd="0" presId="urn:microsoft.com/office/officeart/2005/8/layout/vList2"/>
    <dgm:cxn modelId="{B0B1615A-E3BE-431D-91FB-52D809188BF9}" type="presParOf" srcId="{7E03DBE1-6414-4C1D-9A07-A396F00A4754}" destId="{6009804F-8AB7-4A84-B805-0D46781C61A8}" srcOrd="4" destOrd="0" presId="urn:microsoft.com/office/officeart/2005/8/layout/vList2"/>
    <dgm:cxn modelId="{ADDC99A3-62A9-4741-A079-7A56C4555322}" type="presParOf" srcId="{7E03DBE1-6414-4C1D-9A07-A396F00A4754}" destId="{A7DF67EC-12F4-47B7-A672-9C273EB90542}" srcOrd="5" destOrd="0" presId="urn:microsoft.com/office/officeart/2005/8/layout/vList2"/>
    <dgm:cxn modelId="{9F8E7F2A-2EEC-46EA-9347-2101503AE6EF}" type="presParOf" srcId="{7E03DBE1-6414-4C1D-9A07-A396F00A4754}" destId="{279A1CAA-9C59-4569-A739-4C3B2B24CF71}" srcOrd="6" destOrd="0" presId="urn:microsoft.com/office/officeart/2005/8/layout/vList2"/>
    <dgm:cxn modelId="{FC96B456-DCA4-43E6-A291-B8F56DA583AD}" type="presParOf" srcId="{7E03DBE1-6414-4C1D-9A07-A396F00A4754}" destId="{CCCAB9C7-81E1-45A1-8327-A1359B2ACA82}" srcOrd="7" destOrd="0" presId="urn:microsoft.com/office/officeart/2005/8/layout/vList2"/>
    <dgm:cxn modelId="{D08F984F-8389-4842-A523-9578F1E1B344}" type="presParOf" srcId="{7E03DBE1-6414-4C1D-9A07-A396F00A4754}" destId="{41305E7C-2A83-4C15-8F87-A6DA458B1468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E69B9587-05B8-4DE9-9B26-7BF02E5421C3}" type="doc">
      <dgm:prSet loTypeId="urn:microsoft.com/office/officeart/2005/8/layout/arrow5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E88043CC-D1D9-4E74-A772-D21267B87EC6}">
      <dgm:prSet phldrT="[Текст]"/>
      <dgm:spPr/>
      <dgm:t>
        <a:bodyPr/>
        <a:lstStyle/>
        <a:p>
          <a:r>
            <a:rPr lang="ru-RU" baseline="0" dirty="0" err="1">
              <a:solidFill>
                <a:schemeClr val="tx1"/>
              </a:solidFill>
            </a:rPr>
            <a:t>социально-значимыме</a:t>
          </a:r>
          <a:endParaRPr lang="ru-RU" baseline="0" dirty="0">
            <a:solidFill>
              <a:schemeClr val="tx1"/>
            </a:solidFill>
          </a:endParaRPr>
        </a:p>
      </dgm:t>
    </dgm:pt>
    <dgm:pt modelId="{D3E517C5-653E-4E38-8B01-D93929B3699D}" type="parTrans" cxnId="{674B875E-9001-419F-807B-3B27A0BD9C70}">
      <dgm:prSet/>
      <dgm:spPr/>
      <dgm:t>
        <a:bodyPr/>
        <a:lstStyle/>
        <a:p>
          <a:endParaRPr lang="ru-RU"/>
        </a:p>
      </dgm:t>
    </dgm:pt>
    <dgm:pt modelId="{90226118-24DC-4017-A1BB-0617AC1C88F0}" type="sibTrans" cxnId="{674B875E-9001-419F-807B-3B27A0BD9C70}">
      <dgm:prSet/>
      <dgm:spPr/>
      <dgm:t>
        <a:bodyPr/>
        <a:lstStyle/>
        <a:p>
          <a:endParaRPr lang="ru-RU"/>
        </a:p>
      </dgm:t>
    </dgm:pt>
    <dgm:pt modelId="{E48F6250-4E82-448A-BA2E-1DF2604A1F59}">
      <dgm:prSet phldrT="[Текст]"/>
      <dgm:spPr/>
      <dgm:t>
        <a:bodyPr/>
        <a:lstStyle/>
        <a:p>
          <a:r>
            <a:rPr lang="ru-RU" baseline="0" dirty="0">
              <a:solidFill>
                <a:schemeClr val="tx1"/>
              </a:solidFill>
            </a:rPr>
            <a:t>лично интересные детям (повышение мотивации образовательного процесса)</a:t>
          </a:r>
        </a:p>
      </dgm:t>
    </dgm:pt>
    <dgm:pt modelId="{FD276328-0099-429B-AD96-8A0567ABCD46}" type="parTrans" cxnId="{F02E634A-7761-4AB8-BA6E-944298AA6A9E}">
      <dgm:prSet/>
      <dgm:spPr/>
      <dgm:t>
        <a:bodyPr/>
        <a:lstStyle/>
        <a:p>
          <a:endParaRPr lang="ru-RU"/>
        </a:p>
      </dgm:t>
    </dgm:pt>
    <dgm:pt modelId="{652EF2B3-FA1C-4BA5-8C32-64AF55CE9003}" type="sibTrans" cxnId="{F02E634A-7761-4AB8-BA6E-944298AA6A9E}">
      <dgm:prSet/>
      <dgm:spPr/>
      <dgm:t>
        <a:bodyPr/>
        <a:lstStyle/>
        <a:p>
          <a:endParaRPr lang="ru-RU"/>
        </a:p>
      </dgm:t>
    </dgm:pt>
    <dgm:pt modelId="{38B92A10-D059-4145-BF37-4E0499B723E3}" type="pres">
      <dgm:prSet presAssocID="{E69B9587-05B8-4DE9-9B26-7BF02E5421C3}" presName="diagram" presStyleCnt="0">
        <dgm:presLayoutVars>
          <dgm:dir/>
          <dgm:resizeHandles val="exact"/>
        </dgm:presLayoutVars>
      </dgm:prSet>
      <dgm:spPr/>
    </dgm:pt>
    <dgm:pt modelId="{28FD4887-F7A9-4135-ADD6-39A7101B695F}" type="pres">
      <dgm:prSet presAssocID="{E88043CC-D1D9-4E74-A772-D21267B87EC6}" presName="arrow" presStyleLbl="node1" presStyleIdx="0" presStyleCnt="2">
        <dgm:presLayoutVars>
          <dgm:bulletEnabled val="1"/>
        </dgm:presLayoutVars>
      </dgm:prSet>
      <dgm:spPr/>
    </dgm:pt>
    <dgm:pt modelId="{685041A9-3998-422D-B59A-92A01905AE1C}" type="pres">
      <dgm:prSet presAssocID="{E48F6250-4E82-448A-BA2E-1DF2604A1F59}" presName="arrow" presStyleLbl="node1" presStyleIdx="1" presStyleCnt="2" custRadScaleRad="97592" custRadScaleInc="994">
        <dgm:presLayoutVars>
          <dgm:bulletEnabled val="1"/>
        </dgm:presLayoutVars>
      </dgm:prSet>
      <dgm:spPr/>
    </dgm:pt>
  </dgm:ptLst>
  <dgm:cxnLst>
    <dgm:cxn modelId="{BF21D504-8BBA-494A-8E5B-F2632DC24C6F}" type="presOf" srcId="{E48F6250-4E82-448A-BA2E-1DF2604A1F59}" destId="{685041A9-3998-422D-B59A-92A01905AE1C}" srcOrd="0" destOrd="0" presId="urn:microsoft.com/office/officeart/2005/8/layout/arrow5"/>
    <dgm:cxn modelId="{F6C45B2E-5969-4B3E-AAF4-A31AFC8D6CE2}" type="presOf" srcId="{E69B9587-05B8-4DE9-9B26-7BF02E5421C3}" destId="{38B92A10-D059-4145-BF37-4E0499B723E3}" srcOrd="0" destOrd="0" presId="urn:microsoft.com/office/officeart/2005/8/layout/arrow5"/>
    <dgm:cxn modelId="{674B875E-9001-419F-807B-3B27A0BD9C70}" srcId="{E69B9587-05B8-4DE9-9B26-7BF02E5421C3}" destId="{E88043CC-D1D9-4E74-A772-D21267B87EC6}" srcOrd="0" destOrd="0" parTransId="{D3E517C5-653E-4E38-8B01-D93929B3699D}" sibTransId="{90226118-24DC-4017-A1BB-0617AC1C88F0}"/>
    <dgm:cxn modelId="{F02E634A-7761-4AB8-BA6E-944298AA6A9E}" srcId="{E69B9587-05B8-4DE9-9B26-7BF02E5421C3}" destId="{E48F6250-4E82-448A-BA2E-1DF2604A1F59}" srcOrd="1" destOrd="0" parTransId="{FD276328-0099-429B-AD96-8A0567ABCD46}" sibTransId="{652EF2B3-FA1C-4BA5-8C32-64AF55CE9003}"/>
    <dgm:cxn modelId="{605DE173-A140-4086-AB52-F65249A3D873}" type="presOf" srcId="{E88043CC-D1D9-4E74-A772-D21267B87EC6}" destId="{28FD4887-F7A9-4135-ADD6-39A7101B695F}" srcOrd="0" destOrd="0" presId="urn:microsoft.com/office/officeart/2005/8/layout/arrow5"/>
    <dgm:cxn modelId="{30D4B9B0-5BDE-4DEE-9D4F-1593546E4A3A}" type="presParOf" srcId="{38B92A10-D059-4145-BF37-4E0499B723E3}" destId="{28FD4887-F7A9-4135-ADD6-39A7101B695F}" srcOrd="0" destOrd="0" presId="urn:microsoft.com/office/officeart/2005/8/layout/arrow5"/>
    <dgm:cxn modelId="{46A033A2-965E-4A89-A8FE-A4D2E6D1EBF6}" type="presParOf" srcId="{38B92A10-D059-4145-BF37-4E0499B723E3}" destId="{685041A9-3998-422D-B59A-92A01905AE1C}" srcOrd="1" destOrd="0" presId="urn:microsoft.com/office/officeart/2005/8/layout/arrow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D7B7EAF0-8E91-4675-BFE3-411CDD28D706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A83B3FEE-96AB-49BE-A984-E791118C2B96}">
      <dgm:prSet phldrT="[Текст]"/>
      <dgm:spPr/>
      <dgm:t>
        <a:bodyPr/>
        <a:lstStyle/>
        <a:p>
          <a:r>
            <a:rPr lang="ru-RU" b="1" baseline="0" dirty="0">
              <a:solidFill>
                <a:schemeClr val="tx1"/>
              </a:solidFill>
            </a:rPr>
            <a:t>Младший дошкольный возраст</a:t>
          </a:r>
        </a:p>
      </dgm:t>
    </dgm:pt>
    <dgm:pt modelId="{7A046331-BD98-4A37-ADFF-C21C5D13EAD8}" type="parTrans" cxnId="{F5BE7098-46F1-4E60-A435-5B618745F4DE}">
      <dgm:prSet/>
      <dgm:spPr/>
      <dgm:t>
        <a:bodyPr/>
        <a:lstStyle/>
        <a:p>
          <a:endParaRPr lang="ru-RU"/>
        </a:p>
      </dgm:t>
    </dgm:pt>
    <dgm:pt modelId="{AF63953A-B1DC-49D0-89E3-7A8E93CDCF64}" type="sibTrans" cxnId="{F5BE7098-46F1-4E60-A435-5B618745F4DE}">
      <dgm:prSet/>
      <dgm:spPr/>
      <dgm:t>
        <a:bodyPr/>
        <a:lstStyle/>
        <a:p>
          <a:endParaRPr lang="ru-RU"/>
        </a:p>
      </dgm:t>
    </dgm:pt>
    <dgm:pt modelId="{B6EA2584-980A-46E1-B975-F224BD90FADF}">
      <dgm:prSet phldrT="[Текст]"/>
      <dgm:spPr/>
      <dgm:t>
        <a:bodyPr/>
        <a:lstStyle/>
        <a:p>
          <a:pPr algn="l"/>
          <a:r>
            <a:rPr lang="ru-RU" dirty="0"/>
            <a:t>игра, </a:t>
          </a:r>
        </a:p>
        <a:p>
          <a:pPr algn="l"/>
          <a:r>
            <a:rPr lang="ru-RU" dirty="0"/>
            <a:t>досуг, </a:t>
          </a:r>
        </a:p>
        <a:p>
          <a:pPr algn="l"/>
          <a:r>
            <a:rPr lang="ru-RU" dirty="0"/>
            <a:t>выставка, </a:t>
          </a:r>
        </a:p>
        <a:p>
          <a:pPr algn="l"/>
          <a:r>
            <a:rPr lang="ru-RU" dirty="0"/>
            <a:t>элементарный детский труд,</a:t>
          </a:r>
        </a:p>
        <a:p>
          <a:pPr algn="l"/>
          <a:r>
            <a:rPr lang="ru-RU" dirty="0"/>
            <a:t>прогулка и другие</a:t>
          </a:r>
        </a:p>
      </dgm:t>
    </dgm:pt>
    <dgm:pt modelId="{B244E93A-A825-4FA4-82C8-AD0397B2FE4E}" type="parTrans" cxnId="{95D389A6-AAA2-45AD-A2DB-3FB8BAB300EE}">
      <dgm:prSet/>
      <dgm:spPr/>
      <dgm:t>
        <a:bodyPr/>
        <a:lstStyle/>
        <a:p>
          <a:endParaRPr lang="ru-RU"/>
        </a:p>
      </dgm:t>
    </dgm:pt>
    <dgm:pt modelId="{DC81BFAE-60D5-45E2-B5CF-BD828C89DA38}" type="sibTrans" cxnId="{95D389A6-AAA2-45AD-A2DB-3FB8BAB300EE}">
      <dgm:prSet/>
      <dgm:spPr/>
      <dgm:t>
        <a:bodyPr/>
        <a:lstStyle/>
        <a:p>
          <a:endParaRPr lang="ru-RU"/>
        </a:p>
      </dgm:t>
    </dgm:pt>
    <dgm:pt modelId="{A4742B97-45CC-4A85-9FE0-F8915CC6C4B5}">
      <dgm:prSet phldrT="[Текст]"/>
      <dgm:spPr/>
      <dgm:t>
        <a:bodyPr/>
        <a:lstStyle/>
        <a:p>
          <a:r>
            <a:rPr lang="ru-RU" b="1" baseline="0" dirty="0">
              <a:solidFill>
                <a:schemeClr val="tx1"/>
              </a:solidFill>
            </a:rPr>
            <a:t>Старший дошкольный возраст</a:t>
          </a:r>
        </a:p>
      </dgm:t>
    </dgm:pt>
    <dgm:pt modelId="{601DD545-678C-4C28-973C-CF9E366C8155}" type="parTrans" cxnId="{48A113F5-4C73-42A1-BAC2-530F901C43AC}">
      <dgm:prSet/>
      <dgm:spPr/>
      <dgm:t>
        <a:bodyPr/>
        <a:lstStyle/>
        <a:p>
          <a:endParaRPr lang="ru-RU"/>
        </a:p>
      </dgm:t>
    </dgm:pt>
    <dgm:pt modelId="{DEC5C685-A73B-470F-9C3D-56F9C32803E2}" type="sibTrans" cxnId="{48A113F5-4C73-42A1-BAC2-530F901C43AC}">
      <dgm:prSet/>
      <dgm:spPr/>
      <dgm:t>
        <a:bodyPr/>
        <a:lstStyle/>
        <a:p>
          <a:endParaRPr lang="ru-RU"/>
        </a:p>
      </dgm:t>
    </dgm:pt>
    <dgm:pt modelId="{44060B31-C331-4D94-BFB1-1C8E8B5B23E7}">
      <dgm:prSet phldrT="[Текст]"/>
      <dgm:spPr/>
      <dgm:t>
        <a:bodyPr/>
        <a:lstStyle/>
        <a:p>
          <a:r>
            <a:rPr lang="ru-RU" dirty="0"/>
            <a:t>игра, </a:t>
          </a:r>
        </a:p>
        <a:p>
          <a:r>
            <a:rPr lang="ru-RU" dirty="0"/>
            <a:t>театрализованная деятельность,</a:t>
          </a:r>
        </a:p>
        <a:p>
          <a:r>
            <a:rPr lang="ru-RU" dirty="0"/>
            <a:t>проекта ,</a:t>
          </a:r>
        </a:p>
        <a:p>
          <a:r>
            <a:rPr lang="ru-RU" dirty="0"/>
            <a:t>встреча интересного гостя,</a:t>
          </a:r>
        </a:p>
        <a:p>
          <a:r>
            <a:rPr lang="ru-RU" dirty="0"/>
            <a:t>экскурсия, </a:t>
          </a:r>
        </a:p>
        <a:p>
          <a:r>
            <a:rPr lang="ru-RU" dirty="0"/>
            <a:t>показ собранной коллекции,</a:t>
          </a:r>
        </a:p>
        <a:p>
          <a:r>
            <a:rPr lang="ru-RU" dirty="0"/>
            <a:t> концерт, </a:t>
          </a:r>
        </a:p>
        <a:p>
          <a:r>
            <a:rPr lang="ru-RU" dirty="0"/>
            <a:t>викторина, </a:t>
          </a:r>
        </a:p>
        <a:p>
          <a:r>
            <a:rPr lang="ru-RU" dirty="0"/>
            <a:t>спортивное соревнование,</a:t>
          </a:r>
        </a:p>
        <a:p>
          <a:r>
            <a:rPr lang="ru-RU" dirty="0"/>
            <a:t>рассматривание оформленного альбома,</a:t>
          </a:r>
        </a:p>
        <a:p>
          <a:r>
            <a:rPr lang="ru-RU" dirty="0"/>
            <a:t>выпуск газеты,</a:t>
          </a:r>
        </a:p>
        <a:p>
          <a:r>
            <a:rPr lang="ru-RU" dirty="0"/>
            <a:t>съёмка мультфильма и другие</a:t>
          </a:r>
        </a:p>
      </dgm:t>
    </dgm:pt>
    <dgm:pt modelId="{16373B3E-9B1A-4251-82C3-CA846861CCC9}" type="parTrans" cxnId="{C6954AD0-235E-4AED-9F39-1CADFD5BF3C0}">
      <dgm:prSet/>
      <dgm:spPr/>
      <dgm:t>
        <a:bodyPr/>
        <a:lstStyle/>
        <a:p>
          <a:endParaRPr lang="ru-RU"/>
        </a:p>
      </dgm:t>
    </dgm:pt>
    <dgm:pt modelId="{804CAFF3-A584-4D35-B3B3-3E68851640D0}" type="sibTrans" cxnId="{C6954AD0-235E-4AED-9F39-1CADFD5BF3C0}">
      <dgm:prSet/>
      <dgm:spPr/>
      <dgm:t>
        <a:bodyPr/>
        <a:lstStyle/>
        <a:p>
          <a:endParaRPr lang="ru-RU"/>
        </a:p>
      </dgm:t>
    </dgm:pt>
    <dgm:pt modelId="{1A226CFB-010D-4530-A422-23FAF649E3F8}" type="pres">
      <dgm:prSet presAssocID="{D7B7EAF0-8E91-4675-BFE3-411CDD28D706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3B5F77EB-F4C3-49A5-9C18-7450FD8EC9AA}" type="pres">
      <dgm:prSet presAssocID="{A83B3FEE-96AB-49BE-A984-E791118C2B96}" presName="root" presStyleCnt="0"/>
      <dgm:spPr/>
    </dgm:pt>
    <dgm:pt modelId="{0F230130-7A62-455C-9B4A-1F8C502DFF6F}" type="pres">
      <dgm:prSet presAssocID="{A83B3FEE-96AB-49BE-A984-E791118C2B96}" presName="rootComposite" presStyleCnt="0"/>
      <dgm:spPr/>
    </dgm:pt>
    <dgm:pt modelId="{18B3A932-BA82-4ADD-B353-0E6F927D9D98}" type="pres">
      <dgm:prSet presAssocID="{A83B3FEE-96AB-49BE-A984-E791118C2B96}" presName="rootText" presStyleLbl="node1" presStyleIdx="0" presStyleCnt="2" custScaleY="56763"/>
      <dgm:spPr/>
    </dgm:pt>
    <dgm:pt modelId="{D99407BA-489B-4C62-BEB8-5EB5DF364DC8}" type="pres">
      <dgm:prSet presAssocID="{A83B3FEE-96AB-49BE-A984-E791118C2B96}" presName="rootConnector" presStyleLbl="node1" presStyleIdx="0" presStyleCnt="2"/>
      <dgm:spPr/>
    </dgm:pt>
    <dgm:pt modelId="{00998A2B-D2C5-45CA-927F-4FFB3ED79F1C}" type="pres">
      <dgm:prSet presAssocID="{A83B3FEE-96AB-49BE-A984-E791118C2B96}" presName="childShape" presStyleCnt="0"/>
      <dgm:spPr/>
    </dgm:pt>
    <dgm:pt modelId="{987E9BEC-E001-471A-8C91-7C3102DB13A3}" type="pres">
      <dgm:prSet presAssocID="{B244E93A-A825-4FA4-82C8-AD0397B2FE4E}" presName="Name13" presStyleLbl="parChTrans1D2" presStyleIdx="0" presStyleCnt="2"/>
      <dgm:spPr/>
    </dgm:pt>
    <dgm:pt modelId="{04C57CDB-3884-426C-BD51-A4C84303AADE}" type="pres">
      <dgm:prSet presAssocID="{B6EA2584-980A-46E1-B975-F224BD90FADF}" presName="childText" presStyleLbl="bgAcc1" presStyleIdx="0" presStyleCnt="2" custScaleY="203367">
        <dgm:presLayoutVars>
          <dgm:bulletEnabled val="1"/>
        </dgm:presLayoutVars>
      </dgm:prSet>
      <dgm:spPr/>
    </dgm:pt>
    <dgm:pt modelId="{0AD955EC-8D70-43EA-B344-125765663C48}" type="pres">
      <dgm:prSet presAssocID="{A4742B97-45CC-4A85-9FE0-F8915CC6C4B5}" presName="root" presStyleCnt="0"/>
      <dgm:spPr/>
    </dgm:pt>
    <dgm:pt modelId="{B0B95728-23AF-4E35-B94E-60E0BE0C2A9D}" type="pres">
      <dgm:prSet presAssocID="{A4742B97-45CC-4A85-9FE0-F8915CC6C4B5}" presName="rootComposite" presStyleCnt="0"/>
      <dgm:spPr/>
    </dgm:pt>
    <dgm:pt modelId="{B7C3D9A1-549E-43B9-9493-0C0474BEF8DE}" type="pres">
      <dgm:prSet presAssocID="{A4742B97-45CC-4A85-9FE0-F8915CC6C4B5}" presName="rootText" presStyleLbl="node1" presStyleIdx="1" presStyleCnt="2" custScaleY="49464"/>
      <dgm:spPr/>
    </dgm:pt>
    <dgm:pt modelId="{63A749E0-E361-4F92-AEED-C3CB2CE3F135}" type="pres">
      <dgm:prSet presAssocID="{A4742B97-45CC-4A85-9FE0-F8915CC6C4B5}" presName="rootConnector" presStyleLbl="node1" presStyleIdx="1" presStyleCnt="2"/>
      <dgm:spPr/>
    </dgm:pt>
    <dgm:pt modelId="{36E3F9FE-D752-41F1-8682-45DA4C766651}" type="pres">
      <dgm:prSet presAssocID="{A4742B97-45CC-4A85-9FE0-F8915CC6C4B5}" presName="childShape" presStyleCnt="0"/>
      <dgm:spPr/>
    </dgm:pt>
    <dgm:pt modelId="{56F909B2-59F9-4526-A897-165A72E1665D}" type="pres">
      <dgm:prSet presAssocID="{16373B3E-9B1A-4251-82C3-CA846861CCC9}" presName="Name13" presStyleLbl="parChTrans1D2" presStyleIdx="1" presStyleCnt="2"/>
      <dgm:spPr/>
    </dgm:pt>
    <dgm:pt modelId="{24CB3C13-D434-4879-9D03-1CA81BB9818F}" type="pres">
      <dgm:prSet presAssocID="{44060B31-C331-4D94-BFB1-1C8E8B5B23E7}" presName="childText" presStyleLbl="bgAcc1" presStyleIdx="1" presStyleCnt="2" custScaleY="207635">
        <dgm:presLayoutVars>
          <dgm:bulletEnabled val="1"/>
        </dgm:presLayoutVars>
      </dgm:prSet>
      <dgm:spPr/>
    </dgm:pt>
  </dgm:ptLst>
  <dgm:cxnLst>
    <dgm:cxn modelId="{C172B91C-D15D-4C5D-97FE-77E126C4D098}" type="presOf" srcId="{A4742B97-45CC-4A85-9FE0-F8915CC6C4B5}" destId="{B7C3D9A1-549E-43B9-9493-0C0474BEF8DE}" srcOrd="0" destOrd="0" presId="urn:microsoft.com/office/officeart/2005/8/layout/hierarchy3"/>
    <dgm:cxn modelId="{0C21D431-4756-43AB-AF9E-1291EE19CC85}" type="presOf" srcId="{A4742B97-45CC-4A85-9FE0-F8915CC6C4B5}" destId="{63A749E0-E361-4F92-AEED-C3CB2CE3F135}" srcOrd="1" destOrd="0" presId="urn:microsoft.com/office/officeart/2005/8/layout/hierarchy3"/>
    <dgm:cxn modelId="{4E34E75F-DB58-48B5-8056-8B719DE0DC83}" type="presOf" srcId="{16373B3E-9B1A-4251-82C3-CA846861CCC9}" destId="{56F909B2-59F9-4526-A897-165A72E1665D}" srcOrd="0" destOrd="0" presId="urn:microsoft.com/office/officeart/2005/8/layout/hierarchy3"/>
    <dgm:cxn modelId="{6669E178-7359-41A6-9B31-926D8A571359}" type="presOf" srcId="{B244E93A-A825-4FA4-82C8-AD0397B2FE4E}" destId="{987E9BEC-E001-471A-8C91-7C3102DB13A3}" srcOrd="0" destOrd="0" presId="urn:microsoft.com/office/officeart/2005/8/layout/hierarchy3"/>
    <dgm:cxn modelId="{3EF4A88A-1E73-4DF1-AF7F-826F6422F343}" type="presOf" srcId="{A83B3FEE-96AB-49BE-A984-E791118C2B96}" destId="{D99407BA-489B-4C62-BEB8-5EB5DF364DC8}" srcOrd="1" destOrd="0" presId="urn:microsoft.com/office/officeart/2005/8/layout/hierarchy3"/>
    <dgm:cxn modelId="{F5BE7098-46F1-4E60-A435-5B618745F4DE}" srcId="{D7B7EAF0-8E91-4675-BFE3-411CDD28D706}" destId="{A83B3FEE-96AB-49BE-A984-E791118C2B96}" srcOrd="0" destOrd="0" parTransId="{7A046331-BD98-4A37-ADFF-C21C5D13EAD8}" sibTransId="{AF63953A-B1DC-49D0-89E3-7A8E93CDCF64}"/>
    <dgm:cxn modelId="{54519BA3-0319-4E47-9B08-0D2784457920}" type="presOf" srcId="{A83B3FEE-96AB-49BE-A984-E791118C2B96}" destId="{18B3A932-BA82-4ADD-B353-0E6F927D9D98}" srcOrd="0" destOrd="0" presId="urn:microsoft.com/office/officeart/2005/8/layout/hierarchy3"/>
    <dgm:cxn modelId="{95D389A6-AAA2-45AD-A2DB-3FB8BAB300EE}" srcId="{A83B3FEE-96AB-49BE-A984-E791118C2B96}" destId="{B6EA2584-980A-46E1-B975-F224BD90FADF}" srcOrd="0" destOrd="0" parTransId="{B244E93A-A825-4FA4-82C8-AD0397B2FE4E}" sibTransId="{DC81BFAE-60D5-45E2-B5CF-BD828C89DA38}"/>
    <dgm:cxn modelId="{97E4FBBA-FBEF-4C86-9A4F-F701BD167C28}" type="presOf" srcId="{D7B7EAF0-8E91-4675-BFE3-411CDD28D706}" destId="{1A226CFB-010D-4530-A422-23FAF649E3F8}" srcOrd="0" destOrd="0" presId="urn:microsoft.com/office/officeart/2005/8/layout/hierarchy3"/>
    <dgm:cxn modelId="{C6954AD0-235E-4AED-9F39-1CADFD5BF3C0}" srcId="{A4742B97-45CC-4A85-9FE0-F8915CC6C4B5}" destId="{44060B31-C331-4D94-BFB1-1C8E8B5B23E7}" srcOrd="0" destOrd="0" parTransId="{16373B3E-9B1A-4251-82C3-CA846861CCC9}" sibTransId="{804CAFF3-A584-4D35-B3B3-3E68851640D0}"/>
    <dgm:cxn modelId="{35A64BE6-4435-449C-988A-643836B35E73}" type="presOf" srcId="{44060B31-C331-4D94-BFB1-1C8E8B5B23E7}" destId="{24CB3C13-D434-4879-9D03-1CA81BB9818F}" srcOrd="0" destOrd="0" presId="urn:microsoft.com/office/officeart/2005/8/layout/hierarchy3"/>
    <dgm:cxn modelId="{48A113F5-4C73-42A1-BAC2-530F901C43AC}" srcId="{D7B7EAF0-8E91-4675-BFE3-411CDD28D706}" destId="{A4742B97-45CC-4A85-9FE0-F8915CC6C4B5}" srcOrd="1" destOrd="0" parTransId="{601DD545-678C-4C28-973C-CF9E366C8155}" sibTransId="{DEC5C685-A73B-470F-9C3D-56F9C32803E2}"/>
    <dgm:cxn modelId="{BB222CF9-A50C-4679-A031-FEF419611840}" type="presOf" srcId="{B6EA2584-980A-46E1-B975-F224BD90FADF}" destId="{04C57CDB-3884-426C-BD51-A4C84303AADE}" srcOrd="0" destOrd="0" presId="urn:microsoft.com/office/officeart/2005/8/layout/hierarchy3"/>
    <dgm:cxn modelId="{EE334C68-48B5-430C-BD1C-9F1107798FFF}" type="presParOf" srcId="{1A226CFB-010D-4530-A422-23FAF649E3F8}" destId="{3B5F77EB-F4C3-49A5-9C18-7450FD8EC9AA}" srcOrd="0" destOrd="0" presId="urn:microsoft.com/office/officeart/2005/8/layout/hierarchy3"/>
    <dgm:cxn modelId="{127AD4BF-89CE-42B4-8FDE-A59D231FF4FF}" type="presParOf" srcId="{3B5F77EB-F4C3-49A5-9C18-7450FD8EC9AA}" destId="{0F230130-7A62-455C-9B4A-1F8C502DFF6F}" srcOrd="0" destOrd="0" presId="urn:microsoft.com/office/officeart/2005/8/layout/hierarchy3"/>
    <dgm:cxn modelId="{35609BD8-D6CA-498C-85C5-D692A234B549}" type="presParOf" srcId="{0F230130-7A62-455C-9B4A-1F8C502DFF6F}" destId="{18B3A932-BA82-4ADD-B353-0E6F927D9D98}" srcOrd="0" destOrd="0" presId="urn:microsoft.com/office/officeart/2005/8/layout/hierarchy3"/>
    <dgm:cxn modelId="{85633F1E-5B44-41AD-9DB2-A68905B57FB8}" type="presParOf" srcId="{0F230130-7A62-455C-9B4A-1F8C502DFF6F}" destId="{D99407BA-489B-4C62-BEB8-5EB5DF364DC8}" srcOrd="1" destOrd="0" presId="urn:microsoft.com/office/officeart/2005/8/layout/hierarchy3"/>
    <dgm:cxn modelId="{6F906059-AAED-4D7F-BB94-F858961E1CDF}" type="presParOf" srcId="{3B5F77EB-F4C3-49A5-9C18-7450FD8EC9AA}" destId="{00998A2B-D2C5-45CA-927F-4FFB3ED79F1C}" srcOrd="1" destOrd="0" presId="urn:microsoft.com/office/officeart/2005/8/layout/hierarchy3"/>
    <dgm:cxn modelId="{73FD3C0C-1BD8-4DB8-AC7D-D1C5AC492735}" type="presParOf" srcId="{00998A2B-D2C5-45CA-927F-4FFB3ED79F1C}" destId="{987E9BEC-E001-471A-8C91-7C3102DB13A3}" srcOrd="0" destOrd="0" presId="urn:microsoft.com/office/officeart/2005/8/layout/hierarchy3"/>
    <dgm:cxn modelId="{B4BD7744-4453-4DB4-9477-DD4CC2C96A7A}" type="presParOf" srcId="{00998A2B-D2C5-45CA-927F-4FFB3ED79F1C}" destId="{04C57CDB-3884-426C-BD51-A4C84303AADE}" srcOrd="1" destOrd="0" presId="urn:microsoft.com/office/officeart/2005/8/layout/hierarchy3"/>
    <dgm:cxn modelId="{B0F40B07-1863-40FA-927B-E2763CF5A707}" type="presParOf" srcId="{1A226CFB-010D-4530-A422-23FAF649E3F8}" destId="{0AD955EC-8D70-43EA-B344-125765663C48}" srcOrd="1" destOrd="0" presId="urn:microsoft.com/office/officeart/2005/8/layout/hierarchy3"/>
    <dgm:cxn modelId="{65AC3A3A-6F4F-498C-B126-6C3368BAFE80}" type="presParOf" srcId="{0AD955EC-8D70-43EA-B344-125765663C48}" destId="{B0B95728-23AF-4E35-B94E-60E0BE0C2A9D}" srcOrd="0" destOrd="0" presId="urn:microsoft.com/office/officeart/2005/8/layout/hierarchy3"/>
    <dgm:cxn modelId="{09E1D5FD-1A2D-4A71-98EB-DDED70C34143}" type="presParOf" srcId="{B0B95728-23AF-4E35-B94E-60E0BE0C2A9D}" destId="{B7C3D9A1-549E-43B9-9493-0C0474BEF8DE}" srcOrd="0" destOrd="0" presId="urn:microsoft.com/office/officeart/2005/8/layout/hierarchy3"/>
    <dgm:cxn modelId="{51A997C5-59B3-4E69-BDF8-AD4D9AB2F9E6}" type="presParOf" srcId="{B0B95728-23AF-4E35-B94E-60E0BE0C2A9D}" destId="{63A749E0-E361-4F92-AEED-C3CB2CE3F135}" srcOrd="1" destOrd="0" presId="urn:microsoft.com/office/officeart/2005/8/layout/hierarchy3"/>
    <dgm:cxn modelId="{36537A95-D9F4-4BF6-B2A3-037DA648F3A4}" type="presParOf" srcId="{0AD955EC-8D70-43EA-B344-125765663C48}" destId="{36E3F9FE-D752-41F1-8682-45DA4C766651}" srcOrd="1" destOrd="0" presId="urn:microsoft.com/office/officeart/2005/8/layout/hierarchy3"/>
    <dgm:cxn modelId="{77B53A65-52D4-4588-A163-A2E439AD11A5}" type="presParOf" srcId="{36E3F9FE-D752-41F1-8682-45DA4C766651}" destId="{56F909B2-59F9-4526-A897-165A72E1665D}" srcOrd="0" destOrd="0" presId="urn:microsoft.com/office/officeart/2005/8/layout/hierarchy3"/>
    <dgm:cxn modelId="{0A903C31-56CE-4AC6-887A-B4EB5FC8CF83}" type="presParOf" srcId="{36E3F9FE-D752-41F1-8682-45DA4C766651}" destId="{24CB3C13-D434-4879-9D03-1CA81BB9818F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D6212299-D084-4A0B-9511-F53D2E970ACA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A7BB46AF-228F-4178-8138-0F65057F8348}">
      <dgm:prSet phldrT="[Текст]" custT="1"/>
      <dgm:spPr/>
      <dgm:t>
        <a:bodyPr/>
        <a:lstStyle/>
        <a:p>
          <a:r>
            <a:rPr lang="ru-RU" sz="2800" baseline="0" dirty="0">
              <a:solidFill>
                <a:schemeClr val="tx1"/>
              </a:solidFill>
            </a:rPr>
            <a:t>отбор</a:t>
          </a:r>
          <a:r>
            <a:rPr lang="ru-RU" sz="3200" baseline="0" dirty="0">
              <a:solidFill>
                <a:schemeClr val="tx1"/>
              </a:solidFill>
            </a:rPr>
            <a:t> содержания </a:t>
          </a:r>
        </a:p>
      </dgm:t>
    </dgm:pt>
    <dgm:pt modelId="{DE875F91-51DF-4243-AB3A-7F10A1366F41}" type="parTrans" cxnId="{4F5B53F2-C95F-46DD-B542-8BBB8C9C2099}">
      <dgm:prSet/>
      <dgm:spPr/>
      <dgm:t>
        <a:bodyPr/>
        <a:lstStyle/>
        <a:p>
          <a:endParaRPr lang="ru-RU"/>
        </a:p>
      </dgm:t>
    </dgm:pt>
    <dgm:pt modelId="{E72E7FEA-6F0C-40A4-B9C8-B7E934F8B2EF}" type="sibTrans" cxnId="{4F5B53F2-C95F-46DD-B542-8BBB8C9C2099}">
      <dgm:prSet/>
      <dgm:spPr/>
      <dgm:t>
        <a:bodyPr/>
        <a:lstStyle/>
        <a:p>
          <a:endParaRPr lang="ru-RU"/>
        </a:p>
      </dgm:t>
    </dgm:pt>
    <dgm:pt modelId="{60020978-9C66-4FA6-A6A1-187DCEE8D6AA}">
      <dgm:prSet phldrT="[Текст]" custT="1"/>
      <dgm:spPr/>
      <dgm:t>
        <a:bodyPr/>
        <a:lstStyle/>
        <a:p>
          <a:r>
            <a:rPr lang="ru-RU" sz="2800" baseline="0" dirty="0">
              <a:solidFill>
                <a:schemeClr val="tx1"/>
              </a:solidFill>
            </a:rPr>
            <a:t>выбор видов детской деятельности для освоения содержания: какие задачи они решают? все ли направления развития охвачены?</a:t>
          </a:r>
        </a:p>
      </dgm:t>
    </dgm:pt>
    <dgm:pt modelId="{D91E2120-A9E3-4DDA-97EF-4B04A61DEDAD}" type="parTrans" cxnId="{4D00B575-B2BF-4253-BB3A-6D3F61818CC2}">
      <dgm:prSet/>
      <dgm:spPr/>
      <dgm:t>
        <a:bodyPr/>
        <a:lstStyle/>
        <a:p>
          <a:endParaRPr lang="ru-RU"/>
        </a:p>
      </dgm:t>
    </dgm:pt>
    <dgm:pt modelId="{3B9490E5-EB68-4834-B503-E946E1121C3D}" type="sibTrans" cxnId="{4D00B575-B2BF-4253-BB3A-6D3F61818CC2}">
      <dgm:prSet/>
      <dgm:spPr/>
      <dgm:t>
        <a:bodyPr/>
        <a:lstStyle/>
        <a:p>
          <a:endParaRPr lang="ru-RU"/>
        </a:p>
      </dgm:t>
    </dgm:pt>
    <dgm:pt modelId="{38223A5C-F372-4AD6-AE1F-02369FF18511}">
      <dgm:prSet phldrT="[Текст]" custT="1"/>
      <dgm:spPr/>
      <dgm:t>
        <a:bodyPr/>
        <a:lstStyle/>
        <a:p>
          <a:r>
            <a:rPr lang="ru-RU" sz="2800" baseline="0" dirty="0">
              <a:solidFill>
                <a:schemeClr val="tx1"/>
              </a:solidFill>
            </a:rPr>
            <a:t>определение основного события, «продукта» по теме</a:t>
          </a:r>
        </a:p>
      </dgm:t>
    </dgm:pt>
    <dgm:pt modelId="{00FE217C-221D-464C-86EF-A0AA9590C86D}" type="parTrans" cxnId="{6B48E7E2-CD55-4075-B6ED-883592A9F2E6}">
      <dgm:prSet/>
      <dgm:spPr/>
      <dgm:t>
        <a:bodyPr/>
        <a:lstStyle/>
        <a:p>
          <a:endParaRPr lang="ru-RU"/>
        </a:p>
      </dgm:t>
    </dgm:pt>
    <dgm:pt modelId="{3317E256-9B61-4404-BA91-4DF805F3400D}" type="sibTrans" cxnId="{6B48E7E2-CD55-4075-B6ED-883592A9F2E6}">
      <dgm:prSet/>
      <dgm:spPr/>
      <dgm:t>
        <a:bodyPr/>
        <a:lstStyle/>
        <a:p>
          <a:endParaRPr lang="ru-RU"/>
        </a:p>
      </dgm:t>
    </dgm:pt>
    <dgm:pt modelId="{566AD4EE-B5B2-43DC-B403-9C78792AB7F1}" type="pres">
      <dgm:prSet presAssocID="{D6212299-D084-4A0B-9511-F53D2E970ACA}" presName="linear" presStyleCnt="0">
        <dgm:presLayoutVars>
          <dgm:dir/>
          <dgm:animLvl val="lvl"/>
          <dgm:resizeHandles val="exact"/>
        </dgm:presLayoutVars>
      </dgm:prSet>
      <dgm:spPr/>
    </dgm:pt>
    <dgm:pt modelId="{1736742B-77CF-4871-8691-AD4778342174}" type="pres">
      <dgm:prSet presAssocID="{A7BB46AF-228F-4178-8138-0F65057F8348}" presName="parentLin" presStyleCnt="0"/>
      <dgm:spPr/>
    </dgm:pt>
    <dgm:pt modelId="{57A91C80-EA6A-4877-995C-3A643FF14604}" type="pres">
      <dgm:prSet presAssocID="{A7BB46AF-228F-4178-8138-0F65057F8348}" presName="parentLeftMargin" presStyleLbl="node1" presStyleIdx="0" presStyleCnt="3"/>
      <dgm:spPr/>
    </dgm:pt>
    <dgm:pt modelId="{6AA98059-5BB8-4650-9100-290BBB85719F}" type="pres">
      <dgm:prSet presAssocID="{A7BB46AF-228F-4178-8138-0F65057F8348}" presName="parentText" presStyleLbl="node1" presStyleIdx="0" presStyleCnt="3" custScaleY="799048">
        <dgm:presLayoutVars>
          <dgm:chMax val="0"/>
          <dgm:bulletEnabled val="1"/>
        </dgm:presLayoutVars>
      </dgm:prSet>
      <dgm:spPr/>
    </dgm:pt>
    <dgm:pt modelId="{333943A5-9E18-48A2-ACF3-1A17851C4277}" type="pres">
      <dgm:prSet presAssocID="{A7BB46AF-228F-4178-8138-0F65057F8348}" presName="negativeSpace" presStyleCnt="0"/>
      <dgm:spPr/>
    </dgm:pt>
    <dgm:pt modelId="{B0B6433D-FCBB-498B-84F0-C30ECA76A14D}" type="pres">
      <dgm:prSet presAssocID="{A7BB46AF-228F-4178-8138-0F65057F8348}" presName="childText" presStyleLbl="conFgAcc1" presStyleIdx="0" presStyleCnt="3">
        <dgm:presLayoutVars>
          <dgm:bulletEnabled val="1"/>
        </dgm:presLayoutVars>
      </dgm:prSet>
      <dgm:spPr/>
    </dgm:pt>
    <dgm:pt modelId="{C88975E7-9DB6-4580-90ED-CCD776AAF024}" type="pres">
      <dgm:prSet presAssocID="{E72E7FEA-6F0C-40A4-B9C8-B7E934F8B2EF}" presName="spaceBetweenRectangles" presStyleCnt="0"/>
      <dgm:spPr/>
    </dgm:pt>
    <dgm:pt modelId="{D6D4A2EB-12AE-48C5-9D21-75B353724FB8}" type="pres">
      <dgm:prSet presAssocID="{60020978-9C66-4FA6-A6A1-187DCEE8D6AA}" presName="parentLin" presStyleCnt="0"/>
      <dgm:spPr/>
    </dgm:pt>
    <dgm:pt modelId="{94CED102-1003-4F50-973C-9953C0E3742E}" type="pres">
      <dgm:prSet presAssocID="{60020978-9C66-4FA6-A6A1-187DCEE8D6AA}" presName="parentLeftMargin" presStyleLbl="node1" presStyleIdx="0" presStyleCnt="3"/>
      <dgm:spPr/>
    </dgm:pt>
    <dgm:pt modelId="{74883ACB-D6F6-4570-95B5-29B230AA60AC}" type="pres">
      <dgm:prSet presAssocID="{60020978-9C66-4FA6-A6A1-187DCEE8D6AA}" presName="parentText" presStyleLbl="node1" presStyleIdx="1" presStyleCnt="3" custScaleY="909061" custLinFactNeighborX="2262" custLinFactNeighborY="11078">
        <dgm:presLayoutVars>
          <dgm:chMax val="0"/>
          <dgm:bulletEnabled val="1"/>
        </dgm:presLayoutVars>
      </dgm:prSet>
      <dgm:spPr/>
    </dgm:pt>
    <dgm:pt modelId="{F4EB0DDA-CBFE-4CAD-863D-B7CF220CF079}" type="pres">
      <dgm:prSet presAssocID="{60020978-9C66-4FA6-A6A1-187DCEE8D6AA}" presName="negativeSpace" presStyleCnt="0"/>
      <dgm:spPr/>
    </dgm:pt>
    <dgm:pt modelId="{6ABFB1CF-2EBB-4685-B506-AB8A07927EC0}" type="pres">
      <dgm:prSet presAssocID="{60020978-9C66-4FA6-A6A1-187DCEE8D6AA}" presName="childText" presStyleLbl="conFgAcc1" presStyleIdx="1" presStyleCnt="3">
        <dgm:presLayoutVars>
          <dgm:bulletEnabled val="1"/>
        </dgm:presLayoutVars>
      </dgm:prSet>
      <dgm:spPr/>
    </dgm:pt>
    <dgm:pt modelId="{D60744F4-6ADA-4556-BCD6-DA52D9F5C060}" type="pres">
      <dgm:prSet presAssocID="{3B9490E5-EB68-4834-B503-E946E1121C3D}" presName="spaceBetweenRectangles" presStyleCnt="0"/>
      <dgm:spPr/>
    </dgm:pt>
    <dgm:pt modelId="{567E664F-B27D-4AA0-AFDA-1CB6E4FA0D48}" type="pres">
      <dgm:prSet presAssocID="{38223A5C-F372-4AD6-AE1F-02369FF18511}" presName="parentLin" presStyleCnt="0"/>
      <dgm:spPr/>
    </dgm:pt>
    <dgm:pt modelId="{69592DF6-10A0-4AD6-A539-1914EF4083A3}" type="pres">
      <dgm:prSet presAssocID="{38223A5C-F372-4AD6-AE1F-02369FF18511}" presName="parentLeftMargin" presStyleLbl="node1" presStyleIdx="1" presStyleCnt="3"/>
      <dgm:spPr/>
    </dgm:pt>
    <dgm:pt modelId="{A6336643-3FA3-4A57-93A5-0A9101B47C21}" type="pres">
      <dgm:prSet presAssocID="{38223A5C-F372-4AD6-AE1F-02369FF18511}" presName="parentText" presStyleLbl="node1" presStyleIdx="2" presStyleCnt="3" custScaleY="880164">
        <dgm:presLayoutVars>
          <dgm:chMax val="0"/>
          <dgm:bulletEnabled val="1"/>
        </dgm:presLayoutVars>
      </dgm:prSet>
      <dgm:spPr/>
    </dgm:pt>
    <dgm:pt modelId="{2F6FD22A-9DCC-471B-8304-56B10F51755A}" type="pres">
      <dgm:prSet presAssocID="{38223A5C-F372-4AD6-AE1F-02369FF18511}" presName="negativeSpace" presStyleCnt="0"/>
      <dgm:spPr/>
    </dgm:pt>
    <dgm:pt modelId="{3E7FB954-CCC3-4497-BAAE-FD83CDAFC919}" type="pres">
      <dgm:prSet presAssocID="{38223A5C-F372-4AD6-AE1F-02369FF18511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E39A2F01-3725-47C5-8106-F9EE5DB6A603}" type="presOf" srcId="{38223A5C-F372-4AD6-AE1F-02369FF18511}" destId="{69592DF6-10A0-4AD6-A539-1914EF4083A3}" srcOrd="0" destOrd="0" presId="urn:microsoft.com/office/officeart/2005/8/layout/list1"/>
    <dgm:cxn modelId="{A99E9C23-83AE-4F70-B53B-2FEAEE98F4AD}" type="presOf" srcId="{D6212299-D084-4A0B-9511-F53D2E970ACA}" destId="{566AD4EE-B5B2-43DC-B403-9C78792AB7F1}" srcOrd="0" destOrd="0" presId="urn:microsoft.com/office/officeart/2005/8/layout/list1"/>
    <dgm:cxn modelId="{AB801C45-D609-40A7-8EE9-6E479EA28B77}" type="presOf" srcId="{A7BB46AF-228F-4178-8138-0F65057F8348}" destId="{57A91C80-EA6A-4877-995C-3A643FF14604}" srcOrd="0" destOrd="0" presId="urn:microsoft.com/office/officeart/2005/8/layout/list1"/>
    <dgm:cxn modelId="{01D3CC68-52C9-4314-AFEE-2A7256D0F9D2}" type="presOf" srcId="{A7BB46AF-228F-4178-8138-0F65057F8348}" destId="{6AA98059-5BB8-4650-9100-290BBB85719F}" srcOrd="1" destOrd="0" presId="urn:microsoft.com/office/officeart/2005/8/layout/list1"/>
    <dgm:cxn modelId="{4D00B575-B2BF-4253-BB3A-6D3F61818CC2}" srcId="{D6212299-D084-4A0B-9511-F53D2E970ACA}" destId="{60020978-9C66-4FA6-A6A1-187DCEE8D6AA}" srcOrd="1" destOrd="0" parTransId="{D91E2120-A9E3-4DDA-97EF-4B04A61DEDAD}" sibTransId="{3B9490E5-EB68-4834-B503-E946E1121C3D}"/>
    <dgm:cxn modelId="{BBAD9BB7-1A0E-4EF6-928F-47F67B9F2556}" type="presOf" srcId="{60020978-9C66-4FA6-A6A1-187DCEE8D6AA}" destId="{94CED102-1003-4F50-973C-9953C0E3742E}" srcOrd="0" destOrd="0" presId="urn:microsoft.com/office/officeart/2005/8/layout/list1"/>
    <dgm:cxn modelId="{3830DBC7-8017-42AA-BC96-C5A4DDC5C7CC}" type="presOf" srcId="{38223A5C-F372-4AD6-AE1F-02369FF18511}" destId="{A6336643-3FA3-4A57-93A5-0A9101B47C21}" srcOrd="1" destOrd="0" presId="urn:microsoft.com/office/officeart/2005/8/layout/list1"/>
    <dgm:cxn modelId="{6B48E7E2-CD55-4075-B6ED-883592A9F2E6}" srcId="{D6212299-D084-4A0B-9511-F53D2E970ACA}" destId="{38223A5C-F372-4AD6-AE1F-02369FF18511}" srcOrd="2" destOrd="0" parTransId="{00FE217C-221D-464C-86EF-A0AA9590C86D}" sibTransId="{3317E256-9B61-4404-BA91-4DF805F3400D}"/>
    <dgm:cxn modelId="{8D8F98E3-A03A-4725-9708-426057FD3F8E}" type="presOf" srcId="{60020978-9C66-4FA6-A6A1-187DCEE8D6AA}" destId="{74883ACB-D6F6-4570-95B5-29B230AA60AC}" srcOrd="1" destOrd="0" presId="urn:microsoft.com/office/officeart/2005/8/layout/list1"/>
    <dgm:cxn modelId="{4F5B53F2-C95F-46DD-B542-8BBB8C9C2099}" srcId="{D6212299-D084-4A0B-9511-F53D2E970ACA}" destId="{A7BB46AF-228F-4178-8138-0F65057F8348}" srcOrd="0" destOrd="0" parTransId="{DE875F91-51DF-4243-AB3A-7F10A1366F41}" sibTransId="{E72E7FEA-6F0C-40A4-B9C8-B7E934F8B2EF}"/>
    <dgm:cxn modelId="{8F1D6C8B-98A3-4EBE-B3D3-C89C111C8BBA}" type="presParOf" srcId="{566AD4EE-B5B2-43DC-B403-9C78792AB7F1}" destId="{1736742B-77CF-4871-8691-AD4778342174}" srcOrd="0" destOrd="0" presId="urn:microsoft.com/office/officeart/2005/8/layout/list1"/>
    <dgm:cxn modelId="{E3724BBA-A81A-4E6C-9B4B-519D20523652}" type="presParOf" srcId="{1736742B-77CF-4871-8691-AD4778342174}" destId="{57A91C80-EA6A-4877-995C-3A643FF14604}" srcOrd="0" destOrd="0" presId="urn:microsoft.com/office/officeart/2005/8/layout/list1"/>
    <dgm:cxn modelId="{FA4EEE38-F85A-4D72-99A6-AB796EAF2740}" type="presParOf" srcId="{1736742B-77CF-4871-8691-AD4778342174}" destId="{6AA98059-5BB8-4650-9100-290BBB85719F}" srcOrd="1" destOrd="0" presId="urn:microsoft.com/office/officeart/2005/8/layout/list1"/>
    <dgm:cxn modelId="{50120791-8086-4A8F-984A-7F2EE3FB4255}" type="presParOf" srcId="{566AD4EE-B5B2-43DC-B403-9C78792AB7F1}" destId="{333943A5-9E18-48A2-ACF3-1A17851C4277}" srcOrd="1" destOrd="0" presId="urn:microsoft.com/office/officeart/2005/8/layout/list1"/>
    <dgm:cxn modelId="{FABE2ECB-7C57-4260-8AD7-9A6AC2026B09}" type="presParOf" srcId="{566AD4EE-B5B2-43DC-B403-9C78792AB7F1}" destId="{B0B6433D-FCBB-498B-84F0-C30ECA76A14D}" srcOrd="2" destOrd="0" presId="urn:microsoft.com/office/officeart/2005/8/layout/list1"/>
    <dgm:cxn modelId="{460F592D-237F-4FBA-B981-CDA4823F5529}" type="presParOf" srcId="{566AD4EE-B5B2-43DC-B403-9C78792AB7F1}" destId="{C88975E7-9DB6-4580-90ED-CCD776AAF024}" srcOrd="3" destOrd="0" presId="urn:microsoft.com/office/officeart/2005/8/layout/list1"/>
    <dgm:cxn modelId="{ADFAC08F-E97F-4110-BE7A-026CFD3FC0A1}" type="presParOf" srcId="{566AD4EE-B5B2-43DC-B403-9C78792AB7F1}" destId="{D6D4A2EB-12AE-48C5-9D21-75B353724FB8}" srcOrd="4" destOrd="0" presId="urn:microsoft.com/office/officeart/2005/8/layout/list1"/>
    <dgm:cxn modelId="{84C21660-B78A-4CEC-9601-C9CE07840D2D}" type="presParOf" srcId="{D6D4A2EB-12AE-48C5-9D21-75B353724FB8}" destId="{94CED102-1003-4F50-973C-9953C0E3742E}" srcOrd="0" destOrd="0" presId="urn:microsoft.com/office/officeart/2005/8/layout/list1"/>
    <dgm:cxn modelId="{21A1654E-06BB-4724-9FBE-CD7EDC880E5F}" type="presParOf" srcId="{D6D4A2EB-12AE-48C5-9D21-75B353724FB8}" destId="{74883ACB-D6F6-4570-95B5-29B230AA60AC}" srcOrd="1" destOrd="0" presId="urn:microsoft.com/office/officeart/2005/8/layout/list1"/>
    <dgm:cxn modelId="{17D10BF8-D656-4BE6-BE63-30EC8247C1C5}" type="presParOf" srcId="{566AD4EE-B5B2-43DC-B403-9C78792AB7F1}" destId="{F4EB0DDA-CBFE-4CAD-863D-B7CF220CF079}" srcOrd="5" destOrd="0" presId="urn:microsoft.com/office/officeart/2005/8/layout/list1"/>
    <dgm:cxn modelId="{89A8C792-30AD-4B13-9E79-27FF7D1A53C9}" type="presParOf" srcId="{566AD4EE-B5B2-43DC-B403-9C78792AB7F1}" destId="{6ABFB1CF-2EBB-4685-B506-AB8A07927EC0}" srcOrd="6" destOrd="0" presId="urn:microsoft.com/office/officeart/2005/8/layout/list1"/>
    <dgm:cxn modelId="{AC38787C-10B7-4411-9BB8-65B208202AAB}" type="presParOf" srcId="{566AD4EE-B5B2-43DC-B403-9C78792AB7F1}" destId="{D60744F4-6ADA-4556-BCD6-DA52D9F5C060}" srcOrd="7" destOrd="0" presId="urn:microsoft.com/office/officeart/2005/8/layout/list1"/>
    <dgm:cxn modelId="{D334C242-4362-4FC1-BB93-0B1B8B0FEE53}" type="presParOf" srcId="{566AD4EE-B5B2-43DC-B403-9C78792AB7F1}" destId="{567E664F-B27D-4AA0-AFDA-1CB6E4FA0D48}" srcOrd="8" destOrd="0" presId="urn:microsoft.com/office/officeart/2005/8/layout/list1"/>
    <dgm:cxn modelId="{2223B7EC-F10E-408B-9425-72EBA4C87ECF}" type="presParOf" srcId="{567E664F-B27D-4AA0-AFDA-1CB6E4FA0D48}" destId="{69592DF6-10A0-4AD6-A539-1914EF4083A3}" srcOrd="0" destOrd="0" presId="urn:microsoft.com/office/officeart/2005/8/layout/list1"/>
    <dgm:cxn modelId="{22EB3B7F-9C06-43D3-A93B-E0D232C8A847}" type="presParOf" srcId="{567E664F-B27D-4AA0-AFDA-1CB6E4FA0D48}" destId="{A6336643-3FA3-4A57-93A5-0A9101B47C21}" srcOrd="1" destOrd="0" presId="urn:microsoft.com/office/officeart/2005/8/layout/list1"/>
    <dgm:cxn modelId="{1E2AC1D5-6F5C-4BED-8703-DFFF19EEFF18}" type="presParOf" srcId="{566AD4EE-B5B2-43DC-B403-9C78792AB7F1}" destId="{2F6FD22A-9DCC-471B-8304-56B10F51755A}" srcOrd="9" destOrd="0" presId="urn:microsoft.com/office/officeart/2005/8/layout/list1"/>
    <dgm:cxn modelId="{C7E27E9F-2BE0-4DEA-8C9A-BA4FDB5E3383}" type="presParOf" srcId="{566AD4EE-B5B2-43DC-B403-9C78792AB7F1}" destId="{3E7FB954-CCC3-4497-BAAE-FD83CDAFC919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41695A42-91AD-4F89-A00C-10B4F91DBE25}" type="doc">
      <dgm:prSet loTypeId="urn:microsoft.com/office/officeart/2005/8/layout/vProcess5" loCatId="process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444F67E-FAFB-421B-A216-F621D4268804}">
      <dgm:prSet/>
      <dgm:spPr/>
      <dgm:t>
        <a:bodyPr/>
        <a:lstStyle/>
        <a:p>
          <a:r>
            <a:rPr lang="ru-RU"/>
            <a:t>социально-коммуникативное развитие,</a:t>
          </a:r>
          <a:endParaRPr lang="en-US"/>
        </a:p>
      </dgm:t>
    </dgm:pt>
    <dgm:pt modelId="{A390A681-B6BE-4844-A30A-573177FBAB9E}" type="parTrans" cxnId="{D7D7E146-652B-4F09-9E7E-1CA95D613998}">
      <dgm:prSet/>
      <dgm:spPr/>
      <dgm:t>
        <a:bodyPr/>
        <a:lstStyle/>
        <a:p>
          <a:endParaRPr lang="en-US"/>
        </a:p>
      </dgm:t>
    </dgm:pt>
    <dgm:pt modelId="{B6B8D15E-9A23-4E50-8952-FF72D9EBBBB5}" type="sibTrans" cxnId="{D7D7E146-652B-4F09-9E7E-1CA95D613998}">
      <dgm:prSet/>
      <dgm:spPr/>
      <dgm:t>
        <a:bodyPr/>
        <a:lstStyle/>
        <a:p>
          <a:endParaRPr lang="en-US"/>
        </a:p>
      </dgm:t>
    </dgm:pt>
    <dgm:pt modelId="{FDCDAB9A-D13E-4071-8588-D6CED6487D46}">
      <dgm:prSet/>
      <dgm:spPr/>
      <dgm:t>
        <a:bodyPr/>
        <a:lstStyle/>
        <a:p>
          <a:r>
            <a:rPr lang="ru-RU"/>
            <a:t>познавательное развитие, </a:t>
          </a:r>
          <a:endParaRPr lang="en-US"/>
        </a:p>
      </dgm:t>
    </dgm:pt>
    <dgm:pt modelId="{1A638246-56F5-47AB-A793-E7BF64AD3908}" type="parTrans" cxnId="{2BDDFB06-36EC-4BBC-BBC5-82FF185CF095}">
      <dgm:prSet/>
      <dgm:spPr/>
      <dgm:t>
        <a:bodyPr/>
        <a:lstStyle/>
        <a:p>
          <a:endParaRPr lang="en-US"/>
        </a:p>
      </dgm:t>
    </dgm:pt>
    <dgm:pt modelId="{9F126DEF-BD07-46AA-94AA-9306A45E9DDD}" type="sibTrans" cxnId="{2BDDFB06-36EC-4BBC-BBC5-82FF185CF095}">
      <dgm:prSet/>
      <dgm:spPr/>
      <dgm:t>
        <a:bodyPr/>
        <a:lstStyle/>
        <a:p>
          <a:endParaRPr lang="en-US"/>
        </a:p>
      </dgm:t>
    </dgm:pt>
    <dgm:pt modelId="{8D898094-739E-43F3-BB38-3646D38C2F38}">
      <dgm:prSet/>
      <dgm:spPr/>
      <dgm:t>
        <a:bodyPr/>
        <a:lstStyle/>
        <a:p>
          <a:r>
            <a:rPr lang="ru-RU"/>
            <a:t>речевое развитие, </a:t>
          </a:r>
          <a:endParaRPr lang="en-US"/>
        </a:p>
      </dgm:t>
    </dgm:pt>
    <dgm:pt modelId="{0A977CFA-B3EF-4B41-AAF3-5D29E5936707}" type="parTrans" cxnId="{E25A7ADF-3D8D-4156-ABCA-CF0F286E1745}">
      <dgm:prSet/>
      <dgm:spPr/>
      <dgm:t>
        <a:bodyPr/>
        <a:lstStyle/>
        <a:p>
          <a:endParaRPr lang="en-US"/>
        </a:p>
      </dgm:t>
    </dgm:pt>
    <dgm:pt modelId="{D002D00E-7E52-4AD7-996C-2292A562D5EF}" type="sibTrans" cxnId="{E25A7ADF-3D8D-4156-ABCA-CF0F286E1745}">
      <dgm:prSet/>
      <dgm:spPr/>
      <dgm:t>
        <a:bodyPr/>
        <a:lstStyle/>
        <a:p>
          <a:endParaRPr lang="en-US"/>
        </a:p>
      </dgm:t>
    </dgm:pt>
    <dgm:pt modelId="{1AC3A12F-CF6F-42F4-BAEC-E5493C9FE234}">
      <dgm:prSet/>
      <dgm:spPr/>
      <dgm:t>
        <a:bodyPr/>
        <a:lstStyle/>
        <a:p>
          <a:r>
            <a:rPr lang="ru-RU"/>
            <a:t>художественно-эстетическое,</a:t>
          </a:r>
          <a:endParaRPr lang="en-US"/>
        </a:p>
      </dgm:t>
    </dgm:pt>
    <dgm:pt modelId="{4BB5687C-D3F8-429A-9EFB-485C4D6298EE}" type="parTrans" cxnId="{77A90453-E4CC-477B-8CFB-71A00E6A662E}">
      <dgm:prSet/>
      <dgm:spPr/>
      <dgm:t>
        <a:bodyPr/>
        <a:lstStyle/>
        <a:p>
          <a:endParaRPr lang="en-US"/>
        </a:p>
      </dgm:t>
    </dgm:pt>
    <dgm:pt modelId="{D60BC1CC-7550-45B3-BE86-A3A85951D33E}" type="sibTrans" cxnId="{77A90453-E4CC-477B-8CFB-71A00E6A662E}">
      <dgm:prSet/>
      <dgm:spPr/>
      <dgm:t>
        <a:bodyPr/>
        <a:lstStyle/>
        <a:p>
          <a:endParaRPr lang="en-US"/>
        </a:p>
      </dgm:t>
    </dgm:pt>
    <dgm:pt modelId="{34A917A7-CB8E-4957-9007-268216B12823}">
      <dgm:prSet/>
      <dgm:spPr/>
      <dgm:t>
        <a:bodyPr/>
        <a:lstStyle/>
        <a:p>
          <a:r>
            <a:rPr lang="ru-RU"/>
            <a:t>физическое развитие.</a:t>
          </a:r>
          <a:endParaRPr lang="en-US"/>
        </a:p>
      </dgm:t>
    </dgm:pt>
    <dgm:pt modelId="{B3075563-8BD0-4C57-B6B9-2405FF42D9EF}" type="parTrans" cxnId="{9BB716B6-4D92-4E9C-BEB3-90ADA8E79F63}">
      <dgm:prSet/>
      <dgm:spPr/>
      <dgm:t>
        <a:bodyPr/>
        <a:lstStyle/>
        <a:p>
          <a:endParaRPr lang="en-US"/>
        </a:p>
      </dgm:t>
    </dgm:pt>
    <dgm:pt modelId="{B88583BB-BC99-4BFF-9280-EBCA8DCD36DC}" type="sibTrans" cxnId="{9BB716B6-4D92-4E9C-BEB3-90ADA8E79F63}">
      <dgm:prSet/>
      <dgm:spPr/>
      <dgm:t>
        <a:bodyPr/>
        <a:lstStyle/>
        <a:p>
          <a:endParaRPr lang="en-US"/>
        </a:p>
      </dgm:t>
    </dgm:pt>
    <dgm:pt modelId="{F7C0C0A1-F924-4DDF-84C7-99C22C52BDA8}" type="pres">
      <dgm:prSet presAssocID="{41695A42-91AD-4F89-A00C-10B4F91DBE25}" presName="outerComposite" presStyleCnt="0">
        <dgm:presLayoutVars>
          <dgm:chMax val="5"/>
          <dgm:dir/>
          <dgm:resizeHandles val="exact"/>
        </dgm:presLayoutVars>
      </dgm:prSet>
      <dgm:spPr/>
    </dgm:pt>
    <dgm:pt modelId="{452025DD-2A57-466D-9FD8-04DC0058AAB9}" type="pres">
      <dgm:prSet presAssocID="{41695A42-91AD-4F89-A00C-10B4F91DBE25}" presName="dummyMaxCanvas" presStyleCnt="0">
        <dgm:presLayoutVars/>
      </dgm:prSet>
      <dgm:spPr/>
    </dgm:pt>
    <dgm:pt modelId="{F6A4DEE6-F984-4EA6-9FA9-192C3884819D}" type="pres">
      <dgm:prSet presAssocID="{41695A42-91AD-4F89-A00C-10B4F91DBE25}" presName="FiveNodes_1" presStyleLbl="node1" presStyleIdx="0" presStyleCnt="5">
        <dgm:presLayoutVars>
          <dgm:bulletEnabled val="1"/>
        </dgm:presLayoutVars>
      </dgm:prSet>
      <dgm:spPr/>
    </dgm:pt>
    <dgm:pt modelId="{872A10E2-2FA5-40FB-8990-703968A15BD4}" type="pres">
      <dgm:prSet presAssocID="{41695A42-91AD-4F89-A00C-10B4F91DBE25}" presName="FiveNodes_2" presStyleLbl="node1" presStyleIdx="1" presStyleCnt="5">
        <dgm:presLayoutVars>
          <dgm:bulletEnabled val="1"/>
        </dgm:presLayoutVars>
      </dgm:prSet>
      <dgm:spPr/>
    </dgm:pt>
    <dgm:pt modelId="{EFBAC46C-F21F-4F1C-B033-56F539B69B28}" type="pres">
      <dgm:prSet presAssocID="{41695A42-91AD-4F89-A00C-10B4F91DBE25}" presName="FiveNodes_3" presStyleLbl="node1" presStyleIdx="2" presStyleCnt="5">
        <dgm:presLayoutVars>
          <dgm:bulletEnabled val="1"/>
        </dgm:presLayoutVars>
      </dgm:prSet>
      <dgm:spPr/>
    </dgm:pt>
    <dgm:pt modelId="{80D30939-EDAF-4662-8BC6-D90833DC6F22}" type="pres">
      <dgm:prSet presAssocID="{41695A42-91AD-4F89-A00C-10B4F91DBE25}" presName="FiveNodes_4" presStyleLbl="node1" presStyleIdx="3" presStyleCnt="5">
        <dgm:presLayoutVars>
          <dgm:bulletEnabled val="1"/>
        </dgm:presLayoutVars>
      </dgm:prSet>
      <dgm:spPr/>
    </dgm:pt>
    <dgm:pt modelId="{FB1F8176-6E9E-496F-B020-75D79AED3287}" type="pres">
      <dgm:prSet presAssocID="{41695A42-91AD-4F89-A00C-10B4F91DBE25}" presName="FiveNodes_5" presStyleLbl="node1" presStyleIdx="4" presStyleCnt="5">
        <dgm:presLayoutVars>
          <dgm:bulletEnabled val="1"/>
        </dgm:presLayoutVars>
      </dgm:prSet>
      <dgm:spPr/>
    </dgm:pt>
    <dgm:pt modelId="{5CFAC81B-C146-46AF-84E6-0CB6120DED21}" type="pres">
      <dgm:prSet presAssocID="{41695A42-91AD-4F89-A00C-10B4F91DBE25}" presName="FiveConn_1-2" presStyleLbl="fgAccFollowNode1" presStyleIdx="0" presStyleCnt="4">
        <dgm:presLayoutVars>
          <dgm:bulletEnabled val="1"/>
        </dgm:presLayoutVars>
      </dgm:prSet>
      <dgm:spPr/>
    </dgm:pt>
    <dgm:pt modelId="{7580E88B-58F7-4303-93D9-F49696597B99}" type="pres">
      <dgm:prSet presAssocID="{41695A42-91AD-4F89-A00C-10B4F91DBE25}" presName="FiveConn_2-3" presStyleLbl="fgAccFollowNode1" presStyleIdx="1" presStyleCnt="4">
        <dgm:presLayoutVars>
          <dgm:bulletEnabled val="1"/>
        </dgm:presLayoutVars>
      </dgm:prSet>
      <dgm:spPr/>
    </dgm:pt>
    <dgm:pt modelId="{68EA2C73-A8B3-4BD9-A962-A72886626303}" type="pres">
      <dgm:prSet presAssocID="{41695A42-91AD-4F89-A00C-10B4F91DBE25}" presName="FiveConn_3-4" presStyleLbl="fgAccFollowNode1" presStyleIdx="2" presStyleCnt="4">
        <dgm:presLayoutVars>
          <dgm:bulletEnabled val="1"/>
        </dgm:presLayoutVars>
      </dgm:prSet>
      <dgm:spPr/>
    </dgm:pt>
    <dgm:pt modelId="{F3A5E789-7F94-449D-AB94-239E5F449486}" type="pres">
      <dgm:prSet presAssocID="{41695A42-91AD-4F89-A00C-10B4F91DBE25}" presName="FiveConn_4-5" presStyleLbl="fgAccFollowNode1" presStyleIdx="3" presStyleCnt="4">
        <dgm:presLayoutVars>
          <dgm:bulletEnabled val="1"/>
        </dgm:presLayoutVars>
      </dgm:prSet>
      <dgm:spPr/>
    </dgm:pt>
    <dgm:pt modelId="{51EA7B40-88A5-41AD-BEF6-7519F5E458D5}" type="pres">
      <dgm:prSet presAssocID="{41695A42-91AD-4F89-A00C-10B4F91DBE25}" presName="FiveNodes_1_text" presStyleLbl="node1" presStyleIdx="4" presStyleCnt="5">
        <dgm:presLayoutVars>
          <dgm:bulletEnabled val="1"/>
        </dgm:presLayoutVars>
      </dgm:prSet>
      <dgm:spPr/>
    </dgm:pt>
    <dgm:pt modelId="{E910FE8A-3120-4D43-AD1A-E933216EDB4A}" type="pres">
      <dgm:prSet presAssocID="{41695A42-91AD-4F89-A00C-10B4F91DBE25}" presName="FiveNodes_2_text" presStyleLbl="node1" presStyleIdx="4" presStyleCnt="5">
        <dgm:presLayoutVars>
          <dgm:bulletEnabled val="1"/>
        </dgm:presLayoutVars>
      </dgm:prSet>
      <dgm:spPr/>
    </dgm:pt>
    <dgm:pt modelId="{004844F2-0637-48F1-AE92-14BD16590CE3}" type="pres">
      <dgm:prSet presAssocID="{41695A42-91AD-4F89-A00C-10B4F91DBE25}" presName="FiveNodes_3_text" presStyleLbl="node1" presStyleIdx="4" presStyleCnt="5">
        <dgm:presLayoutVars>
          <dgm:bulletEnabled val="1"/>
        </dgm:presLayoutVars>
      </dgm:prSet>
      <dgm:spPr/>
    </dgm:pt>
    <dgm:pt modelId="{4D7D6589-0084-42DF-9A83-C28480BAB732}" type="pres">
      <dgm:prSet presAssocID="{41695A42-91AD-4F89-A00C-10B4F91DBE25}" presName="FiveNodes_4_text" presStyleLbl="node1" presStyleIdx="4" presStyleCnt="5">
        <dgm:presLayoutVars>
          <dgm:bulletEnabled val="1"/>
        </dgm:presLayoutVars>
      </dgm:prSet>
      <dgm:spPr/>
    </dgm:pt>
    <dgm:pt modelId="{186D6853-E954-4365-9759-DCF5803D69FB}" type="pres">
      <dgm:prSet presAssocID="{41695A42-91AD-4F89-A00C-10B4F91DBE25}" presName="FiveNodes_5_text" presStyleLbl="node1" presStyleIdx="4" presStyleCnt="5">
        <dgm:presLayoutVars>
          <dgm:bulletEnabled val="1"/>
        </dgm:presLayoutVars>
      </dgm:prSet>
      <dgm:spPr/>
    </dgm:pt>
  </dgm:ptLst>
  <dgm:cxnLst>
    <dgm:cxn modelId="{2BDDFB06-36EC-4BBC-BBC5-82FF185CF095}" srcId="{41695A42-91AD-4F89-A00C-10B4F91DBE25}" destId="{FDCDAB9A-D13E-4071-8588-D6CED6487D46}" srcOrd="1" destOrd="0" parTransId="{1A638246-56F5-47AB-A793-E7BF64AD3908}" sibTransId="{9F126DEF-BD07-46AA-94AA-9306A45E9DDD}"/>
    <dgm:cxn modelId="{AAD3AA07-4D64-4CCB-821A-74EF8A50C2D6}" type="presOf" srcId="{B6B8D15E-9A23-4E50-8952-FF72D9EBBBB5}" destId="{5CFAC81B-C146-46AF-84E6-0CB6120DED21}" srcOrd="0" destOrd="0" presId="urn:microsoft.com/office/officeart/2005/8/layout/vProcess5"/>
    <dgm:cxn modelId="{CF286209-DAE7-4029-B08A-2A1EF6007788}" type="presOf" srcId="{FDCDAB9A-D13E-4071-8588-D6CED6487D46}" destId="{872A10E2-2FA5-40FB-8990-703968A15BD4}" srcOrd="0" destOrd="0" presId="urn:microsoft.com/office/officeart/2005/8/layout/vProcess5"/>
    <dgm:cxn modelId="{E9A1520C-F835-454C-9904-4E0A2F5C6DFB}" type="presOf" srcId="{1AC3A12F-CF6F-42F4-BAEC-E5493C9FE234}" destId="{4D7D6589-0084-42DF-9A83-C28480BAB732}" srcOrd="1" destOrd="0" presId="urn:microsoft.com/office/officeart/2005/8/layout/vProcess5"/>
    <dgm:cxn modelId="{9D2ED134-CAED-46C6-ADE1-7795F51229E6}" type="presOf" srcId="{1AC3A12F-CF6F-42F4-BAEC-E5493C9FE234}" destId="{80D30939-EDAF-4662-8BC6-D90833DC6F22}" srcOrd="0" destOrd="0" presId="urn:microsoft.com/office/officeart/2005/8/layout/vProcess5"/>
    <dgm:cxn modelId="{11FD7C39-5709-494E-B38B-05E5A4D68E64}" type="presOf" srcId="{FDCDAB9A-D13E-4071-8588-D6CED6487D46}" destId="{E910FE8A-3120-4D43-AD1A-E933216EDB4A}" srcOrd="1" destOrd="0" presId="urn:microsoft.com/office/officeart/2005/8/layout/vProcess5"/>
    <dgm:cxn modelId="{3BDB9364-53DC-4F4F-B338-760D145CAB1E}" type="presOf" srcId="{D60BC1CC-7550-45B3-BE86-A3A85951D33E}" destId="{F3A5E789-7F94-449D-AB94-239E5F449486}" srcOrd="0" destOrd="0" presId="urn:microsoft.com/office/officeart/2005/8/layout/vProcess5"/>
    <dgm:cxn modelId="{D7D7E146-652B-4F09-9E7E-1CA95D613998}" srcId="{41695A42-91AD-4F89-A00C-10B4F91DBE25}" destId="{9444F67E-FAFB-421B-A216-F621D4268804}" srcOrd="0" destOrd="0" parTransId="{A390A681-B6BE-4844-A30A-573177FBAB9E}" sibTransId="{B6B8D15E-9A23-4E50-8952-FF72D9EBBBB5}"/>
    <dgm:cxn modelId="{1D39A048-1156-428A-AD18-2DE12B9CCA3B}" type="presOf" srcId="{9444F67E-FAFB-421B-A216-F621D4268804}" destId="{51EA7B40-88A5-41AD-BEF6-7519F5E458D5}" srcOrd="1" destOrd="0" presId="urn:microsoft.com/office/officeart/2005/8/layout/vProcess5"/>
    <dgm:cxn modelId="{77A90453-E4CC-477B-8CFB-71A00E6A662E}" srcId="{41695A42-91AD-4F89-A00C-10B4F91DBE25}" destId="{1AC3A12F-CF6F-42F4-BAEC-E5493C9FE234}" srcOrd="3" destOrd="0" parTransId="{4BB5687C-D3F8-429A-9EFB-485C4D6298EE}" sibTransId="{D60BC1CC-7550-45B3-BE86-A3A85951D33E}"/>
    <dgm:cxn modelId="{6D8AB585-9401-4B33-90BF-B17909D31612}" type="presOf" srcId="{9444F67E-FAFB-421B-A216-F621D4268804}" destId="{F6A4DEE6-F984-4EA6-9FA9-192C3884819D}" srcOrd="0" destOrd="0" presId="urn:microsoft.com/office/officeart/2005/8/layout/vProcess5"/>
    <dgm:cxn modelId="{3EDD8994-3EF1-475C-82D6-52A8FAD1F68E}" type="presOf" srcId="{8D898094-739E-43F3-BB38-3646D38C2F38}" destId="{EFBAC46C-F21F-4F1C-B033-56F539B69B28}" srcOrd="0" destOrd="0" presId="urn:microsoft.com/office/officeart/2005/8/layout/vProcess5"/>
    <dgm:cxn modelId="{0E515CAF-C6DF-47EA-9B19-BEAE09BF53DE}" type="presOf" srcId="{34A917A7-CB8E-4957-9007-268216B12823}" destId="{186D6853-E954-4365-9759-DCF5803D69FB}" srcOrd="1" destOrd="0" presId="urn:microsoft.com/office/officeart/2005/8/layout/vProcess5"/>
    <dgm:cxn modelId="{9BB716B6-4D92-4E9C-BEB3-90ADA8E79F63}" srcId="{41695A42-91AD-4F89-A00C-10B4F91DBE25}" destId="{34A917A7-CB8E-4957-9007-268216B12823}" srcOrd="4" destOrd="0" parTransId="{B3075563-8BD0-4C57-B6B9-2405FF42D9EF}" sibTransId="{B88583BB-BC99-4BFF-9280-EBCA8DCD36DC}"/>
    <dgm:cxn modelId="{D91340BA-C041-4FD7-8319-7E5F273C40F9}" type="presOf" srcId="{41695A42-91AD-4F89-A00C-10B4F91DBE25}" destId="{F7C0C0A1-F924-4DDF-84C7-99C22C52BDA8}" srcOrd="0" destOrd="0" presId="urn:microsoft.com/office/officeart/2005/8/layout/vProcess5"/>
    <dgm:cxn modelId="{A12D0DCC-C19D-4E9D-A092-385A4BD5097C}" type="presOf" srcId="{8D898094-739E-43F3-BB38-3646D38C2F38}" destId="{004844F2-0637-48F1-AE92-14BD16590CE3}" srcOrd="1" destOrd="0" presId="urn:microsoft.com/office/officeart/2005/8/layout/vProcess5"/>
    <dgm:cxn modelId="{E25A7ADF-3D8D-4156-ABCA-CF0F286E1745}" srcId="{41695A42-91AD-4F89-A00C-10B4F91DBE25}" destId="{8D898094-739E-43F3-BB38-3646D38C2F38}" srcOrd="2" destOrd="0" parTransId="{0A977CFA-B3EF-4B41-AAF3-5D29E5936707}" sibTransId="{D002D00E-7E52-4AD7-996C-2292A562D5EF}"/>
    <dgm:cxn modelId="{EA3D9DE1-04C8-4978-9988-BD0827600757}" type="presOf" srcId="{34A917A7-CB8E-4957-9007-268216B12823}" destId="{FB1F8176-6E9E-496F-B020-75D79AED3287}" srcOrd="0" destOrd="0" presId="urn:microsoft.com/office/officeart/2005/8/layout/vProcess5"/>
    <dgm:cxn modelId="{0FBE3EEE-E85D-4E74-B2FF-762FABD57112}" type="presOf" srcId="{D002D00E-7E52-4AD7-996C-2292A562D5EF}" destId="{68EA2C73-A8B3-4BD9-A962-A72886626303}" srcOrd="0" destOrd="0" presId="urn:microsoft.com/office/officeart/2005/8/layout/vProcess5"/>
    <dgm:cxn modelId="{52839AF1-7A38-4102-908D-31C143DFE425}" type="presOf" srcId="{9F126DEF-BD07-46AA-94AA-9306A45E9DDD}" destId="{7580E88B-58F7-4303-93D9-F49696597B99}" srcOrd="0" destOrd="0" presId="urn:microsoft.com/office/officeart/2005/8/layout/vProcess5"/>
    <dgm:cxn modelId="{902B488C-D017-4799-8957-923E2E4A0700}" type="presParOf" srcId="{F7C0C0A1-F924-4DDF-84C7-99C22C52BDA8}" destId="{452025DD-2A57-466D-9FD8-04DC0058AAB9}" srcOrd="0" destOrd="0" presId="urn:microsoft.com/office/officeart/2005/8/layout/vProcess5"/>
    <dgm:cxn modelId="{47333908-4265-4927-97E8-3F523F0E6B4B}" type="presParOf" srcId="{F7C0C0A1-F924-4DDF-84C7-99C22C52BDA8}" destId="{F6A4DEE6-F984-4EA6-9FA9-192C3884819D}" srcOrd="1" destOrd="0" presId="urn:microsoft.com/office/officeart/2005/8/layout/vProcess5"/>
    <dgm:cxn modelId="{0307FA0D-04BD-469F-A4E7-743ABDF0C84C}" type="presParOf" srcId="{F7C0C0A1-F924-4DDF-84C7-99C22C52BDA8}" destId="{872A10E2-2FA5-40FB-8990-703968A15BD4}" srcOrd="2" destOrd="0" presId="urn:microsoft.com/office/officeart/2005/8/layout/vProcess5"/>
    <dgm:cxn modelId="{BCFB178C-410B-499A-A52E-B8C04CA3E14A}" type="presParOf" srcId="{F7C0C0A1-F924-4DDF-84C7-99C22C52BDA8}" destId="{EFBAC46C-F21F-4F1C-B033-56F539B69B28}" srcOrd="3" destOrd="0" presId="urn:microsoft.com/office/officeart/2005/8/layout/vProcess5"/>
    <dgm:cxn modelId="{B7A9432F-E7F6-4155-B4F6-EE2069B56742}" type="presParOf" srcId="{F7C0C0A1-F924-4DDF-84C7-99C22C52BDA8}" destId="{80D30939-EDAF-4662-8BC6-D90833DC6F22}" srcOrd="4" destOrd="0" presId="urn:microsoft.com/office/officeart/2005/8/layout/vProcess5"/>
    <dgm:cxn modelId="{2E89736D-B64D-49A7-BE6D-C9A3339EA1DE}" type="presParOf" srcId="{F7C0C0A1-F924-4DDF-84C7-99C22C52BDA8}" destId="{FB1F8176-6E9E-496F-B020-75D79AED3287}" srcOrd="5" destOrd="0" presId="urn:microsoft.com/office/officeart/2005/8/layout/vProcess5"/>
    <dgm:cxn modelId="{8BEE3FEF-ED33-4A71-9EA2-9A08D23D60F9}" type="presParOf" srcId="{F7C0C0A1-F924-4DDF-84C7-99C22C52BDA8}" destId="{5CFAC81B-C146-46AF-84E6-0CB6120DED21}" srcOrd="6" destOrd="0" presId="urn:microsoft.com/office/officeart/2005/8/layout/vProcess5"/>
    <dgm:cxn modelId="{6AB0DFBF-0A1A-4DE4-A24C-A903E1620FC0}" type="presParOf" srcId="{F7C0C0A1-F924-4DDF-84C7-99C22C52BDA8}" destId="{7580E88B-58F7-4303-93D9-F49696597B99}" srcOrd="7" destOrd="0" presId="urn:microsoft.com/office/officeart/2005/8/layout/vProcess5"/>
    <dgm:cxn modelId="{4A9A252E-3990-413F-A0E9-255F8D5B1DB9}" type="presParOf" srcId="{F7C0C0A1-F924-4DDF-84C7-99C22C52BDA8}" destId="{68EA2C73-A8B3-4BD9-A962-A72886626303}" srcOrd="8" destOrd="0" presId="urn:microsoft.com/office/officeart/2005/8/layout/vProcess5"/>
    <dgm:cxn modelId="{1C07D036-788F-46D6-85DA-452E8A30945F}" type="presParOf" srcId="{F7C0C0A1-F924-4DDF-84C7-99C22C52BDA8}" destId="{F3A5E789-7F94-449D-AB94-239E5F449486}" srcOrd="9" destOrd="0" presId="urn:microsoft.com/office/officeart/2005/8/layout/vProcess5"/>
    <dgm:cxn modelId="{A20EE633-82C7-400B-B17B-B3C54BF81032}" type="presParOf" srcId="{F7C0C0A1-F924-4DDF-84C7-99C22C52BDA8}" destId="{51EA7B40-88A5-41AD-BEF6-7519F5E458D5}" srcOrd="10" destOrd="0" presId="urn:microsoft.com/office/officeart/2005/8/layout/vProcess5"/>
    <dgm:cxn modelId="{E05F30CA-9A63-4C16-8A7E-1F690BCA1C9A}" type="presParOf" srcId="{F7C0C0A1-F924-4DDF-84C7-99C22C52BDA8}" destId="{E910FE8A-3120-4D43-AD1A-E933216EDB4A}" srcOrd="11" destOrd="0" presId="urn:microsoft.com/office/officeart/2005/8/layout/vProcess5"/>
    <dgm:cxn modelId="{4A11F43C-20C9-4434-BF99-CCD78EB14F8D}" type="presParOf" srcId="{F7C0C0A1-F924-4DDF-84C7-99C22C52BDA8}" destId="{004844F2-0637-48F1-AE92-14BD16590CE3}" srcOrd="12" destOrd="0" presId="urn:microsoft.com/office/officeart/2005/8/layout/vProcess5"/>
    <dgm:cxn modelId="{F9D5A9E8-8278-4A5F-B69C-0119E10B2141}" type="presParOf" srcId="{F7C0C0A1-F924-4DDF-84C7-99C22C52BDA8}" destId="{4D7D6589-0084-42DF-9A83-C28480BAB732}" srcOrd="13" destOrd="0" presId="urn:microsoft.com/office/officeart/2005/8/layout/vProcess5"/>
    <dgm:cxn modelId="{4B1EE7F5-BF1A-42AC-911E-D2A068A8CBDE}" type="presParOf" srcId="{F7C0C0A1-F924-4DDF-84C7-99C22C52BDA8}" destId="{186D6853-E954-4365-9759-DCF5803D69FB}" srcOrd="14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7E7B62-06F6-4E61-BDB3-8F8238B66B45}">
      <dsp:nvSpPr>
        <dsp:cNvPr id="0" name=""/>
        <dsp:cNvSpPr/>
      </dsp:nvSpPr>
      <dsp:spPr>
        <a:xfrm>
          <a:off x="1009170" y="2089"/>
          <a:ext cx="2754826" cy="1652895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/>
            <a:t>Модель образовательного процесса в дошкольной образовательной организации.</a:t>
          </a:r>
          <a:endParaRPr lang="en-US" sz="1600" kern="1200"/>
        </a:p>
      </dsp:txBody>
      <dsp:txXfrm>
        <a:off x="1009170" y="2089"/>
        <a:ext cx="2754826" cy="1652895"/>
      </dsp:txXfrm>
    </dsp:sp>
    <dsp:sp modelId="{7A45B56E-2E21-4EA7-81D8-10380D08D109}">
      <dsp:nvSpPr>
        <dsp:cNvPr id="0" name=""/>
        <dsp:cNvSpPr/>
      </dsp:nvSpPr>
      <dsp:spPr>
        <a:xfrm>
          <a:off x="1009170" y="1930468"/>
          <a:ext cx="2754826" cy="1652895"/>
        </a:xfrm>
        <a:prstGeom prst="rect">
          <a:avLst/>
        </a:prstGeom>
        <a:solidFill>
          <a:schemeClr val="accent5">
            <a:hueOff val="-3676672"/>
            <a:satOff val="-5114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/>
            <a:t>Методические рекомендации по моделированию образовательного процесса в дошкольной образовательной организации.</a:t>
          </a:r>
          <a:endParaRPr lang="en-US" sz="1600" kern="1200"/>
        </a:p>
      </dsp:txBody>
      <dsp:txXfrm>
        <a:off x="1009170" y="1930468"/>
        <a:ext cx="2754826" cy="1652895"/>
      </dsp:txXfrm>
    </dsp:sp>
    <dsp:sp modelId="{BB87FE01-FCFE-429C-B9E1-9A8EEAD3C1B1}">
      <dsp:nvSpPr>
        <dsp:cNvPr id="0" name=""/>
        <dsp:cNvSpPr/>
      </dsp:nvSpPr>
      <dsp:spPr>
        <a:xfrm>
          <a:off x="1009170" y="3858846"/>
          <a:ext cx="2754826" cy="1652895"/>
        </a:xfrm>
        <a:prstGeom prst="rect">
          <a:avLst/>
        </a:prstGeom>
        <a:solidFill>
          <a:schemeClr val="accent5">
            <a:hueOff val="-7353344"/>
            <a:satOff val="-10228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/>
            <a:t>Структура рабочей программы в группе дошкольной образовательной организации.</a:t>
          </a:r>
          <a:endParaRPr lang="en-US" sz="1600" kern="1200"/>
        </a:p>
      </dsp:txBody>
      <dsp:txXfrm>
        <a:off x="1009170" y="3858846"/>
        <a:ext cx="2754826" cy="165289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98E4D53-FA39-4FCD-8E15-114AFB8FC13D}">
      <dsp:nvSpPr>
        <dsp:cNvPr id="0" name=""/>
        <dsp:cNvSpPr/>
      </dsp:nvSpPr>
      <dsp:spPr>
        <a:xfrm>
          <a:off x="0" y="500165"/>
          <a:ext cx="4773168" cy="147186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700" b="1" i="1" kern="1200"/>
            <a:t>Гуманизация</a:t>
          </a:r>
          <a:r>
            <a:rPr lang="ru-RU" sz="1700" b="1" kern="1200"/>
            <a:t> — воспитание гуманистической направленности личности дошкольника, основ гражданственности, трудолюбия, уважения к правам и свободам человека, любви к семье, Родине, природе.</a:t>
          </a:r>
          <a:endParaRPr lang="en-US" sz="1700" kern="1200"/>
        </a:p>
      </dsp:txBody>
      <dsp:txXfrm>
        <a:off x="71850" y="572015"/>
        <a:ext cx="4629468" cy="1328160"/>
      </dsp:txXfrm>
    </dsp:sp>
    <dsp:sp modelId="{FCC68251-5056-47BB-BC52-81BBBE816333}">
      <dsp:nvSpPr>
        <dsp:cNvPr id="0" name=""/>
        <dsp:cNvSpPr/>
      </dsp:nvSpPr>
      <dsp:spPr>
        <a:xfrm>
          <a:off x="0" y="2020986"/>
          <a:ext cx="4773168" cy="1471860"/>
        </a:xfrm>
        <a:prstGeom prst="roundRect">
          <a:avLst/>
        </a:prstGeom>
        <a:solidFill>
          <a:schemeClr val="accent5">
            <a:hueOff val="-3676672"/>
            <a:satOff val="-5114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700" b="1" i="1" kern="1200"/>
            <a:t>Развивающий характер образования </a:t>
          </a:r>
          <a:r>
            <a:rPr lang="ru-RU" sz="1700" b="1" kern="1200"/>
            <a:t>— ориентация на личность ребенка, сохранение и укрепление его здоровья, установка на овладение способами мышления и деятельности, развитие речи.</a:t>
          </a:r>
          <a:endParaRPr lang="en-US" sz="1700" kern="1200"/>
        </a:p>
      </dsp:txBody>
      <dsp:txXfrm>
        <a:off x="71850" y="2092836"/>
        <a:ext cx="4629468" cy="1328160"/>
      </dsp:txXfrm>
    </dsp:sp>
    <dsp:sp modelId="{064213F1-87BE-47AE-9A97-A7E99EAA4073}">
      <dsp:nvSpPr>
        <dsp:cNvPr id="0" name=""/>
        <dsp:cNvSpPr/>
      </dsp:nvSpPr>
      <dsp:spPr>
        <a:xfrm>
          <a:off x="0" y="3541806"/>
          <a:ext cx="4773168" cy="1471860"/>
        </a:xfrm>
        <a:prstGeom prst="roundRect">
          <a:avLst/>
        </a:prstGeom>
        <a:solidFill>
          <a:schemeClr val="accent5">
            <a:hueOff val="-7353344"/>
            <a:satOff val="-10228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700" b="1" i="1" kern="1200"/>
            <a:t>Дифференциация и индивидуализация воспитания и обучения </a:t>
          </a:r>
          <a:r>
            <a:rPr lang="ru-RU" sz="1700" b="1" kern="1200"/>
            <a:t>— развитие ребенка в соответствии с его склонностями, интересами, способностями и возможностями.</a:t>
          </a:r>
          <a:endParaRPr lang="en-US" sz="1700" kern="1200"/>
        </a:p>
      </dsp:txBody>
      <dsp:txXfrm>
        <a:off x="71850" y="3613656"/>
        <a:ext cx="4629468" cy="132816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040E49B-83B8-4915-BB54-3A94E6098F1F}">
      <dsp:nvSpPr>
        <dsp:cNvPr id="0" name=""/>
        <dsp:cNvSpPr/>
      </dsp:nvSpPr>
      <dsp:spPr>
        <a:xfrm>
          <a:off x="2603864" y="2754546"/>
          <a:ext cx="686653" cy="196261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343326" y="0"/>
              </a:lnTo>
              <a:lnTo>
                <a:pt x="343326" y="1962614"/>
              </a:lnTo>
              <a:lnTo>
                <a:pt x="686653" y="1962614"/>
              </a:lnTo>
            </a:path>
          </a:pathLst>
        </a:custGeom>
        <a:noFill/>
        <a:ln w="127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700" kern="1200"/>
        </a:p>
      </dsp:txBody>
      <dsp:txXfrm>
        <a:off x="2895209" y="3683871"/>
        <a:ext cx="103963" cy="103963"/>
      </dsp:txXfrm>
    </dsp:sp>
    <dsp:sp modelId="{80F993CE-74C9-4226-98C4-18C7ECA3C4B9}">
      <dsp:nvSpPr>
        <dsp:cNvPr id="0" name=""/>
        <dsp:cNvSpPr/>
      </dsp:nvSpPr>
      <dsp:spPr>
        <a:xfrm>
          <a:off x="2603864" y="2754546"/>
          <a:ext cx="686653" cy="65420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343326" y="0"/>
              </a:lnTo>
              <a:lnTo>
                <a:pt x="343326" y="654204"/>
              </a:lnTo>
              <a:lnTo>
                <a:pt x="686653" y="654204"/>
              </a:lnTo>
            </a:path>
          </a:pathLst>
        </a:custGeom>
        <a:noFill/>
        <a:ln w="127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500" kern="1200"/>
        </a:p>
      </dsp:txBody>
      <dsp:txXfrm>
        <a:off x="2923480" y="3057938"/>
        <a:ext cx="47420" cy="47420"/>
      </dsp:txXfrm>
    </dsp:sp>
    <dsp:sp modelId="{670A12AD-93D0-44C5-B7B7-9943CB3FF890}">
      <dsp:nvSpPr>
        <dsp:cNvPr id="0" name=""/>
        <dsp:cNvSpPr/>
      </dsp:nvSpPr>
      <dsp:spPr>
        <a:xfrm>
          <a:off x="2603864" y="2100341"/>
          <a:ext cx="686653" cy="654204"/>
        </a:xfrm>
        <a:custGeom>
          <a:avLst/>
          <a:gdLst/>
          <a:ahLst/>
          <a:cxnLst/>
          <a:rect l="0" t="0" r="0" b="0"/>
          <a:pathLst>
            <a:path>
              <a:moveTo>
                <a:pt x="0" y="654204"/>
              </a:moveTo>
              <a:lnTo>
                <a:pt x="343326" y="654204"/>
              </a:lnTo>
              <a:lnTo>
                <a:pt x="343326" y="0"/>
              </a:lnTo>
              <a:lnTo>
                <a:pt x="686653" y="0"/>
              </a:lnTo>
            </a:path>
          </a:pathLst>
        </a:custGeom>
        <a:noFill/>
        <a:ln w="127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500" kern="1200"/>
        </a:p>
      </dsp:txBody>
      <dsp:txXfrm>
        <a:off x="2923480" y="2403733"/>
        <a:ext cx="47420" cy="47420"/>
      </dsp:txXfrm>
    </dsp:sp>
    <dsp:sp modelId="{1D40F0B7-DA91-42B3-BE37-C566111BA2BB}">
      <dsp:nvSpPr>
        <dsp:cNvPr id="0" name=""/>
        <dsp:cNvSpPr/>
      </dsp:nvSpPr>
      <dsp:spPr>
        <a:xfrm>
          <a:off x="2603864" y="791931"/>
          <a:ext cx="686653" cy="1962614"/>
        </a:xfrm>
        <a:custGeom>
          <a:avLst/>
          <a:gdLst/>
          <a:ahLst/>
          <a:cxnLst/>
          <a:rect l="0" t="0" r="0" b="0"/>
          <a:pathLst>
            <a:path>
              <a:moveTo>
                <a:pt x="0" y="1962614"/>
              </a:moveTo>
              <a:lnTo>
                <a:pt x="343326" y="1962614"/>
              </a:lnTo>
              <a:lnTo>
                <a:pt x="343326" y="0"/>
              </a:lnTo>
              <a:lnTo>
                <a:pt x="686653" y="0"/>
              </a:lnTo>
            </a:path>
          </a:pathLst>
        </a:custGeom>
        <a:noFill/>
        <a:ln w="12700" cap="flat" cmpd="sng" algn="ctr">
          <a:solidFill>
            <a:schemeClr val="dk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700" kern="1200"/>
        </a:p>
      </dsp:txBody>
      <dsp:txXfrm>
        <a:off x="2895209" y="1721257"/>
        <a:ext cx="103963" cy="103963"/>
      </dsp:txXfrm>
    </dsp:sp>
    <dsp:sp modelId="{C54BDC94-8CC6-46C9-A10D-107FA6F0738B}">
      <dsp:nvSpPr>
        <dsp:cNvPr id="0" name=""/>
        <dsp:cNvSpPr/>
      </dsp:nvSpPr>
      <dsp:spPr>
        <a:xfrm rot="16200000">
          <a:off x="-674045" y="2231182"/>
          <a:ext cx="5509092" cy="104672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275" tIns="41275" rIns="41275" bIns="41275" numCol="1" spcCol="1270" anchor="ctr" anchorCtr="0">
          <a:noAutofit/>
        </a:bodyPr>
        <a:lstStyle/>
        <a:p>
          <a:pPr marL="0" lvl="0" indent="0" algn="ctr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6500" kern="1200" dirty="0"/>
            <a:t>ФГОС ДО </a:t>
          </a:r>
        </a:p>
      </dsp:txBody>
      <dsp:txXfrm>
        <a:off x="-674045" y="2231182"/>
        <a:ext cx="5509092" cy="1046727"/>
      </dsp:txXfrm>
    </dsp:sp>
    <dsp:sp modelId="{AC2AB1E4-5059-4AB6-8FD8-E7945673263C}">
      <dsp:nvSpPr>
        <dsp:cNvPr id="0" name=""/>
        <dsp:cNvSpPr/>
      </dsp:nvSpPr>
      <dsp:spPr>
        <a:xfrm>
          <a:off x="3290517" y="268568"/>
          <a:ext cx="3433266" cy="104672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уважение к детской личности, </a:t>
          </a:r>
        </a:p>
      </dsp:txBody>
      <dsp:txXfrm>
        <a:off x="3290517" y="268568"/>
        <a:ext cx="3433266" cy="1046727"/>
      </dsp:txXfrm>
    </dsp:sp>
    <dsp:sp modelId="{0E334C5F-D8CE-4793-A6D2-AA0F06D05CF2}">
      <dsp:nvSpPr>
        <dsp:cNvPr id="0" name=""/>
        <dsp:cNvSpPr/>
      </dsp:nvSpPr>
      <dsp:spPr>
        <a:xfrm>
          <a:off x="3290517" y="1576977"/>
          <a:ext cx="3433266" cy="104672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гуманистический характер взаимодействия взрослых, родителей воспитанников и педагогов, и ребёнка,</a:t>
          </a:r>
        </a:p>
      </dsp:txBody>
      <dsp:txXfrm>
        <a:off x="3290517" y="1576977"/>
        <a:ext cx="3433266" cy="1046727"/>
      </dsp:txXfrm>
    </dsp:sp>
    <dsp:sp modelId="{BB859970-CF09-4849-843C-0110FD4451D6}">
      <dsp:nvSpPr>
        <dsp:cNvPr id="0" name=""/>
        <dsp:cNvSpPr/>
      </dsp:nvSpPr>
      <dsp:spPr>
        <a:xfrm>
          <a:off x="3290517" y="2885386"/>
          <a:ext cx="3433266" cy="104672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возможность поэтапного освоения содержания дошкольного образования дошкольниками,</a:t>
          </a:r>
        </a:p>
      </dsp:txBody>
      <dsp:txXfrm>
        <a:off x="3290517" y="2885386"/>
        <a:ext cx="3433266" cy="1046727"/>
      </dsp:txXfrm>
    </dsp:sp>
    <dsp:sp modelId="{EC259C3F-88DC-46C3-8716-CA4F47155D08}">
      <dsp:nvSpPr>
        <dsp:cNvPr id="0" name=""/>
        <dsp:cNvSpPr/>
      </dsp:nvSpPr>
      <dsp:spPr>
        <a:xfrm>
          <a:off x="3290517" y="4193796"/>
          <a:ext cx="3433266" cy="104672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 dirty="0"/>
            <a:t>создание благоприятных условий для развития детей с учётом индивидуальных образовательных потребностей и специфических особенностей каждого ребёнка</a:t>
          </a:r>
        </a:p>
      </dsp:txBody>
      <dsp:txXfrm>
        <a:off x="3290517" y="4193796"/>
        <a:ext cx="3433266" cy="104672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4A465A-19E7-4D31-8C15-935799A1AFA2}">
      <dsp:nvSpPr>
        <dsp:cNvPr id="0" name=""/>
        <dsp:cNvSpPr/>
      </dsp:nvSpPr>
      <dsp:spPr>
        <a:xfrm rot="21300000">
          <a:off x="28060" y="2346278"/>
          <a:ext cx="9087879" cy="1040699"/>
        </a:xfrm>
        <a:prstGeom prst="mathMinus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9B6EEC7-218A-47F2-A72F-38C6E494DA0E}">
      <dsp:nvSpPr>
        <dsp:cNvPr id="0" name=""/>
        <dsp:cNvSpPr/>
      </dsp:nvSpPr>
      <dsp:spPr>
        <a:xfrm>
          <a:off x="1097280" y="286662"/>
          <a:ext cx="2743200" cy="2293302"/>
        </a:xfrm>
        <a:prstGeom prst="downArrow">
          <a:avLst/>
        </a:prstGeom>
        <a:solidFill>
          <a:schemeClr val="accent5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C154FD1-2631-4612-918E-74933A0EEDFF}">
      <dsp:nvSpPr>
        <dsp:cNvPr id="0" name=""/>
        <dsp:cNvSpPr/>
      </dsp:nvSpPr>
      <dsp:spPr>
        <a:xfrm>
          <a:off x="3654235" y="0"/>
          <a:ext cx="5310249" cy="2407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184912" rIns="184912" bIns="184912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dirty="0"/>
            <a:t>интеграция:</a:t>
          </a:r>
        </a:p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dirty="0"/>
            <a:t>содержания,</a:t>
          </a:r>
        </a:p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dirty="0"/>
            <a:t>форм,</a:t>
          </a:r>
        </a:p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dirty="0"/>
            <a:t>методов</a:t>
          </a:r>
        </a:p>
      </dsp:txBody>
      <dsp:txXfrm>
        <a:off x="3654235" y="0"/>
        <a:ext cx="5310249" cy="2407967"/>
      </dsp:txXfrm>
    </dsp:sp>
    <dsp:sp modelId="{572F8B7C-E94F-4DFA-A33B-D1EACD0C5DCA}">
      <dsp:nvSpPr>
        <dsp:cNvPr id="0" name=""/>
        <dsp:cNvSpPr/>
      </dsp:nvSpPr>
      <dsp:spPr>
        <a:xfrm>
          <a:off x="5303519" y="3153290"/>
          <a:ext cx="2743200" cy="2293302"/>
        </a:xfrm>
        <a:prstGeom prst="upArrow">
          <a:avLst/>
        </a:prstGeom>
        <a:solidFill>
          <a:schemeClr val="accent6">
            <a:lumMod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29BED23-7D5C-4919-AD60-8C237DCC63BA}">
      <dsp:nvSpPr>
        <dsp:cNvPr id="0" name=""/>
        <dsp:cNvSpPr/>
      </dsp:nvSpPr>
      <dsp:spPr>
        <a:xfrm>
          <a:off x="377200" y="3325288"/>
          <a:ext cx="4914878" cy="240796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184912" rIns="184912" bIns="184912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dirty="0"/>
            <a:t>комплексно-тематический  принцип построения образовательного процесса</a:t>
          </a:r>
        </a:p>
      </dsp:txBody>
      <dsp:txXfrm>
        <a:off x="377200" y="3325288"/>
        <a:ext cx="4914878" cy="2407967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8CCB74B-C728-4B36-808C-79A6B477B11C}">
      <dsp:nvSpPr>
        <dsp:cNvPr id="0" name=""/>
        <dsp:cNvSpPr/>
      </dsp:nvSpPr>
      <dsp:spPr>
        <a:xfrm>
          <a:off x="0" y="97479"/>
          <a:ext cx="3621129" cy="1056839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kern="1200"/>
            <a:t>Что такое комплексно-тематический подход в моделировании и организации работы педагога?</a:t>
          </a:r>
          <a:endParaRPr lang="en-US" sz="1500" kern="1200"/>
        </a:p>
      </dsp:txBody>
      <dsp:txXfrm>
        <a:off x="51591" y="149070"/>
        <a:ext cx="3517947" cy="953657"/>
      </dsp:txXfrm>
    </dsp:sp>
    <dsp:sp modelId="{825E25D4-2F45-4D9F-B3EA-7D1441065717}">
      <dsp:nvSpPr>
        <dsp:cNvPr id="0" name=""/>
        <dsp:cNvSpPr/>
      </dsp:nvSpPr>
      <dsp:spPr>
        <a:xfrm>
          <a:off x="0" y="1197518"/>
          <a:ext cx="3621129" cy="1056839"/>
        </a:xfrm>
        <a:prstGeom prst="roundRect">
          <a:avLst/>
        </a:prstGeom>
        <a:solidFill>
          <a:schemeClr val="accent5">
            <a:hueOff val="-1838336"/>
            <a:satOff val="-2557"/>
            <a:lumOff val="-98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kern="1200"/>
            <a:t>Как выбрать тему и событие при моделировании образовательного процесса?</a:t>
          </a:r>
          <a:br>
            <a:rPr lang="ru-RU" sz="1500" kern="1200"/>
          </a:br>
          <a:endParaRPr lang="en-US" sz="1500" kern="1200"/>
        </a:p>
      </dsp:txBody>
      <dsp:txXfrm>
        <a:off x="51591" y="1249109"/>
        <a:ext cx="3517947" cy="953657"/>
      </dsp:txXfrm>
    </dsp:sp>
    <dsp:sp modelId="{6009804F-8AB7-4A84-B805-0D46781C61A8}">
      <dsp:nvSpPr>
        <dsp:cNvPr id="0" name=""/>
        <dsp:cNvSpPr/>
      </dsp:nvSpPr>
      <dsp:spPr>
        <a:xfrm>
          <a:off x="0" y="2297557"/>
          <a:ext cx="3621129" cy="1056839"/>
        </a:xfrm>
        <a:prstGeom prst="roundRect">
          <a:avLst/>
        </a:prstGeom>
        <a:solidFill>
          <a:schemeClr val="accent5">
            <a:hueOff val="-3676672"/>
            <a:satOff val="-5114"/>
            <a:lumOff val="-19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kern="1200"/>
            <a:t>Можно ли реализовать педагогические задачи через виды детской деятельности?</a:t>
          </a:r>
          <a:endParaRPr lang="en-US" sz="1500" kern="1200"/>
        </a:p>
      </dsp:txBody>
      <dsp:txXfrm>
        <a:off x="51591" y="2349148"/>
        <a:ext cx="3517947" cy="953657"/>
      </dsp:txXfrm>
    </dsp:sp>
    <dsp:sp modelId="{279A1CAA-9C59-4569-A739-4C3B2B24CF71}">
      <dsp:nvSpPr>
        <dsp:cNvPr id="0" name=""/>
        <dsp:cNvSpPr/>
      </dsp:nvSpPr>
      <dsp:spPr>
        <a:xfrm>
          <a:off x="0" y="3397597"/>
          <a:ext cx="3621129" cy="1056839"/>
        </a:xfrm>
        <a:prstGeom prst="roundRect">
          <a:avLst/>
        </a:prstGeom>
        <a:solidFill>
          <a:schemeClr val="accent5">
            <a:hueOff val="-5515009"/>
            <a:satOff val="-7671"/>
            <a:lumOff val="-294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kern="1200"/>
            <a:t>Где место форм и методов педагогической работы в модели образовательного процесса?</a:t>
          </a:r>
          <a:endParaRPr lang="en-US" sz="1500" kern="1200"/>
        </a:p>
      </dsp:txBody>
      <dsp:txXfrm>
        <a:off x="51591" y="3449188"/>
        <a:ext cx="3517947" cy="953657"/>
      </dsp:txXfrm>
    </dsp:sp>
    <dsp:sp modelId="{41305E7C-2A83-4C15-8F87-A6DA458B1468}">
      <dsp:nvSpPr>
        <dsp:cNvPr id="0" name=""/>
        <dsp:cNvSpPr/>
      </dsp:nvSpPr>
      <dsp:spPr>
        <a:xfrm>
          <a:off x="0" y="4497636"/>
          <a:ext cx="3621129" cy="1056839"/>
        </a:xfrm>
        <a:prstGeom prst="roundRect">
          <a:avLst/>
        </a:prstGeom>
        <a:solidFill>
          <a:schemeClr val="accent5">
            <a:hueOff val="-7353344"/>
            <a:satOff val="-10228"/>
            <a:lumOff val="-392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500" kern="1200"/>
            <a:t>Как провести мониторинг качества образования в группе на основе модели образовательного процесса?</a:t>
          </a:r>
          <a:endParaRPr lang="en-US" sz="1500" kern="1200"/>
        </a:p>
      </dsp:txBody>
      <dsp:txXfrm>
        <a:off x="51591" y="4549227"/>
        <a:ext cx="3517947" cy="953657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8FD4887-F7A9-4135-ADD6-39A7101B695F}">
      <dsp:nvSpPr>
        <dsp:cNvPr id="0" name=""/>
        <dsp:cNvSpPr/>
      </dsp:nvSpPr>
      <dsp:spPr>
        <a:xfrm rot="16200000">
          <a:off x="780" y="283095"/>
          <a:ext cx="4446984" cy="4446984"/>
        </a:xfrm>
        <a:prstGeom prst="downArrow">
          <a:avLst>
            <a:gd name="adj1" fmla="val 50000"/>
            <a:gd name="adj2" fmla="val 3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184912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baseline="0" dirty="0" err="1">
              <a:solidFill>
                <a:schemeClr val="tx1"/>
              </a:solidFill>
            </a:rPr>
            <a:t>социально-значимыме</a:t>
          </a:r>
          <a:endParaRPr lang="ru-RU" sz="2600" kern="1200" baseline="0" dirty="0">
            <a:solidFill>
              <a:schemeClr val="tx1"/>
            </a:solidFill>
          </a:endParaRPr>
        </a:p>
      </dsp:txBody>
      <dsp:txXfrm rot="5400000">
        <a:off x="780" y="1394841"/>
        <a:ext cx="3668762" cy="2223492"/>
      </dsp:txXfrm>
    </dsp:sp>
    <dsp:sp modelId="{685041A9-3998-422D-B59A-92A01905AE1C}">
      <dsp:nvSpPr>
        <dsp:cNvPr id="0" name=""/>
        <dsp:cNvSpPr/>
      </dsp:nvSpPr>
      <dsp:spPr>
        <a:xfrm rot="5400000">
          <a:off x="4638584" y="354632"/>
          <a:ext cx="4446984" cy="4446984"/>
        </a:xfrm>
        <a:prstGeom prst="downArrow">
          <a:avLst>
            <a:gd name="adj1" fmla="val 50000"/>
            <a:gd name="adj2" fmla="val 3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184912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600" kern="1200" baseline="0" dirty="0">
              <a:solidFill>
                <a:schemeClr val="tx1"/>
              </a:solidFill>
            </a:rPr>
            <a:t>лично интересные детям (повышение мотивации образовательного процесса)</a:t>
          </a:r>
        </a:p>
      </dsp:txBody>
      <dsp:txXfrm rot="-5400000">
        <a:off x="5416806" y="1466378"/>
        <a:ext cx="3668762" cy="2223492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8B3A932-BA82-4ADD-B353-0E6F927D9D98}">
      <dsp:nvSpPr>
        <dsp:cNvPr id="0" name=""/>
        <dsp:cNvSpPr/>
      </dsp:nvSpPr>
      <dsp:spPr>
        <a:xfrm>
          <a:off x="1116" y="42422"/>
          <a:ext cx="4063007" cy="115314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055" tIns="39370" rIns="59055" bIns="3937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3100" b="1" kern="1200" baseline="0" dirty="0">
              <a:solidFill>
                <a:schemeClr val="tx1"/>
              </a:solidFill>
            </a:rPr>
            <a:t>Младший дошкольный возраст</a:t>
          </a:r>
        </a:p>
      </dsp:txBody>
      <dsp:txXfrm>
        <a:off x="34890" y="76196"/>
        <a:ext cx="3995459" cy="1085594"/>
      </dsp:txXfrm>
    </dsp:sp>
    <dsp:sp modelId="{987E9BEC-E001-471A-8C91-7C3102DB13A3}">
      <dsp:nvSpPr>
        <dsp:cNvPr id="0" name=""/>
        <dsp:cNvSpPr/>
      </dsp:nvSpPr>
      <dsp:spPr>
        <a:xfrm>
          <a:off x="407416" y="1195565"/>
          <a:ext cx="406300" cy="25735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573580"/>
              </a:lnTo>
              <a:lnTo>
                <a:pt x="406300" y="2573580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4C57CDB-3884-426C-BD51-A4C84303AADE}">
      <dsp:nvSpPr>
        <dsp:cNvPr id="0" name=""/>
        <dsp:cNvSpPr/>
      </dsp:nvSpPr>
      <dsp:spPr>
        <a:xfrm>
          <a:off x="813717" y="1703440"/>
          <a:ext cx="3250406" cy="413140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игра, 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досуг, 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выставка, 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элементарный детский труд,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прогулка и другие</a:t>
          </a:r>
        </a:p>
      </dsp:txBody>
      <dsp:txXfrm>
        <a:off x="908918" y="1798641"/>
        <a:ext cx="3060004" cy="3941006"/>
      </dsp:txXfrm>
    </dsp:sp>
    <dsp:sp modelId="{B7C3D9A1-549E-43B9-9493-0C0474BEF8DE}">
      <dsp:nvSpPr>
        <dsp:cNvPr id="0" name=""/>
        <dsp:cNvSpPr/>
      </dsp:nvSpPr>
      <dsp:spPr>
        <a:xfrm>
          <a:off x="5079875" y="42422"/>
          <a:ext cx="4063007" cy="100486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055" tIns="39370" rIns="59055" bIns="3937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3100" b="1" kern="1200" baseline="0" dirty="0">
              <a:solidFill>
                <a:schemeClr val="tx1"/>
              </a:solidFill>
            </a:rPr>
            <a:t>Старший дошкольный возраст</a:t>
          </a:r>
        </a:p>
      </dsp:txBody>
      <dsp:txXfrm>
        <a:off x="5109306" y="71853"/>
        <a:ext cx="4004145" cy="946001"/>
      </dsp:txXfrm>
    </dsp:sp>
    <dsp:sp modelId="{56F909B2-59F9-4526-A897-165A72E1665D}">
      <dsp:nvSpPr>
        <dsp:cNvPr id="0" name=""/>
        <dsp:cNvSpPr/>
      </dsp:nvSpPr>
      <dsp:spPr>
        <a:xfrm>
          <a:off x="5486176" y="1047285"/>
          <a:ext cx="406300" cy="261693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16932"/>
              </a:lnTo>
              <a:lnTo>
                <a:pt x="406300" y="2616932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4CB3C13-D434-4879-9D03-1CA81BB9818F}">
      <dsp:nvSpPr>
        <dsp:cNvPr id="0" name=""/>
        <dsp:cNvSpPr/>
      </dsp:nvSpPr>
      <dsp:spPr>
        <a:xfrm>
          <a:off x="5892477" y="1555161"/>
          <a:ext cx="3250406" cy="421811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игра,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театрализованная деятельность,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проекта 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встреча интересного гостя,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экскурсия,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показ собранной коллекции,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 концерт,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викторина,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спортивное соревнование,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рассматривание оформленного альбома,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выпуск газеты,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600" kern="1200" dirty="0"/>
            <a:t>съёмка мультфильма и другие</a:t>
          </a:r>
        </a:p>
      </dsp:txBody>
      <dsp:txXfrm>
        <a:off x="5987678" y="1650362"/>
        <a:ext cx="3060004" cy="4027711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B6433D-FCBB-498B-84F0-C30ECA76A14D}">
      <dsp:nvSpPr>
        <dsp:cNvPr id="0" name=""/>
        <dsp:cNvSpPr/>
      </dsp:nvSpPr>
      <dsp:spPr>
        <a:xfrm>
          <a:off x="0" y="1556833"/>
          <a:ext cx="9144000" cy="176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AA98059-5BB8-4650-9100-290BBB85719F}">
      <dsp:nvSpPr>
        <dsp:cNvPr id="0" name=""/>
        <dsp:cNvSpPr/>
      </dsp:nvSpPr>
      <dsp:spPr>
        <a:xfrm>
          <a:off x="456753" y="9000"/>
          <a:ext cx="6394549" cy="165115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935" tIns="0" rIns="241935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800" kern="1200" baseline="0" dirty="0">
              <a:solidFill>
                <a:schemeClr val="tx1"/>
              </a:solidFill>
            </a:rPr>
            <a:t>отбор</a:t>
          </a:r>
          <a:r>
            <a:rPr lang="ru-RU" sz="3200" kern="1200" baseline="0" dirty="0">
              <a:solidFill>
                <a:schemeClr val="tx1"/>
              </a:solidFill>
            </a:rPr>
            <a:t> содержания </a:t>
          </a:r>
        </a:p>
      </dsp:txBody>
      <dsp:txXfrm>
        <a:off x="537356" y="89603"/>
        <a:ext cx="6233343" cy="1489946"/>
      </dsp:txXfrm>
    </dsp:sp>
    <dsp:sp modelId="{6ABFB1CF-2EBB-4685-B506-AB8A07927EC0}">
      <dsp:nvSpPr>
        <dsp:cNvPr id="0" name=""/>
        <dsp:cNvSpPr/>
      </dsp:nvSpPr>
      <dsp:spPr>
        <a:xfrm>
          <a:off x="0" y="3546196"/>
          <a:ext cx="9144000" cy="176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4883ACB-D6F6-4570-95B5-29B230AA60AC}">
      <dsp:nvSpPr>
        <dsp:cNvPr id="0" name=""/>
        <dsp:cNvSpPr/>
      </dsp:nvSpPr>
      <dsp:spPr>
        <a:xfrm>
          <a:off x="467085" y="1793924"/>
          <a:ext cx="6394549" cy="1878483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935" tIns="0" rIns="241935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800" kern="1200" baseline="0" dirty="0">
              <a:solidFill>
                <a:schemeClr val="tx1"/>
              </a:solidFill>
            </a:rPr>
            <a:t>выбор видов детской деятельности для освоения содержания: какие задачи они решают? все ли направления развития охвачены?</a:t>
          </a:r>
        </a:p>
      </dsp:txBody>
      <dsp:txXfrm>
        <a:off x="558785" y="1885624"/>
        <a:ext cx="6211149" cy="1695083"/>
      </dsp:txXfrm>
    </dsp:sp>
    <dsp:sp modelId="{3E7FB954-CCC3-4497-BAAE-FD83CDAFC919}">
      <dsp:nvSpPr>
        <dsp:cNvPr id="0" name=""/>
        <dsp:cNvSpPr/>
      </dsp:nvSpPr>
      <dsp:spPr>
        <a:xfrm>
          <a:off x="0" y="5475847"/>
          <a:ext cx="9144000" cy="176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6336643-3FA3-4A57-93A5-0A9101B47C21}">
      <dsp:nvSpPr>
        <dsp:cNvPr id="0" name=""/>
        <dsp:cNvSpPr/>
      </dsp:nvSpPr>
      <dsp:spPr>
        <a:xfrm>
          <a:off x="456753" y="3760396"/>
          <a:ext cx="6394549" cy="181877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935" tIns="0" rIns="241935" bIns="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800" kern="1200" baseline="0" dirty="0">
              <a:solidFill>
                <a:schemeClr val="tx1"/>
              </a:solidFill>
            </a:rPr>
            <a:t>определение основного события, «продукта» по теме</a:t>
          </a:r>
        </a:p>
      </dsp:txBody>
      <dsp:txXfrm>
        <a:off x="545538" y="3849181"/>
        <a:ext cx="6216979" cy="1641200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6A4DEE6-F984-4EA6-9FA9-192C3884819D}">
      <dsp:nvSpPr>
        <dsp:cNvPr id="0" name=""/>
        <dsp:cNvSpPr/>
      </dsp:nvSpPr>
      <dsp:spPr>
        <a:xfrm>
          <a:off x="0" y="0"/>
          <a:ext cx="2788269" cy="1017351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/>
            <a:t>социально-коммуникативное развитие,</a:t>
          </a:r>
          <a:endParaRPr lang="en-US" sz="1400" kern="1200"/>
        </a:p>
      </dsp:txBody>
      <dsp:txXfrm>
        <a:off x="29797" y="29797"/>
        <a:ext cx="1571437" cy="957757"/>
      </dsp:txXfrm>
    </dsp:sp>
    <dsp:sp modelId="{872A10E2-2FA5-40FB-8990-703968A15BD4}">
      <dsp:nvSpPr>
        <dsp:cNvPr id="0" name=""/>
        <dsp:cNvSpPr/>
      </dsp:nvSpPr>
      <dsp:spPr>
        <a:xfrm>
          <a:off x="208214" y="1158650"/>
          <a:ext cx="2788269" cy="1017351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/>
            <a:t>познавательное развитие, </a:t>
          </a:r>
          <a:endParaRPr lang="en-US" sz="1400" kern="1200"/>
        </a:p>
      </dsp:txBody>
      <dsp:txXfrm>
        <a:off x="238011" y="1188447"/>
        <a:ext cx="1859181" cy="957757"/>
      </dsp:txXfrm>
    </dsp:sp>
    <dsp:sp modelId="{EFBAC46C-F21F-4F1C-B033-56F539B69B28}">
      <dsp:nvSpPr>
        <dsp:cNvPr id="0" name=""/>
        <dsp:cNvSpPr/>
      </dsp:nvSpPr>
      <dsp:spPr>
        <a:xfrm>
          <a:off x="416429" y="2317301"/>
          <a:ext cx="2788269" cy="1017351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/>
            <a:t>речевое развитие, </a:t>
          </a:r>
          <a:endParaRPr lang="en-US" sz="1400" kern="1200"/>
        </a:p>
      </dsp:txBody>
      <dsp:txXfrm>
        <a:off x="446226" y="2347098"/>
        <a:ext cx="1859181" cy="957757"/>
      </dsp:txXfrm>
    </dsp:sp>
    <dsp:sp modelId="{80D30939-EDAF-4662-8BC6-D90833DC6F22}">
      <dsp:nvSpPr>
        <dsp:cNvPr id="0" name=""/>
        <dsp:cNvSpPr/>
      </dsp:nvSpPr>
      <dsp:spPr>
        <a:xfrm>
          <a:off x="624644" y="3475952"/>
          <a:ext cx="2788269" cy="1017351"/>
        </a:xfrm>
        <a:prstGeom prst="roundRect">
          <a:avLst>
            <a:gd name="adj" fmla="val 1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/>
            <a:t>художественно-эстетическое,</a:t>
          </a:r>
          <a:endParaRPr lang="en-US" sz="1400" kern="1200"/>
        </a:p>
      </dsp:txBody>
      <dsp:txXfrm>
        <a:off x="654441" y="3505749"/>
        <a:ext cx="1859181" cy="957757"/>
      </dsp:txXfrm>
    </dsp:sp>
    <dsp:sp modelId="{FB1F8176-6E9E-496F-B020-75D79AED3287}">
      <dsp:nvSpPr>
        <dsp:cNvPr id="0" name=""/>
        <dsp:cNvSpPr/>
      </dsp:nvSpPr>
      <dsp:spPr>
        <a:xfrm>
          <a:off x="832859" y="4634603"/>
          <a:ext cx="2788269" cy="1017351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400" kern="1200"/>
            <a:t>физическое развитие.</a:t>
          </a:r>
          <a:endParaRPr lang="en-US" sz="1400" kern="1200"/>
        </a:p>
      </dsp:txBody>
      <dsp:txXfrm>
        <a:off x="862656" y="4664400"/>
        <a:ext cx="1859181" cy="957757"/>
      </dsp:txXfrm>
    </dsp:sp>
    <dsp:sp modelId="{5CFAC81B-C146-46AF-84E6-0CB6120DED21}">
      <dsp:nvSpPr>
        <dsp:cNvPr id="0" name=""/>
        <dsp:cNvSpPr/>
      </dsp:nvSpPr>
      <dsp:spPr>
        <a:xfrm>
          <a:off x="2126990" y="743232"/>
          <a:ext cx="661278" cy="661278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000" kern="1200"/>
        </a:p>
      </dsp:txBody>
      <dsp:txXfrm>
        <a:off x="2275778" y="743232"/>
        <a:ext cx="363702" cy="497612"/>
      </dsp:txXfrm>
    </dsp:sp>
    <dsp:sp modelId="{7580E88B-58F7-4303-93D9-F49696597B99}">
      <dsp:nvSpPr>
        <dsp:cNvPr id="0" name=""/>
        <dsp:cNvSpPr/>
      </dsp:nvSpPr>
      <dsp:spPr>
        <a:xfrm>
          <a:off x="2335205" y="1901882"/>
          <a:ext cx="661278" cy="661278"/>
        </a:xfrm>
        <a:prstGeom prst="downArrow">
          <a:avLst>
            <a:gd name="adj1" fmla="val 55000"/>
            <a:gd name="adj2" fmla="val 45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000" kern="1200"/>
        </a:p>
      </dsp:txBody>
      <dsp:txXfrm>
        <a:off x="2483993" y="1901882"/>
        <a:ext cx="363702" cy="497612"/>
      </dsp:txXfrm>
    </dsp:sp>
    <dsp:sp modelId="{68EA2C73-A8B3-4BD9-A962-A72886626303}">
      <dsp:nvSpPr>
        <dsp:cNvPr id="0" name=""/>
        <dsp:cNvSpPr/>
      </dsp:nvSpPr>
      <dsp:spPr>
        <a:xfrm>
          <a:off x="2543420" y="3043577"/>
          <a:ext cx="661278" cy="661278"/>
        </a:xfrm>
        <a:prstGeom prst="downArrow">
          <a:avLst>
            <a:gd name="adj1" fmla="val 55000"/>
            <a:gd name="adj2" fmla="val 45000"/>
          </a:avLst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000" kern="1200"/>
        </a:p>
      </dsp:txBody>
      <dsp:txXfrm>
        <a:off x="2692208" y="3043577"/>
        <a:ext cx="363702" cy="497612"/>
      </dsp:txXfrm>
    </dsp:sp>
    <dsp:sp modelId="{F3A5E789-7F94-449D-AB94-239E5F449486}">
      <dsp:nvSpPr>
        <dsp:cNvPr id="0" name=""/>
        <dsp:cNvSpPr/>
      </dsp:nvSpPr>
      <dsp:spPr>
        <a:xfrm>
          <a:off x="2751635" y="4213532"/>
          <a:ext cx="661278" cy="661278"/>
        </a:xfrm>
        <a:prstGeom prst="downArrow">
          <a:avLst>
            <a:gd name="adj1" fmla="val 55000"/>
            <a:gd name="adj2" fmla="val 45000"/>
          </a:avLst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000" kern="1200"/>
        </a:p>
      </dsp:txBody>
      <dsp:txXfrm>
        <a:off x="2900423" y="4213532"/>
        <a:ext cx="363702" cy="49761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arrow3">
  <dgm:title val=""/>
  <dgm:desc val=""/>
  <dgm:catLst>
    <dgm:cat type="relationship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clrData>
  <dgm:layoutNode name="compositeShape">
    <dgm:varLst>
      <dgm:chMax val="2"/>
      <dgm:dir/>
      <dgm:resizeHandles val="exact"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hoose name="Name2">
          <dgm:if name="Name3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l" for="ch" forName="downArrow" refType="w" fact="0.1"/>
              <dgm:constr type="t" for="ch" forName="downArrow" refType="h" fact="0.05"/>
              <dgm:constr type="lOff" for="ch" forName="downArrow" refType="w" fact="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r" for="ch" forName="downArrowText" refType="w" fact="0.8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r" for="ch" forName="upArrow" refType="w" fact="0.9"/>
              <dgm:constr type="rOff" for="ch" forName="upArrow" refType="w" fact="-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l" for="ch" forName="upArrowText" refType="w" fact="0.15"/>
              <dgm:constr type="primFontSz" for="ch" ptType="node" op="equ" val="65"/>
            </dgm:constrLst>
          </dgm:if>
          <dgm:else name="Name4">
            <dgm:constrLst>
              <dgm:constr type="w" for="ch" forName="downArrow" refType="w" fact="0.4"/>
              <dgm:constr type="h" for="ch" forName="downArrow" refType="h" fact="0.8"/>
              <dgm:constr type="l" for="ch" forName="downArrow" refType="w" fact="0.02"/>
              <dgm:constr type="t" for="ch" forName="downArrow" refType="h" fact="0.05"/>
              <dgm:constr type="lOff" for="ch" forName="downArrow" refType="w" fact="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r" for="ch" forName="downArrowText" refType="w"/>
              <dgm:constr type="primFontSz" for="ch" ptType="node" op="equ" val="65"/>
            </dgm:constrLst>
          </dgm:else>
        </dgm:choose>
      </dgm:if>
      <dgm:else name="Name5">
        <dgm:choose name="Name6">
          <dgm:if name="Name7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r" for="ch" forName="downArrow" refType="w" fact="0.9"/>
              <dgm:constr type="t" for="ch" forName="downArrow" refType="h" fact="0.05"/>
              <dgm:constr type="rOff" for="ch" forName="downArrow" refType="w" fact="-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l" for="ch" forName="downArrowText" refType="w" fact="0.1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l" for="ch" forName="upArrow" refType="w" fact="0.1"/>
              <dgm:constr type="lOff" for="ch" forName="upArrow" refType="w" fact="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r" for="ch" forName="upArrowText" refType="w" fact="0.85"/>
              <dgm:constr type="primFontSz" for="ch" ptType="node" op="equ" val="65"/>
            </dgm:constrLst>
          </dgm:if>
          <dgm:else name="Name8">
            <dgm:constrLst>
              <dgm:constr type="w" for="ch" forName="downArrow" refType="w" fact="0.4"/>
              <dgm:constr type="h" for="ch" forName="downArrow" refType="h" fact="0.8"/>
              <dgm:constr type="r" for="ch" forName="downArrow" refType="w" fact="0.98"/>
              <dgm:constr type="t" for="ch" forName="downArrow" refType="h" fact="0.05"/>
              <dgm:constr type="rOff" for="ch" forName="downArrow" refType="w" fact="-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l" for="ch" forName="downArrowText"/>
              <dgm:constr type="primFontSz" for="ch" ptType="node" op="equ" val="65"/>
            </dgm:constrLst>
          </dgm:else>
        </dgm:choose>
      </dgm:else>
    </dgm:choose>
    <dgm:ruleLst/>
    <dgm:choose name="Name9">
      <dgm:if name="Name10" axis="ch" ptType="node" func="cnt" op="gte" val="2">
        <dgm:layoutNode name="divider" styleLbl="fgShp">
          <dgm:alg type="sp"/>
          <dgm:choose name="Name11">
            <dgm:if name="Name12" func="var" arg="dir" op="equ" val="norm">
              <dgm:shape xmlns:r="http://schemas.openxmlformats.org/officeDocument/2006/relationships" rot="-5" type="mathMinus" r:blip="">
                <dgm:adjLst/>
              </dgm:shape>
            </dgm:if>
            <dgm:else name="Name13">
              <dgm:shape xmlns:r="http://schemas.openxmlformats.org/officeDocument/2006/relationships" rot="5" type="mathMinus" r:blip="">
                <dgm:adjLst/>
              </dgm:shape>
            </dgm:else>
          </dgm:choose>
          <dgm:presOf/>
          <dgm:constrLst/>
          <dgm:ruleLst/>
        </dgm:layoutNode>
      </dgm:if>
      <dgm:else name="Name14"/>
    </dgm:choose>
    <dgm:forEach name="Name15" axis="ch" ptType="node" cnt="1">
      <dgm:layoutNode name="downArrow" styleLbl="node1">
        <dgm:alg type="sp"/>
        <dgm:shape xmlns:r="http://schemas.openxmlformats.org/officeDocument/2006/relationships" type="downArrow" r:blip="">
          <dgm:adjLst/>
        </dgm:shape>
        <dgm:presOf/>
        <dgm:constrLst/>
        <dgm:ruleLst/>
      </dgm:layoutNode>
      <dgm:layoutNode name="down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  <dgm:forEach name="Name16" axis="ch" ptType="node" st="2" cnt="1">
      <dgm:layoutNode name="upArrow" styleLbl="node1">
        <dgm:alg type="sp"/>
        <dgm:shape xmlns:r="http://schemas.openxmlformats.org/officeDocument/2006/relationships" type="upArrow" r:blip="">
          <dgm:adjLst/>
        </dgm:shape>
        <dgm:presOf/>
        <dgm:constrLst/>
        <dgm:ruleLst/>
      </dgm:layoutNode>
      <dgm:layoutNode name="up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arrow5">
  <dgm:title val=""/>
  <dgm:desc val=""/>
  <dgm:catLst>
    <dgm:cat type="relationship" pri="6000"/>
    <dgm:cat type="process" pri="31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ch" ptType="node" func="cnt" op="equ" val="2">
        <dgm:choose name="Name2">
          <dgm:if name="Name3" func="var" arg="dir" op="equ" val="norm">
            <dgm:alg type="cycle">
              <dgm:param type="rotPath" val="alongPath"/>
              <dgm:param type="stAng" val="270"/>
            </dgm:alg>
          </dgm:if>
          <dgm:else name="Name4">
            <dgm:alg type="cycle">
              <dgm:param type="rotPath" val="alongPath"/>
              <dgm:param type="stAng" val="90"/>
              <dgm:param type="spanAng" val="-360"/>
            </dgm:alg>
          </dgm:else>
        </dgm:choose>
      </dgm:if>
      <dgm:else name="Name5">
        <dgm:choose name="Name6">
          <dgm:if name="Name7" func="var" arg="dir" op="equ" val="norm">
            <dgm:alg type="cycle">
              <dgm:param type="rotPath" val="alongPath"/>
            </dgm:alg>
          </dgm:if>
          <dgm:else name="Name8">
            <dgm:alg type="cycle">
              <dgm:param type="rotPath" val="alongPath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lte" val="2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0.1"/>
          <dgm:constr type="sibSp" refType="h" op="lte" fact="0.1"/>
          <dgm:constr type="diam" refType="w" refFor="ch" refPtType="node" op="equ" fact="1.1"/>
        </dgm:constrLst>
      </dgm:if>
      <dgm:if name="Name11" axis="ch" ptType="node" func="cnt" op="equ" val="5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2"/>
          <dgm:constr type="sibSp" refType="h" op="lte" fact="0.1"/>
        </dgm:constrLst>
      </dgm:if>
      <dgm:if name="Name12" axis="ch" ptType="node" func="cnt" op="equ" val="6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if name="Name13" axis="ch" ptType="node" func="cnt" op="equ" val="7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if name="Name14" axis="ch" ptType="node" func="cnt" op="equ" val="8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/>
          <dgm:constr type="sibSp" refType="h" op="lte" fact="0.1"/>
        </dgm:constrLst>
      </dgm:if>
      <dgm:if name="Name15" axis="ch" ptType="node" func="cnt" op="gte" val="9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else name="Name16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35"/>
        </dgm:constrLst>
      </dgm:else>
    </dgm:choose>
    <dgm:ruleLst/>
    <dgm:forEach name="Name17" axis="ch" ptType="node">
      <dgm:layoutNode name="arrow">
        <dgm:varLst>
          <dgm:bulletEnabled val="1"/>
        </dgm:varLst>
        <dgm:alg type="tx"/>
        <dgm:shape xmlns:r="http://schemas.openxmlformats.org/officeDocument/2006/relationships" type="downArrow" r:blip="">
          <dgm:adjLst>
            <dgm:adj idx="2" val="0.35"/>
          </dgm:adjLst>
        </dgm:shape>
        <dgm:presOf axis="desOrSelf" ptType="node"/>
        <dgm:constrLst/>
        <dgm:ruleLst>
          <dgm:rule type="primFontSz" val="5" fact="NaN" max="NaN"/>
        </dgm:ruleLst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177113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801131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21745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898680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106548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43891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607527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774481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66747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549207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998276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106E36-FD25-4E2D-B0AA-010F637433A0}" type="datetimeFigureOut">
              <a:rPr lang="ru-RU" smtClean="0"/>
              <a:pPr/>
              <a:t>01.06.2021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2614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9">
            <a:extLst>
              <a:ext uri="{FF2B5EF4-FFF2-40B4-BE49-F238E27FC236}">
                <a16:creationId xmlns:a16="http://schemas.microsoft.com/office/drawing/2014/main" id="{C1DD1A8A-57D5-4A81-AD04-532B043C5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5" descr="Белая головоломка с одним красным фрагментом">
            <a:extLst>
              <a:ext uri="{FF2B5EF4-FFF2-40B4-BE49-F238E27FC236}">
                <a16:creationId xmlns:a16="http://schemas.microsoft.com/office/drawing/2014/main" id="{D954E19D-491E-441C-AC55-CFA365C227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3302" r="11698"/>
          <a:stretch/>
        </p:blipFill>
        <p:spPr>
          <a:xfrm>
            <a:off x="-2285" y="10"/>
            <a:ext cx="9143999" cy="6857990"/>
          </a:xfrm>
          <a:prstGeom prst="rect">
            <a:avLst/>
          </a:prstGeom>
        </p:spPr>
      </p:pic>
      <p:sp>
        <p:nvSpPr>
          <p:cNvPr id="16" name="Rectangle 11">
            <a:extLst>
              <a:ext uri="{FF2B5EF4-FFF2-40B4-BE49-F238E27FC236}">
                <a16:creationId xmlns:a16="http://schemas.microsoft.com/office/drawing/2014/main" id="{007891EC-4501-44ED-A8C8-B11B6DB7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7602"/>
            <a:ext cx="9143999" cy="316214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0"/>
                </a:srgbClr>
              </a:gs>
              <a:gs pos="25000">
                <a:srgbClr val="000000">
                  <a:alpha val="15000"/>
                </a:srgbClr>
              </a:gs>
              <a:gs pos="75000">
                <a:srgbClr val="000000">
                  <a:alpha val="15000"/>
                </a:srgbClr>
              </a:gs>
              <a:gs pos="50000">
                <a:srgbClr val="000000">
                  <a:alpha val="30000"/>
                </a:srgbClr>
              </a:gs>
              <a:gs pos="10000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822960" y="325550"/>
            <a:ext cx="7543800" cy="35747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r>
              <a:rPr lang="ru-RU" sz="3100" b="1" dirty="0">
                <a:solidFill>
                  <a:srgbClr val="FFFFFF"/>
                </a:solidFill>
                <a:effectLst/>
                <a:latin typeface="+mj-lt"/>
                <a:ea typeface="Calibri" panose="020F0502020204030204" pitchFamily="34" charset="0"/>
              </a:rPr>
              <a:t>Моделирование образовательной деятельности в дошкольной образовательной организации</a:t>
            </a:r>
            <a:br>
              <a:rPr lang="ru-RU" sz="3100" b="1" dirty="0">
                <a:solidFill>
                  <a:srgbClr val="FFFFFF"/>
                </a:solidFill>
                <a:effectLst/>
                <a:latin typeface="+mj-lt"/>
                <a:ea typeface="Calibri" panose="020F0502020204030204" pitchFamily="34" charset="0"/>
              </a:rPr>
            </a:br>
            <a:br>
              <a:rPr lang="ru-RU" sz="3100" b="1" dirty="0">
                <a:solidFill>
                  <a:srgbClr val="FFFFFF"/>
                </a:solidFill>
                <a:effectLst/>
                <a:latin typeface="+mj-lt"/>
                <a:ea typeface="Calibri" panose="020F0502020204030204" pitchFamily="34" charset="0"/>
              </a:rPr>
            </a:br>
            <a:r>
              <a:rPr lang="ru-RU" sz="3100" dirty="0">
                <a:solidFill>
                  <a:srgbClr val="FFFFFF"/>
                </a:solidFill>
                <a:effectLst/>
                <a:latin typeface="+mj-lt"/>
                <a:ea typeface="Times New Roman" panose="02020603050405020304" pitchFamily="18" charset="0"/>
              </a:rPr>
              <a:t>Вебинар 1. </a:t>
            </a:r>
            <a:r>
              <a:rPr lang="ru-RU" sz="3100">
                <a:solidFill>
                  <a:srgbClr val="FFFFFF"/>
                </a:solidFill>
                <a:effectLst/>
                <a:latin typeface="+mj-lt"/>
                <a:ea typeface="Times New Roman" panose="02020603050405020304" pitchFamily="18" charset="0"/>
              </a:rPr>
              <a:t>Рабочая программа – модель образовательной деятельности в возрастной группе дошкольной образовательной организации</a:t>
            </a:r>
            <a:endParaRPr lang="ru-RU" sz="3100" b="1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subTitle" idx="1"/>
          </p:nvPr>
        </p:nvSpPr>
        <p:spPr>
          <a:xfrm>
            <a:off x="825038" y="4072043"/>
            <a:ext cx="7543800" cy="158920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 lnSpcReduction="10000"/>
          </a:bodyPr>
          <a:lstStyle/>
          <a:p>
            <a:br>
              <a:rPr lang="ru-RU" b="1" dirty="0">
                <a:solidFill>
                  <a:srgbClr val="FFFFFF"/>
                </a:solidFill>
              </a:rPr>
            </a:br>
            <a:endParaRPr lang="ru-RU" b="1" dirty="0">
              <a:solidFill>
                <a:srgbClr val="FFFFFF"/>
              </a:solidFill>
            </a:endParaRPr>
          </a:p>
          <a:p>
            <a:endParaRPr lang="ru-RU" b="1" dirty="0"/>
          </a:p>
          <a:p>
            <a:r>
              <a:rPr lang="ru-RU" dirty="0">
                <a:latin typeface="+mj-lt"/>
              </a:rPr>
              <a:t>Полковникова Наталья Борисовна</a:t>
            </a:r>
          </a:p>
          <a:p>
            <a:r>
              <a:rPr lang="ru-RU" dirty="0">
                <a:latin typeface="+mj-lt"/>
              </a:rPr>
              <a:t>доцент, кандидат педагогических наук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680921"/>
              </p:ext>
            </p:extLst>
          </p:nvPr>
        </p:nvGraphicFramePr>
        <p:xfrm>
          <a:off x="179513" y="1029427"/>
          <a:ext cx="8712967" cy="600494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9041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041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47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46469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 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Вариативные</a:t>
                      </a:r>
                      <a:r>
                        <a:rPr lang="ru-RU" sz="2000" baseline="0" dirty="0">
                          <a:effectLst/>
                        </a:rPr>
                        <a:t> п</a:t>
                      </a:r>
                      <a:r>
                        <a:rPr lang="ru-RU" sz="2000" dirty="0">
                          <a:effectLst/>
                        </a:rPr>
                        <a:t>рограммы дошкольного образования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 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 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Методическое обеспечение  программ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 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2000" dirty="0">
                          <a:effectLst/>
                        </a:rPr>
                        <a:t>Образовательные технологии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91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100" dirty="0">
                          <a:effectLst/>
                        </a:rPr>
                        <a:t> </a:t>
                      </a:r>
                      <a:endParaRPr lang="ru-RU" sz="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2318" marR="52318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1"/>
          <p:cNvSpPr>
            <a:spLocks noChangeArrowheads="1"/>
          </p:cNvSpPr>
          <p:nvPr/>
        </p:nvSpPr>
        <p:spPr bwMode="auto">
          <a:xfrm>
            <a:off x="179512" y="543163"/>
            <a:ext cx="889609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altLang="ru-RU" sz="1400" b="1" i="0" u="none" strike="noStrike" cap="none" normalizeH="0" dirty="0">
                <a:ln>
                  <a:noFill/>
                </a:ln>
                <a:solidFill>
                  <a:schemeClr val="tx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УЧЕБНО-МЕТОДИЧЕСКОЕ ОБЕСПЕЧЕНИЕ ОБРАЗОВАТЕЛЬНОГО ПРОЦЕССА</a:t>
            </a:r>
            <a:endParaRPr kumimoji="0" lang="ru-RU" altLang="ru-RU" sz="1800" b="1" i="0" u="none" strike="noStrike" cap="none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546217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2352945"/>
              </p:ext>
            </p:extLst>
          </p:nvPr>
        </p:nvGraphicFramePr>
        <p:xfrm>
          <a:off x="611560" y="1124744"/>
          <a:ext cx="7951098" cy="5400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6503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036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03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3085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Общее количество занятий (НОД)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в течение рабочей недели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Количество недель с занятиями (НОД)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в учебном году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Общее количество занятий (НОД)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в течение учебного года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0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423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Продолжительность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одного занятия (НОД) 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(в минутах)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Общее время на занятия (НОД)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в течение рабочей недели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(в часах и минутах)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Общая продолжительность занятий (НОД)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в течение учебного года 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(в часах и минутах)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7519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>
                          <a:effectLst/>
                        </a:rPr>
                        <a:t> </a:t>
                      </a:r>
                      <a:endParaRPr lang="ru-RU" sz="9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2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368" marR="57368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Rectangle 1"/>
          <p:cNvSpPr>
            <a:spLocks noChangeArrowheads="1"/>
          </p:cNvSpPr>
          <p:nvPr/>
        </p:nvSpPr>
        <p:spPr bwMode="auto">
          <a:xfrm>
            <a:off x="1166729" y="399147"/>
            <a:ext cx="6912768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altLang="ru-RU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УЧЕБНЫЙ ПЛАН</a:t>
            </a:r>
            <a:endParaRPr kumimoji="0" lang="ru-RU" altLang="ru-RU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8163736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67168"/>
              </p:ext>
            </p:extLst>
          </p:nvPr>
        </p:nvGraphicFramePr>
        <p:xfrm>
          <a:off x="-1" y="620689"/>
          <a:ext cx="9144002" cy="59908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4444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93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69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96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613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122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17820"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    Виды          занятий по   образовательным        областям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Месяц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Образовательная область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kern="1200">
                          <a:effectLst/>
                        </a:rPr>
                        <a:t>«Социально-коммуникативное развитие»</a:t>
                      </a:r>
                      <a:endParaRPr lang="ru-RU" sz="140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 kern="1200">
                          <a:effectLst/>
                        </a:rPr>
                        <a:t>(например, ознакомление с окружающим)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Образовательная область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«Познавательное развитие»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(например, развитие элементарных математических представлений, конструирование, подготовка к обучению грамоте в подготовительной к школе группе)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Образовательная область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«Речевое развитие»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(например, развитие речи, ознакомление с художественной литературой)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Образовательная область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«Художественно-эстетическое развитие»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(например, рисование, лепка, аппликация, ручной труд, музыкальное)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Образовательная область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«Физическое развитие»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(например, физическая культура в зале, физическая культура на улице, обучение плаванию в бассейне)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081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Сентябрь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  <a:endParaRPr lang="ru-RU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  <a:endParaRPr lang="ru-RU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  <a:endParaRPr lang="ru-RU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ru-RU" sz="1400">
                          <a:effectLst/>
                        </a:rPr>
                        <a:t> </a:t>
                      </a:r>
                      <a:endParaRPr lang="ru-RU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9901" marR="49901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1"/>
          <p:cNvSpPr>
            <a:spLocks noChangeArrowheads="1"/>
          </p:cNvSpPr>
          <p:nvPr/>
        </p:nvSpPr>
        <p:spPr bwMode="auto">
          <a:xfrm>
            <a:off x="929957" y="116632"/>
            <a:ext cx="7129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altLang="ru-RU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ТЕМАТИКА ЗАНЯТИЙ (НОД) НА УЧЕБНЫЙ ГОД</a:t>
            </a:r>
            <a:endParaRPr kumimoji="0" lang="ru-RU" altLang="ru-RU" sz="1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4296067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3600" b="1" i="1" dirty="0">
                <a:solidFill>
                  <a:schemeClr val="bg1"/>
                </a:solidFill>
              </a:rPr>
              <a:t>Содержание рабочей программы в группе дошкольной образовательной организации</a:t>
            </a:r>
            <a:endParaRPr lang="ru-RU" sz="3600" b="1" dirty="0">
              <a:solidFill>
                <a:schemeClr val="bg1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r>
              <a:rPr lang="ru-RU" sz="1600">
                <a:solidFill>
                  <a:schemeClr val="tx2"/>
                </a:solidFill>
              </a:rPr>
              <a:t>комплексно-тематическое планирование на учебный год,</a:t>
            </a:r>
          </a:p>
          <a:p>
            <a:pPr lvl="0"/>
            <a:r>
              <a:rPr lang="ru-RU" sz="1600">
                <a:solidFill>
                  <a:schemeClr val="tx2"/>
                </a:solidFill>
              </a:rPr>
              <a:t>моделирование образовательного процесса: взаимодействие с взрослыми, взаимодействие со сверстниками, выстраивание отношений к миру, к другим, к себе. </a:t>
            </a:r>
          </a:p>
          <a:p>
            <a:endParaRPr lang="ru-RU" sz="16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5084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9141714" cy="3490956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92281" y="1014574"/>
            <a:ext cx="7294297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914400"/>
            <a:r>
              <a:rPr lang="en-US" sz="3600" b="1" i="1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Технология моделирования образовательного процесса в дошкольной образовательной организации</a:t>
            </a:r>
            <a:endParaRPr lang="en-US" sz="3600" b="1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92281" y="3640633"/>
            <a:ext cx="7294297" cy="2487212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lvl="0" defTabSz="914400">
              <a:spcBef>
                <a:spcPts val="1000"/>
              </a:spcBef>
            </a:pPr>
            <a:r>
              <a:rPr lang="en-US" sz="1900" kern="1200">
                <a:solidFill>
                  <a:schemeClr val="tx2"/>
                </a:solidFill>
                <a:latin typeface="+mn-lt"/>
                <a:ea typeface="+mn-ea"/>
                <a:cs typeface="+mn-cs"/>
              </a:rPr>
              <a:t>Тематика планирования образовательного процесса в дошкольной образовательной организации на учебный год (по возрастным группам).</a:t>
            </a:r>
          </a:p>
          <a:p>
            <a:pPr lvl="0" defTabSz="914400">
              <a:spcBef>
                <a:spcPts val="1000"/>
              </a:spcBef>
            </a:pPr>
            <a:r>
              <a:rPr lang="en-US" sz="1900" kern="1200">
                <a:solidFill>
                  <a:schemeClr val="tx2"/>
                </a:solidFill>
                <a:latin typeface="+mn-lt"/>
                <a:ea typeface="+mn-ea"/>
                <a:cs typeface="+mn-cs"/>
              </a:rPr>
              <a:t>Образовательное событие как современная педагогическая форма. Виды образовательных событий в соответствии с возрастом детей.</a:t>
            </a:r>
          </a:p>
          <a:p>
            <a:pPr lvl="0" defTabSz="914400">
              <a:spcBef>
                <a:spcPts val="1000"/>
              </a:spcBef>
            </a:pPr>
            <a:r>
              <a:rPr lang="en-US" sz="1900" kern="1200">
                <a:solidFill>
                  <a:schemeClr val="tx2"/>
                </a:solidFill>
                <a:latin typeface="+mn-lt"/>
                <a:ea typeface="+mn-ea"/>
                <a:cs typeface="+mn-cs"/>
              </a:rPr>
              <a:t>Интеграция педагогического содержания, форм и методов в образовательном процессе дошкольной образовательной организации.</a:t>
            </a:r>
          </a:p>
        </p:txBody>
      </p:sp>
    </p:spTree>
    <p:extLst>
      <p:ext uri="{BB962C8B-B14F-4D97-AF65-F5344CB8AC3E}">
        <p14:creationId xmlns:p14="http://schemas.microsoft.com/office/powerpoint/2010/main" val="3286017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663619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3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Технология моделирования образовательного процесса в дошкольной образовательной организации </a:t>
            </a:r>
            <a:endParaRPr lang="ru-RU" sz="360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286000" y="474345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600"/>
              </a:spcAft>
            </a:pPr>
            <a:br>
              <a:rPr lang="ru-RU" dirty="0"/>
            </a:br>
            <a:endParaRPr lang="ru-RU"/>
          </a:p>
        </p:txBody>
      </p:sp>
      <p:graphicFrame>
        <p:nvGraphicFramePr>
          <p:cNvPr id="6" name="Объект 2">
            <a:extLst>
              <a:ext uri="{FF2B5EF4-FFF2-40B4-BE49-F238E27FC236}">
                <a16:creationId xmlns:a16="http://schemas.microsoft.com/office/drawing/2014/main" id="{AC246731-7DF1-4D76-9A8D-F32FAFD45A4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907604"/>
              </p:ext>
            </p:extLst>
          </p:nvPr>
        </p:nvGraphicFramePr>
        <p:xfrm>
          <a:off x="4894221" y="529388"/>
          <a:ext cx="3621129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7161897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2D6DD8-FAD6-401D-9DE6-71DD04C980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BAD33E9-3181-4B0F-B82D-384777D819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F64871D-491F-4731-8BF2-391FF2F067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5536" y="188640"/>
            <a:ext cx="8291264" cy="1872208"/>
          </a:xfr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pPr algn="ctr"/>
            <a:r>
              <a:rPr lang="ru-RU" b="1" dirty="0">
                <a:solidFill>
                  <a:schemeClr val="tx1"/>
                </a:solidFill>
              </a:rPr>
              <a:t>Темы, в которых решаются образовательные задачи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0" y="1844824"/>
          <a:ext cx="9144000" cy="50131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1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88459" y="598259"/>
            <a:ext cx="8167081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61238" y="891712"/>
            <a:ext cx="3982212" cy="5160789"/>
          </a:xfrm>
        </p:spPr>
        <p:txBody>
          <a:bodyPr anchor="ctr">
            <a:normAutofit/>
          </a:bodyPr>
          <a:lstStyle/>
          <a:p>
            <a:r>
              <a:rPr lang="ru-RU" sz="4200" b="1" i="1">
                <a:solidFill>
                  <a:schemeClr val="bg1"/>
                </a:solidFill>
                <a:latin typeface="+mn-lt"/>
              </a:rPr>
              <a:t>При планировании учитываем: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809226" y="891713"/>
            <a:ext cx="3438662" cy="5160790"/>
          </a:xfrm>
        </p:spPr>
        <p:txBody>
          <a:bodyPr anchor="ctr">
            <a:normAutofit/>
          </a:bodyPr>
          <a:lstStyle/>
          <a:p>
            <a:r>
              <a:rPr lang="ru-RU" sz="1600">
                <a:solidFill>
                  <a:schemeClr val="bg1"/>
                </a:solidFill>
              </a:rPr>
              <a:t>видовое разнообразие учреждений (групп), </a:t>
            </a:r>
          </a:p>
          <a:p>
            <a:r>
              <a:rPr lang="ru-RU" sz="1600">
                <a:solidFill>
                  <a:schemeClr val="bg1"/>
                </a:solidFill>
              </a:rPr>
              <a:t>наличие приоритетных направлений деятельности; </a:t>
            </a:r>
          </a:p>
          <a:p>
            <a:r>
              <a:rPr lang="ru-RU" sz="1600">
                <a:solidFill>
                  <a:schemeClr val="bg1"/>
                </a:solidFill>
              </a:rPr>
              <a:t>специфику социально-экономических, национально-культурных, демографических, климатических и других условий, в которых осуществляется образовательный процесс.</a:t>
            </a:r>
          </a:p>
          <a:p>
            <a:endParaRPr lang="ru-RU" sz="160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1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Color Cover">
            <a:extLst>
              <a:ext uri="{FF2B5EF4-FFF2-40B4-BE49-F238E27FC236}">
                <a16:creationId xmlns:a16="http://schemas.microsoft.com/office/drawing/2014/main" id="{56AD21CA-472C-4EA1-A897-F639017AFE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3" name="Group 11">
            <a:extLst>
              <a:ext uri="{FF2B5EF4-FFF2-40B4-BE49-F238E27FC236}">
                <a16:creationId xmlns:a16="http://schemas.microsoft.com/office/drawing/2014/main" id="{B29A5F49-8CEE-44D2-A717-96965326A5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44" name="Color">
              <a:extLst>
                <a:ext uri="{FF2B5EF4-FFF2-40B4-BE49-F238E27FC236}">
                  <a16:creationId xmlns:a16="http://schemas.microsoft.com/office/drawing/2014/main" id="{A4758941-095E-4760-9F3E-0E9F079AA24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Color">
              <a:extLst>
                <a:ext uri="{FF2B5EF4-FFF2-40B4-BE49-F238E27FC236}">
                  <a16:creationId xmlns:a16="http://schemas.microsoft.com/office/drawing/2014/main" id="{9BA7B350-F1EB-47CD-8531-349F4BD68BE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7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 rot="16200000">
            <a:off x="-994410" y="1947672"/>
            <a:ext cx="4471416" cy="2788920"/>
          </a:xfr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normAutofit/>
          </a:bodyPr>
          <a:lstStyle/>
          <a:p>
            <a:r>
              <a:rPr lang="ru-RU" sz="4200" b="1">
                <a:solidFill>
                  <a:schemeClr val="bg1"/>
                </a:solidFill>
              </a:rPr>
              <a:t>Направления тематики:</a:t>
            </a:r>
          </a:p>
        </p:txBody>
      </p:sp>
      <p:sp>
        <p:nvSpPr>
          <p:cNvPr id="48" name="Rectangle 24">
            <a:extLst>
              <a:ext uri="{FF2B5EF4-FFF2-40B4-BE49-F238E27FC236}">
                <a16:creationId xmlns:a16="http://schemas.microsoft.com/office/drawing/2014/main" id="{C05FE506-AB9A-470B-89C8-008269966F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36475" y="252484"/>
            <a:ext cx="4683084" cy="62441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Содержимое 2"/>
          <p:cNvSpPr>
            <a:spLocks noGrp="1"/>
          </p:cNvSpPr>
          <p:nvPr>
            <p:ph idx="1"/>
          </p:nvPr>
        </p:nvSpPr>
        <p:spPr>
          <a:xfrm>
            <a:off x="3751188" y="540048"/>
            <a:ext cx="4239072" cy="5641293"/>
          </a:xfrm>
        </p:spPr>
        <p:txBody>
          <a:bodyPr anchor="ctr">
            <a:normAutofit/>
          </a:bodyPr>
          <a:lstStyle/>
          <a:p>
            <a:pPr marL="514350" indent="-514350">
              <a:buFont typeface="Wingdings" pitchFamily="2" charset="2"/>
              <a:buChar char="ü"/>
            </a:pPr>
            <a:r>
              <a:rPr lang="ru-RU" sz="1600" b="1">
                <a:solidFill>
                  <a:schemeClr val="tx2"/>
                </a:solidFill>
              </a:rPr>
              <a:t>календарь общегражданских праздников</a:t>
            </a:r>
          </a:p>
          <a:p>
            <a:pPr marL="514350" indent="-514350">
              <a:buNone/>
            </a:pPr>
            <a:r>
              <a:rPr lang="ru-RU" sz="1600">
                <a:solidFill>
                  <a:schemeClr val="tx2"/>
                </a:solidFill>
              </a:rPr>
              <a:t>  - «К нам приходит Новый год!»</a:t>
            </a:r>
          </a:p>
          <a:p>
            <a:pPr marL="514350" indent="-514350">
              <a:buFont typeface="Wingdings" pitchFamily="2" charset="2"/>
              <a:buChar char="ü"/>
            </a:pPr>
            <a:r>
              <a:rPr lang="ru-RU" sz="1600" b="1">
                <a:solidFill>
                  <a:schemeClr val="tx2"/>
                </a:solidFill>
              </a:rPr>
              <a:t>сезонные явления природы</a:t>
            </a:r>
          </a:p>
          <a:p>
            <a:pPr marL="514350" indent="-514350">
              <a:buNone/>
            </a:pPr>
            <a:r>
              <a:rPr lang="ru-RU" sz="1600" b="1">
                <a:solidFill>
                  <a:schemeClr val="tx2"/>
                </a:solidFill>
              </a:rPr>
              <a:t> - </a:t>
            </a:r>
            <a:r>
              <a:rPr lang="ru-RU" sz="1600">
                <a:solidFill>
                  <a:schemeClr val="tx2"/>
                </a:solidFill>
              </a:rPr>
              <a:t>«Весенняя капель»</a:t>
            </a:r>
          </a:p>
          <a:p>
            <a:pPr marL="514350" indent="-514350">
              <a:buNone/>
            </a:pPr>
            <a:r>
              <a:rPr lang="ru-RU" sz="1600">
                <a:solidFill>
                  <a:schemeClr val="tx2"/>
                </a:solidFill>
              </a:rPr>
              <a:t> - «Что растёт вокруг тебя» </a:t>
            </a:r>
          </a:p>
          <a:p>
            <a:pPr marL="514350" indent="-514350">
              <a:buFont typeface="Wingdings" pitchFamily="2" charset="2"/>
              <a:buChar char="ü"/>
            </a:pPr>
            <a:r>
              <a:rPr lang="ru-RU" sz="1600" b="1">
                <a:solidFill>
                  <a:schemeClr val="tx2"/>
                </a:solidFill>
              </a:rPr>
              <a:t>жизнь людей</a:t>
            </a:r>
            <a:endParaRPr lang="ru-RU" sz="1600">
              <a:solidFill>
                <a:schemeClr val="tx2"/>
              </a:solidFill>
            </a:endParaRPr>
          </a:p>
          <a:p>
            <a:pPr marL="0" indent="0">
              <a:buFontTx/>
              <a:buChar char="-"/>
            </a:pPr>
            <a:r>
              <a:rPr lang="ru-RU" sz="1600">
                <a:solidFill>
                  <a:schemeClr val="tx2"/>
                </a:solidFill>
              </a:rPr>
              <a:t> «Герои России» (9 декабря – День Героев Отечества в России)</a:t>
            </a:r>
          </a:p>
          <a:p>
            <a:pPr marL="0" indent="0">
              <a:buFontTx/>
              <a:buChar char="-"/>
            </a:pPr>
            <a:r>
              <a:rPr lang="ru-RU" sz="1600">
                <a:solidFill>
                  <a:schemeClr val="tx2"/>
                </a:solidFill>
              </a:rPr>
              <a:t>«Путешественники и первооткрыватели»</a:t>
            </a:r>
          </a:p>
          <a:p>
            <a:pPr marL="0" indent="0">
              <a:buFontTx/>
              <a:buChar char="-"/>
            </a:pPr>
            <a:r>
              <a:rPr lang="ru-RU" sz="1600">
                <a:solidFill>
                  <a:schemeClr val="tx2"/>
                </a:solidFill>
              </a:rPr>
              <a:t> «Праздник алфавита» (24 мая – День славянской письменности и культуры)</a:t>
            </a:r>
          </a:p>
          <a:p>
            <a:pPr marL="514350" indent="-514350">
              <a:buFont typeface="Wingdings" pitchFamily="2" charset="2"/>
              <a:buChar char="ü"/>
            </a:pPr>
            <a:r>
              <a:rPr lang="ru-RU" sz="1600" b="1">
                <a:solidFill>
                  <a:schemeClr val="tx2"/>
                </a:solidFill>
              </a:rPr>
              <a:t>сам ребёнок в окружающем мире</a:t>
            </a:r>
            <a:endParaRPr lang="ru-RU" sz="1600">
              <a:solidFill>
                <a:schemeClr val="tx2"/>
              </a:solidFill>
            </a:endParaRPr>
          </a:p>
          <a:p>
            <a:pPr marL="514350" indent="-514350">
              <a:buNone/>
            </a:pPr>
            <a:r>
              <a:rPr lang="ru-RU" sz="1600">
                <a:solidFill>
                  <a:schemeClr val="tx2"/>
                </a:solidFill>
              </a:rPr>
              <a:t> - «Пусть всегда буду я!» (1 июня – Международный день защиты детей)</a:t>
            </a:r>
          </a:p>
          <a:p>
            <a:pPr marL="514350" indent="-514350">
              <a:buNone/>
            </a:pPr>
            <a:r>
              <a:rPr lang="ru-RU" sz="1600">
                <a:solidFill>
                  <a:schemeClr val="tx2"/>
                </a:solidFill>
              </a:rPr>
              <a:t> - «Когда мои друзья со мной» (9 июня – Международный день друзей)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52736"/>
          </a:xfrm>
          <a:solidFill>
            <a:schemeClr val="bg1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 algn="ctr"/>
            <a:r>
              <a:rPr lang="ru-RU" sz="3600" dirty="0">
                <a:solidFill>
                  <a:schemeClr val="tx1"/>
                </a:solidFill>
              </a:rPr>
              <a:t>Календарно-тематическое планирование</a:t>
            </a:r>
            <a:br>
              <a:rPr lang="ru-RU" sz="3600" dirty="0">
                <a:solidFill>
                  <a:schemeClr val="tx1"/>
                </a:solidFill>
              </a:rPr>
            </a:br>
            <a:r>
              <a:rPr lang="ru-RU" sz="3600" dirty="0">
                <a:solidFill>
                  <a:schemeClr val="tx1"/>
                </a:solidFill>
              </a:rPr>
              <a:t>в сентябре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67544" y="1196752"/>
            <a:ext cx="4040188" cy="639762"/>
          </a:xfrm>
        </p:spPr>
        <p:txBody>
          <a:bodyPr>
            <a:normAutofit fontScale="85000" lnSpcReduction="20000"/>
          </a:bodyPr>
          <a:lstStyle/>
          <a:p>
            <a:endParaRPr lang="ru-RU" dirty="0"/>
          </a:p>
          <a:p>
            <a:pPr algn="ctr"/>
            <a:r>
              <a:rPr lang="ru-RU" sz="3100" dirty="0"/>
              <a:t>Вторая младшая группа</a:t>
            </a:r>
          </a:p>
          <a:p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/>
          </a:bodyPr>
          <a:lstStyle/>
          <a:p>
            <a:pPr marL="0" indent="0"/>
            <a:r>
              <a:rPr lang="ru-RU" b="1" dirty="0"/>
              <a:t>1 – 4 неделя сентября</a:t>
            </a:r>
            <a:endParaRPr lang="ru-RU" dirty="0"/>
          </a:p>
          <a:p>
            <a:pPr marL="0" indent="0">
              <a:buNone/>
            </a:pPr>
            <a:r>
              <a:rPr lang="ru-RU" dirty="0"/>
              <a:t>«В нашей группе. Адаптационный период, знакомство с группой, педагогами, детьми, переход на режим дня детского сада» </a:t>
            </a:r>
          </a:p>
          <a:p>
            <a:pPr marL="0" indent="0"/>
            <a:endParaRPr lang="ru-RU" dirty="0"/>
          </a:p>
          <a:p>
            <a:pPr marL="0" indent="0"/>
            <a:r>
              <a:rPr lang="ru-RU" b="1" dirty="0"/>
              <a:t>1 – 2 неделя сентября</a:t>
            </a:r>
            <a:endParaRPr lang="ru-RU" dirty="0"/>
          </a:p>
          <a:p>
            <a:pPr marL="0" indent="0">
              <a:buNone/>
            </a:pPr>
            <a:r>
              <a:rPr lang="ru-RU" dirty="0"/>
              <a:t>«Вот и осень пришла»</a:t>
            </a:r>
          </a:p>
          <a:p>
            <a:pPr marL="0" indent="0">
              <a:buNone/>
            </a:pPr>
            <a:endParaRPr lang="ru-RU" dirty="0"/>
          </a:p>
          <a:p>
            <a:pPr marL="0" indent="0"/>
            <a:r>
              <a:rPr lang="ru-RU" b="1" dirty="0"/>
              <a:t>3 – 4 неделя сентября</a:t>
            </a:r>
            <a:endParaRPr lang="ru-RU" dirty="0"/>
          </a:p>
          <a:p>
            <a:pPr marL="0" indent="0">
              <a:buNone/>
            </a:pPr>
            <a:r>
              <a:rPr lang="ru-RU" dirty="0"/>
              <a:t>«Играем в группе и на участке»</a:t>
            </a:r>
          </a:p>
          <a:p>
            <a:pPr marL="0" indent="0"/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716016" y="1196752"/>
            <a:ext cx="4041775" cy="639762"/>
          </a:xfrm>
        </p:spPr>
        <p:txBody>
          <a:bodyPr>
            <a:normAutofit/>
          </a:bodyPr>
          <a:lstStyle/>
          <a:p>
            <a:pPr algn="ctr"/>
            <a:r>
              <a:rPr lang="ru-RU" dirty="0"/>
              <a:t>Подготовительная к школе группа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499993" y="1772816"/>
            <a:ext cx="4644008" cy="5085183"/>
          </a:xfrm>
        </p:spPr>
        <p:txBody>
          <a:bodyPr>
            <a:noAutofit/>
          </a:bodyPr>
          <a:lstStyle/>
          <a:p>
            <a:r>
              <a:rPr lang="ru-RU" sz="1800" b="1" dirty="0"/>
              <a:t>1 неделя сентября  </a:t>
            </a:r>
          </a:p>
          <a:p>
            <a:pPr>
              <a:buNone/>
            </a:pPr>
            <a:r>
              <a:rPr lang="ru-RU" sz="1800" dirty="0"/>
              <a:t>«Скоро в школу!»</a:t>
            </a:r>
          </a:p>
          <a:p>
            <a:pPr>
              <a:buNone/>
            </a:pPr>
            <a:r>
              <a:rPr lang="ru-RU" sz="1800" dirty="0"/>
              <a:t>«Наша древняя столица»</a:t>
            </a:r>
          </a:p>
          <a:p>
            <a:pPr>
              <a:buNone/>
            </a:pPr>
            <a:r>
              <a:rPr lang="ru-RU" sz="1800" dirty="0"/>
              <a:t>«Мой родной город»</a:t>
            </a:r>
          </a:p>
          <a:p>
            <a:r>
              <a:rPr lang="ru-RU" sz="1800" b="1" dirty="0"/>
              <a:t>2 неделя сентября </a:t>
            </a:r>
          </a:p>
          <a:p>
            <a:pPr>
              <a:buNone/>
            </a:pPr>
            <a:r>
              <a:rPr lang="ru-RU" sz="1800" dirty="0"/>
              <a:t>«</a:t>
            </a:r>
            <a:r>
              <a:rPr lang="ru-RU" sz="1800" dirty="0" err="1"/>
              <a:t>Осенины</a:t>
            </a:r>
            <a:r>
              <a:rPr lang="ru-RU" sz="1800" dirty="0"/>
              <a:t>» </a:t>
            </a:r>
          </a:p>
          <a:p>
            <a:pPr>
              <a:buNone/>
            </a:pPr>
            <a:r>
              <a:rPr lang="ru-RU" sz="1800" dirty="0"/>
              <a:t>«Осенние путешественники. Перелётные птицы» (8 сентября – Всемирный день журавля)</a:t>
            </a:r>
          </a:p>
          <a:p>
            <a:r>
              <a:rPr lang="ru-RU" sz="1800" b="1" dirty="0"/>
              <a:t>3 неделя сентября </a:t>
            </a:r>
          </a:p>
          <a:p>
            <a:pPr>
              <a:buNone/>
            </a:pPr>
            <a:r>
              <a:rPr lang="ru-RU" sz="1800" dirty="0"/>
              <a:t>«Морские глубины и их обитатели» (26 сентября Всемирный день моря)</a:t>
            </a:r>
          </a:p>
          <a:p>
            <a:pPr>
              <a:buNone/>
            </a:pPr>
            <a:r>
              <a:rPr lang="ru-RU" sz="1800" dirty="0"/>
              <a:t>«Моя семья, моя родословная» </a:t>
            </a:r>
          </a:p>
          <a:p>
            <a:r>
              <a:rPr lang="ru-RU" sz="1800" b="1" dirty="0"/>
              <a:t>4 неделя сентября </a:t>
            </a:r>
          </a:p>
          <a:p>
            <a:pPr>
              <a:buNone/>
            </a:pPr>
            <a:r>
              <a:rPr lang="ru-RU" sz="1800" dirty="0"/>
              <a:t>«Поздравляем детский сад!» (27 сентября – День воспитателя)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7517A47C-B2E5-4B79-8061-D74B1311A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C505E780-2083-4CB5-A42A-5E0E2908E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3614166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" name="Freeform: Shape 13">
            <a:extLst>
              <a:ext uri="{FF2B5EF4-FFF2-40B4-BE49-F238E27FC236}">
                <a16:creationId xmlns:a16="http://schemas.microsoft.com/office/drawing/2014/main" id="{D2C0AE1C-0118-41AE-8A10-7CDCBF10E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3608608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466344" y="1161288"/>
            <a:ext cx="2702052" cy="4526280"/>
          </a:xfrm>
        </p:spPr>
        <p:txBody>
          <a:bodyPr>
            <a:normAutofit/>
          </a:bodyPr>
          <a:lstStyle/>
          <a:p>
            <a:r>
              <a:rPr lang="ru-RU" sz="3500" b="1"/>
              <a:t>Ключевые вопросы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081528"/>
            <a:ext cx="96012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6" name="Объект 2">
            <a:extLst>
              <a:ext uri="{FF2B5EF4-FFF2-40B4-BE49-F238E27FC236}">
                <a16:creationId xmlns:a16="http://schemas.microsoft.com/office/drawing/2014/main" id="{E13D98E5-FAE3-41B1-99F8-ED665DE10B8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3791709"/>
              </p:ext>
            </p:extLst>
          </p:nvPr>
        </p:nvGraphicFramePr>
        <p:xfrm>
          <a:off x="3977640" y="676656"/>
          <a:ext cx="4773168" cy="5513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3994250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980728"/>
          </a:xfrm>
        </p:spPr>
        <p:txBody>
          <a:bodyPr>
            <a:noAutofit/>
          </a:bodyPr>
          <a:lstStyle/>
          <a:p>
            <a:r>
              <a:rPr lang="ru-RU" sz="2400" b="1" dirty="0">
                <a:latin typeface="+mn-lt"/>
              </a:rPr>
              <a:t>Событие по теме</a:t>
            </a:r>
            <a:br>
              <a:rPr lang="ru-RU" sz="2400" b="1" dirty="0">
                <a:latin typeface="+mn-lt"/>
              </a:rPr>
            </a:br>
            <a:r>
              <a:rPr lang="ru-RU" sz="2000" dirty="0">
                <a:latin typeface="+mn-lt"/>
              </a:rPr>
              <a:t>(событийность – принцип построения образовательного процесса)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0" y="980728"/>
          <a:ext cx="9144000" cy="5877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1434986"/>
              </p:ext>
            </p:extLst>
          </p:nvPr>
        </p:nvGraphicFramePr>
        <p:xfrm>
          <a:off x="0" y="0"/>
          <a:ext cx="9143999" cy="68580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248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8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376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85800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2 неделя сентября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 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0616" marR="60616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«Осенний урожай»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0616" marR="60616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Хозяйственно-бытовой труд «Мастер-шеф: дети. Готовим винегрет»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Цель: формировать умения практической деятельности по схеме (рецепту винегрета: ингредиентов и последовательности действий), предложенной воспитателем; формировать способность планировать свою практическую деятельность, соотносить её со схемой и с действиями сверстников в подгруппе; воспитывать умение контролировать и корректировать свою деятельность в процессе выполнения и по завершении задания; развивать восприятие, наглядно-образное мышление, способность к наглядному пространственному моделированию. 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0616" marR="60616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63217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6781909"/>
              </p:ext>
            </p:extLst>
          </p:nvPr>
        </p:nvGraphicFramePr>
        <p:xfrm>
          <a:off x="0" y="1"/>
          <a:ext cx="9144000" cy="68739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248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8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376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87390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1 неделя октября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 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4657" marR="64657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«Бабушки и дедушки – лучшие друзья»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(1 октября – Международный день пожилых людей)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4657" marR="64657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Создание видеорепортажа «Бабушки и дедушки – лучшие друзья» из видеозаписей детских рассказов о своих бабушках и дедушках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Цель: учить составлять рассказ на тему «Мои бабушка и дедушка – лучшие друзья» по плану-модели, предложенному взрослым; воспитывать уважительное отношение к старшим, терпеливость, умение выслушивать другого, задавать сверстникам вопросы по содержанию его рассказа; развивать монологическую речь, наглядно-образное мышление, способность к наглядному пространственному моделированию.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4657" marR="64657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394705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4605319"/>
              </p:ext>
            </p:extLst>
          </p:nvPr>
        </p:nvGraphicFramePr>
        <p:xfrm>
          <a:off x="0" y="0"/>
          <a:ext cx="9144000" cy="6865516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248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8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376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86551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3 неделя июня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 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«Что растёт вокруг меня»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Познавательный досуг «Собери букет для мамы»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Цель: учить создавать модель букета цветов из цветной бумаги и использовать модель для реализации собственного замысла при составлении букета из срезанных цветов; воспитывать умение контролировать и корректировать свою деятельность в процессе выполнения и по завершении задания; развивать наглядно-образное мышление, способность к наглядному пространственному моделированию, воображение.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13456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479094"/>
              </p:ext>
            </p:extLst>
          </p:nvPr>
        </p:nvGraphicFramePr>
        <p:xfrm>
          <a:off x="-4192" y="0"/>
          <a:ext cx="9148191" cy="68580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2486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94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401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85800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4 неделя июня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 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«Олимпийцы подрастают среди нас»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(23 июня – Международный Олимпийский день)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Дидактическая игра «Отгадай, какой вид спорта»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effectLst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/>
                        </a:rPr>
                        <a:t>Цель: учить понимать изображение и называть знакомый вид спорта по его символу, распределять символы по видам спорта на летние и зимние, игровые, водные, технические, экстремальные и другие; воспитывать познавательный интерес, расширять кругозор; развивать образно-символическую функцию мышления, способность к наглядному пространственному моделированию.</a:t>
                      </a:r>
                      <a:endParaRPr lang="ru-RU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840596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2D6DD8-FAD6-401D-9DE6-71DD04C980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BAD33E9-3181-4B0F-B82D-384777D819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F64871D-491F-4731-8BF2-391FF2F067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0106"/>
          </a:xfrm>
        </p:spPr>
        <p:txBody>
          <a:bodyPr>
            <a:normAutofit/>
          </a:bodyPr>
          <a:lstStyle/>
          <a:p>
            <a:r>
              <a:rPr lang="ru-RU" b="1" dirty="0">
                <a:latin typeface="+mn-lt"/>
              </a:rPr>
              <a:t>Алгоритм разработки темы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0" y="1196752"/>
          <a:ext cx="9144000" cy="56612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663619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3600" b="1">
                <a:solidFill>
                  <a:schemeClr val="bg1"/>
                </a:solidFill>
                <a:latin typeface="+mn-lt"/>
              </a:rPr>
              <a:t>Образовательные области</a:t>
            </a:r>
          </a:p>
        </p:txBody>
      </p:sp>
      <p:graphicFrame>
        <p:nvGraphicFramePr>
          <p:cNvPr id="5" name="Содержимое 2">
            <a:extLst>
              <a:ext uri="{FF2B5EF4-FFF2-40B4-BE49-F238E27FC236}">
                <a16:creationId xmlns:a16="http://schemas.microsoft.com/office/drawing/2014/main" id="{B79D9BEC-3706-494C-A8CF-3534CAA023D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76374577"/>
              </p:ext>
            </p:extLst>
          </p:nvPr>
        </p:nvGraphicFramePr>
        <p:xfrm>
          <a:off x="4894221" y="529388"/>
          <a:ext cx="3621129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4200" b="1">
                <a:solidFill>
                  <a:schemeClr val="bg1"/>
                </a:solidFill>
                <a:latin typeface="+mn-lt"/>
              </a:rPr>
              <a:t>Виды деятельности дошкольника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Игровая </a:t>
            </a:r>
            <a:r>
              <a:rPr lang="ru-RU" sz="1100">
                <a:solidFill>
                  <a:schemeClr val="tx2"/>
                </a:solidFill>
              </a:rPr>
              <a:t>деятельность, в том числе сюжетно-ролевые игры, игры с правилами и другие виды игр.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Коммуникативная</a:t>
            </a:r>
            <a:r>
              <a:rPr lang="ru-RU" sz="1100">
                <a:solidFill>
                  <a:schemeClr val="tx2"/>
                </a:solidFill>
              </a:rPr>
              <a:t> деятельность, то есть общение и взаимодействие с взрослыми и сверстниками.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Познавательно-исследовательская</a:t>
            </a:r>
            <a:r>
              <a:rPr lang="ru-RU" sz="1100">
                <a:solidFill>
                  <a:schemeClr val="tx2"/>
                </a:solidFill>
              </a:rPr>
              <a:t> деятельность, основанная на исследовании объектов окружающего мира и экспериментировании с ними;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Деятельность восприятия художественной литературы и фольклора</a:t>
            </a:r>
            <a:r>
              <a:rPr lang="ru-RU" sz="1100">
                <a:solidFill>
                  <a:schemeClr val="tx2"/>
                </a:solidFill>
              </a:rPr>
              <a:t>.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Самообслуживание и элементарный труд</a:t>
            </a:r>
            <a:r>
              <a:rPr lang="ru-RU" sz="1100">
                <a:solidFill>
                  <a:schemeClr val="tx2"/>
                </a:solidFill>
              </a:rPr>
              <a:t>.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Конструирование </a:t>
            </a:r>
            <a:r>
              <a:rPr lang="ru-RU" sz="1100">
                <a:solidFill>
                  <a:schemeClr val="tx2"/>
                </a:solidFill>
              </a:rPr>
              <a:t>из различных материалов;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Изобразительная деятельность </a:t>
            </a:r>
            <a:r>
              <a:rPr lang="ru-RU" sz="1100">
                <a:solidFill>
                  <a:schemeClr val="tx2"/>
                </a:solidFill>
              </a:rPr>
              <a:t>(рисование, лепка и аппликация)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Музыкальная деятельность </a:t>
            </a:r>
            <a:r>
              <a:rPr lang="ru-RU" sz="1100">
                <a:solidFill>
                  <a:schemeClr val="tx2"/>
                </a:solidFill>
              </a:rPr>
              <a:t>(восприятие и понимание смысла музыкальных произведений, пение, музыкально-ритмические движения, игра на детских музыкальных инструментах).</a:t>
            </a:r>
          </a:p>
          <a:p>
            <a:pPr marL="514350" lvl="0" indent="-514350">
              <a:buFont typeface="+mj-lt"/>
              <a:buAutoNum type="arabicPeriod"/>
            </a:pPr>
            <a:r>
              <a:rPr lang="ru-RU" sz="1100" b="1">
                <a:solidFill>
                  <a:schemeClr val="tx2"/>
                </a:solidFill>
              </a:rPr>
              <a:t>Двигательные формы активности </a:t>
            </a:r>
            <a:r>
              <a:rPr lang="ru-RU" sz="1100">
                <a:solidFill>
                  <a:schemeClr val="tx2"/>
                </a:solidFill>
              </a:rPr>
              <a:t>ребёнка, в частности, овладение основными движениями. </a:t>
            </a:r>
          </a:p>
          <a:p>
            <a:endParaRPr lang="ru-RU" sz="110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20688"/>
          </a:xfrm>
        </p:spPr>
        <p:txBody>
          <a:bodyPr>
            <a:normAutofit/>
          </a:bodyPr>
          <a:lstStyle/>
          <a:p>
            <a:pPr algn="ctr"/>
            <a:r>
              <a:rPr lang="ru-RU" sz="3600" i="1" dirty="0">
                <a:latin typeface="+mn-lt"/>
              </a:rPr>
              <a:t>Модель образовательного процесса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4558009"/>
              </p:ext>
            </p:extLst>
          </p:nvPr>
        </p:nvGraphicFramePr>
        <p:xfrm>
          <a:off x="0" y="692697"/>
          <a:ext cx="9144000" cy="74136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4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82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66898">
                <a:tc>
                  <a:txBody>
                    <a:bodyPr/>
                    <a:lstStyle/>
                    <a:p>
                      <a:r>
                        <a:rPr lang="ru-RU" baseline="0" dirty="0">
                          <a:solidFill>
                            <a:schemeClr val="tx1"/>
                          </a:solidFill>
                        </a:rPr>
                        <a:t>Тема: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baseline="0" dirty="0">
                          <a:solidFill>
                            <a:schemeClr val="tx1"/>
                          </a:solidFill>
                        </a:rPr>
                        <a:t>Событие:</a:t>
                      </a:r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r>
                        <a:rPr lang="ru-RU" baseline="0" dirty="0">
                          <a:solidFill>
                            <a:schemeClr val="tx1"/>
                          </a:solidFill>
                        </a:rPr>
                        <a:t>___________________________________________ ___________________________________________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3261">
                <a:tc rowSpan="2">
                  <a:txBody>
                    <a:bodyPr/>
                    <a:lstStyle/>
                    <a:p>
                      <a:endParaRPr lang="ru-RU" dirty="0"/>
                    </a:p>
                    <a:p>
                      <a:endParaRPr lang="ru-RU" dirty="0"/>
                    </a:p>
                    <a:p>
                      <a:pPr algn="ctr"/>
                      <a:r>
                        <a:rPr lang="ru-RU" sz="2000" dirty="0"/>
                        <a:t>Виды </a:t>
                      </a:r>
                    </a:p>
                    <a:p>
                      <a:pPr algn="ctr"/>
                      <a:r>
                        <a:rPr lang="ru-RU" sz="2000" dirty="0"/>
                        <a:t>детской </a:t>
                      </a:r>
                      <a:r>
                        <a:rPr lang="ru-RU" sz="2000" dirty="0" err="1"/>
                        <a:t>деятельнос</a:t>
                      </a:r>
                      <a:endParaRPr lang="ru-RU" sz="2000" dirty="0"/>
                    </a:p>
                    <a:p>
                      <a:pPr algn="ctr"/>
                      <a:r>
                        <a:rPr lang="ru-RU" sz="2000" dirty="0" err="1"/>
                        <a:t>ти</a:t>
                      </a:r>
                      <a:endParaRPr lang="ru-RU" sz="2000" dirty="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/>
                      <a:endParaRPr lang="ru-RU" sz="2000" dirty="0"/>
                    </a:p>
                    <a:p>
                      <a:pPr algn="ctr"/>
                      <a:r>
                        <a:rPr lang="ru-RU" sz="2000" dirty="0"/>
                        <a:t>Образовательные области (ФГОС ДО)</a:t>
                      </a:r>
                    </a:p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23249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социально-коммуникативное развитие 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познавательное развитие 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речевое развитие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художественно-эстетическое развитие </a:t>
                      </a:r>
                      <a:endParaRPr lang="ru-RU" dirty="0"/>
                    </a:p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физическое развитие </a:t>
                      </a:r>
                      <a:endParaRPr lang="ru-RU" dirty="0"/>
                    </a:p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45484">
                <a:tc gridSpan="6">
                  <a:txBody>
                    <a:bodyPr/>
                    <a:lstStyle/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двигательная</a:t>
                      </a:r>
                      <a:endParaRPr lang="ru-RU" sz="1800" b="1" dirty="0"/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dirty="0"/>
                        <a:t>игровая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dirty="0"/>
                        <a:t>коммуникативная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познавательно-исследовательская</a:t>
                      </a:r>
                      <a:endParaRPr lang="ru-RU" sz="1800" b="1" dirty="0"/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восприятия художественной литературы и фольклора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элементарной трудовой деятельности 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конструирование 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изобразительная (рисование, лепка, аппликация)</a:t>
                      </a:r>
                    </a:p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r>
                        <a:rPr lang="ru-RU" sz="1800" b="1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музыкальная</a:t>
                      </a:r>
                      <a:endParaRPr lang="ru-RU" sz="18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indent="-342900">
                        <a:lnSpc>
                          <a:spcPct val="150000"/>
                        </a:lnSpc>
                        <a:buFont typeface="Wingdings" pitchFamily="2" charset="2"/>
                        <a:buChar char="ü"/>
                      </a:pPr>
                      <a:endParaRPr lang="ru-RU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2897013"/>
              </p:ext>
            </p:extLst>
          </p:nvPr>
        </p:nvGraphicFramePr>
        <p:xfrm>
          <a:off x="107502" y="188639"/>
          <a:ext cx="9036499" cy="6440652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0148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43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43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043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043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39383">
                <a:tc gridSpan="6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Даты,</a:t>
                      </a:r>
                      <a:r>
                        <a:rPr lang="ru-RU" sz="1100" baseline="0" dirty="0">
                          <a:effectLst/>
                          <a:latin typeface="+mn-lt"/>
                        </a:rPr>
                        <a:t> тема </a:t>
                      </a:r>
                      <a:r>
                        <a:rPr lang="ru-RU" sz="1100" dirty="0">
                          <a:effectLst/>
                          <a:latin typeface="+mn-lt"/>
                        </a:rPr>
                        <a:t>________________________________________________________________________________________________________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Основное событие по теме _________________________________________________________________________________________________</a:t>
                      </a:r>
                      <a:endParaRPr lang="ru-RU" sz="11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2570">
                <a:tc row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 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Виды детской деятельности и формы активности ребёнка</a:t>
                      </a:r>
                      <a:endParaRPr lang="ru-RU" sz="11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Педагогические задачи по образовательным областям на планируемый период </a:t>
                      </a:r>
                      <a:endParaRPr lang="ru-RU" sz="1100">
                        <a:effectLst/>
                        <a:latin typeface="+mn-lt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(на время освоения темы)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8675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Задачи социально-коммуникативного развития на планируемый период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Задачи познавательного развития на планируемый период 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Задачи речевого развития на планируемый период 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Задачи художественно-эстетического развития на планируемый период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Задачи физического развития на планируемый период</a:t>
                      </a:r>
                      <a:endParaRPr lang="ru-RU" sz="11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1769" marR="31769" marT="15884" marB="15884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15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игровая деятельность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320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коммуникативная деятельность</a:t>
                      </a:r>
                      <a:r>
                        <a:rPr lang="ru-RU" sz="1100" kern="1200" dirty="0">
                          <a:effectLst/>
                          <a:latin typeface="+mn-lt"/>
                        </a:rPr>
                        <a:t> 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(с  взрослыми, со сверстниками)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21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познавательно-исследовательская деятельность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806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восприятие художественной литературы и фольклора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06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самообслуживание и элементарный труд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15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конструирование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904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изобразительная деятельность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(рисование, лепка, аппликация)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14823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музыкальная деятельность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+mn-lt"/>
                        </a:rPr>
                        <a:t>(восприятие и понимание смысла музыкальных произведений, пение, музыкально-ритмические движения, игра на детских музыкальных инструментах)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effectLst/>
                          <a:latin typeface="+mn-lt"/>
                        </a:rPr>
                        <a:t> </a:t>
                      </a:r>
                      <a:endParaRPr lang="ru-RU" sz="110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921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+mn-lt"/>
                        </a:rPr>
                        <a:t>двигательная активность (овладение основными движениями)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effectLst/>
                          <a:latin typeface="+mn-lt"/>
                        </a:rPr>
                        <a:t> </a:t>
                      </a:r>
                      <a:endParaRPr lang="ru-RU" sz="1100" dirty="0">
                        <a:effectLst/>
                        <a:latin typeface="+mn-lt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2751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7517A47C-B2E5-4B79-8061-D74B1311A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C505E780-2083-4CB5-A42A-5E0E2908E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3614166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D2C0AE1C-0118-41AE-8A10-7CDCBF10E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3608608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6344" y="1161288"/>
            <a:ext cx="2702052" cy="4526280"/>
          </a:xfrm>
        </p:spPr>
        <p:txBody>
          <a:bodyPr>
            <a:normAutofit/>
          </a:bodyPr>
          <a:lstStyle/>
          <a:p>
            <a:r>
              <a:rPr lang="ru-RU" sz="2700" b="1" i="1"/>
              <a:t>Современное  дошкольное образование – ФГОС ДО</a:t>
            </a:r>
            <a:br>
              <a:rPr lang="ru-RU" sz="2700" b="1" i="1"/>
            </a:br>
            <a:r>
              <a:rPr lang="ru-RU" sz="2700" b="1" i="1"/>
              <a:t>Научная основа – Концепция дошкольного воспитания (В.В. Давыдов, В.А. Петровский и др.) </a:t>
            </a:r>
            <a:endParaRPr lang="ru-RU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081528"/>
            <a:ext cx="96012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Объект 2">
            <a:extLst>
              <a:ext uri="{FF2B5EF4-FFF2-40B4-BE49-F238E27FC236}">
                <a16:creationId xmlns:a16="http://schemas.microsoft.com/office/drawing/2014/main" id="{84789094-F590-4D77-A0A6-3AC49D9DEE0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08625026"/>
              </p:ext>
            </p:extLst>
          </p:nvPr>
        </p:nvGraphicFramePr>
        <p:xfrm>
          <a:off x="3977640" y="676656"/>
          <a:ext cx="4773168" cy="5513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943283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1" cy="6858000"/>
            <a:chOff x="-2848" y="0"/>
            <a:chExt cx="12188949" cy="6858000"/>
          </a:xfrm>
        </p:grpSpPr>
        <p:sp>
          <p:nvSpPr>
            <p:cNvPr id="13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88459" y="598259"/>
            <a:ext cx="8167081" cy="5680742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759483" y="841664"/>
            <a:ext cx="3866304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914400"/>
            <a:r>
              <a:rPr lang="en-US" sz="3600" b="1" i="1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Модель образовательного процесса в дошкольной образовательной организации </a:t>
            </a:r>
            <a:endParaRPr lang="en-US" sz="3600" b="1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Текст 4"/>
          <p:cNvSpPr>
            <a:spLocks noGrp="1"/>
          </p:cNvSpPr>
          <p:nvPr>
            <p:ph type="body" idx="1"/>
          </p:nvPr>
        </p:nvSpPr>
        <p:spPr>
          <a:xfrm>
            <a:off x="4901015" y="841664"/>
            <a:ext cx="3451888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lvl="0" defTabSz="914400">
              <a:spcBef>
                <a:spcPts val="1000"/>
              </a:spcBef>
            </a:pPr>
            <a:r>
              <a:rPr lang="en-US" sz="2000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Методические рекомендации по моделированию образовательного процесса в дошкольной образовательной организации.</a:t>
            </a:r>
          </a:p>
          <a:p>
            <a:pPr lvl="0" defTabSz="914400">
              <a:spcBef>
                <a:spcPts val="1000"/>
              </a:spcBef>
            </a:pPr>
            <a:r>
              <a:rPr lang="en-US" sz="2000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Структура рабочей программы в группе дошкольной образовательной организации.</a:t>
            </a:r>
          </a:p>
          <a:p>
            <a:pPr lvl="0" defTabSz="914400">
              <a:spcBef>
                <a:spcPts val="1000"/>
              </a:spcBef>
            </a:pPr>
            <a:r>
              <a:rPr lang="en-US" sz="2000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Содержание рабочей программы в группе дошкольной образовательной организации.</a:t>
            </a:r>
          </a:p>
        </p:txBody>
      </p:sp>
    </p:spTree>
    <p:extLst>
      <p:ext uri="{BB962C8B-B14F-4D97-AF65-F5344CB8AC3E}">
        <p14:creationId xmlns:p14="http://schemas.microsoft.com/office/powerpoint/2010/main" val="29187077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963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4119"/>
            <a:ext cx="9141712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03" y="598259"/>
            <a:ext cx="8167081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759483" y="842332"/>
            <a:ext cx="2688835" cy="2782056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400"/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Методические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рекомендации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по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моделированию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образовательного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процесса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в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дошкольной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образовательной</a:t>
            </a:r>
            <a:r>
              <a:rPr lang="en-US" sz="23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3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организации</a:t>
            </a:r>
            <a:endParaRPr lang="en-US" sz="2300" b="1" kern="1200" dirty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2" name="Объект 1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00502800"/>
              </p:ext>
            </p:extLst>
          </p:nvPr>
        </p:nvGraphicFramePr>
        <p:xfrm>
          <a:off x="1722701" y="684084"/>
          <a:ext cx="8280920" cy="5509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8123361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2D6DD8-FAD6-401D-9DE6-71DD04C980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1BAD33E9-3181-4B0F-B82D-384777D819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F64871D-491F-4731-8BF2-391FF2F067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052736"/>
          </a:xfrm>
        </p:spPr>
        <p:txBody>
          <a:bodyPr/>
          <a:lstStyle/>
          <a:p>
            <a:pPr algn="ctr"/>
            <a:r>
              <a:rPr lang="ru-RU" b="1" dirty="0">
                <a:latin typeface="+mn-lt"/>
              </a:rPr>
              <a:t>ФГОС ДО</a:t>
            </a: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82544541"/>
              </p:ext>
            </p:extLst>
          </p:nvPr>
        </p:nvGraphicFramePr>
        <p:xfrm>
          <a:off x="0" y="1124744"/>
          <a:ext cx="9144000" cy="5733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096147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7">
            <a:extLst>
              <a:ext uri="{FF2B5EF4-FFF2-40B4-BE49-F238E27FC236}">
                <a16:creationId xmlns:a16="http://schemas.microsoft.com/office/drawing/2014/main" id="{DE7FFD28-545C-4C88-A2E7-152FB234C9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191135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r>
              <a:rPr lang="ru-RU" sz="3400" b="1">
                <a:solidFill>
                  <a:srgbClr val="FFFFFF"/>
                </a:solidFill>
              </a:rPr>
              <a:t>Особенности комплексно-тематического построения образовательного процесса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628650" y="2438400"/>
            <a:ext cx="7886700" cy="373856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ru-RU" sz="1400"/>
              <a:t>- «проживание» ребенком содержания дошкольного образования во всех видах детской деятельности; </a:t>
            </a:r>
          </a:p>
          <a:p>
            <a:pPr marL="0" indent="0">
              <a:buNone/>
            </a:pPr>
            <a:r>
              <a:rPr lang="ru-RU" sz="1400"/>
              <a:t>- личностная ориентированность и мотивация ребёнка на событие;</a:t>
            </a:r>
          </a:p>
          <a:p>
            <a:pPr marL="0" indent="0">
              <a:buNone/>
            </a:pPr>
            <a:r>
              <a:rPr lang="ru-RU" sz="1400"/>
              <a:t>- поддержание эмоционально-положительного  настроя ребенка в течение всего периода освоения Программы, так как праздник – это всегда </a:t>
            </a:r>
            <a:r>
              <a:rPr lang="ru-RU" sz="1400" i="1"/>
              <a:t>событие</a:t>
            </a:r>
            <a:r>
              <a:rPr lang="ru-RU" sz="1400"/>
              <a:t> (день памяти; счастливый, радостный день, напоминающий о произошедшем или устраиваемый по какому-либо поводу);</a:t>
            </a:r>
          </a:p>
          <a:p>
            <a:pPr marL="0" indent="0">
              <a:buFontTx/>
              <a:buChar char="-"/>
            </a:pPr>
            <a:r>
              <a:rPr lang="ru-RU" sz="1400"/>
              <a:t>технологичность работы педагогов по реализации Программы (годовой ритм: подготовка к празднику – проведение праздника, подготовка к следующему празднику – проведение следующего праздника и т.д.);</a:t>
            </a:r>
          </a:p>
          <a:p>
            <a:pPr marL="0" indent="0">
              <a:buFontTx/>
              <a:buChar char="-"/>
            </a:pPr>
            <a:r>
              <a:rPr lang="ru-RU" sz="1400"/>
              <a:t> возможность реализации принципа построения программы  от простого к сложному (основная часть праздников повторяется в следующем году, при этом возрастает мера участия детей и сложность задач, решаемых каждым ребенком при подготовке и проведении праздников);</a:t>
            </a:r>
          </a:p>
          <a:p>
            <a:pPr marL="0" indent="0">
              <a:buNone/>
            </a:pPr>
            <a:r>
              <a:rPr lang="ru-RU" sz="1400"/>
              <a:t>- сплочение общественного и семейного дошкольного воспитания.</a:t>
            </a:r>
          </a:p>
          <a:p>
            <a:endParaRPr lang="ru-RU" sz="14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3600" b="1">
                <a:solidFill>
                  <a:schemeClr val="bg1"/>
                </a:solidFill>
              </a:rPr>
              <a:t>Моделирование образовательного процесса в дошкольной образовательной организации 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ru-RU" sz="1600">
                <a:solidFill>
                  <a:schemeClr val="tx2"/>
                </a:solidFill>
              </a:rPr>
              <a:t>– это предварительное продумывание, определение вариантов и последовательности осуществления работы педагога, описание условий, необходимых для реализации содержания образования в разнообразных педагогических формах работы с детьми и видах детской деятельности. </a:t>
            </a:r>
          </a:p>
        </p:txBody>
      </p:sp>
    </p:spTree>
    <p:extLst>
      <p:ext uri="{BB962C8B-B14F-4D97-AF65-F5344CB8AC3E}">
        <p14:creationId xmlns:p14="http://schemas.microsoft.com/office/powerpoint/2010/main" val="13957582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r>
              <a:rPr lang="ru-RU" sz="3600" i="1">
                <a:solidFill>
                  <a:schemeClr val="bg1"/>
                </a:solidFill>
              </a:rPr>
              <a:t>Структура рабочей программы в группе дошкольной образовательной организации</a:t>
            </a:r>
            <a:endParaRPr lang="ru-RU" sz="3600">
              <a:solidFill>
                <a:schemeClr val="bg1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pPr lvl="0"/>
            <a:r>
              <a:rPr lang="ru-RU" sz="1500">
                <a:solidFill>
                  <a:schemeClr val="tx2"/>
                </a:solidFill>
              </a:rPr>
              <a:t>титульный лист.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перечень вариативных программ дошкольного образования, комплексных и парциальных; методических пособий к ним, образовательных технологий, используемых в педагогическом процессе. 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сведения о самообразовании педагогов.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информация о детях и родителях воспитанников.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режим дня, 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расписание оздоровительной работы и занятий (образовательной деятельности) в группе, 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учебный план, 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тематика занятий на год,</a:t>
            </a:r>
          </a:p>
          <a:p>
            <a:pPr lvl="0"/>
            <a:r>
              <a:rPr lang="ru-RU" sz="1500">
                <a:solidFill>
                  <a:schemeClr val="tx2"/>
                </a:solidFill>
              </a:rPr>
              <a:t>комплексы утренней гимнастики и другое.</a:t>
            </a:r>
          </a:p>
          <a:p>
            <a:endParaRPr lang="ru-RU" sz="15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185349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1150</TotalTime>
  <Words>2008</Words>
  <Application>Microsoft Office PowerPoint</Application>
  <PresentationFormat>Экран (4:3)</PresentationFormat>
  <Paragraphs>358</Paragraphs>
  <Slides>29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29</vt:i4>
      </vt:variant>
    </vt:vector>
  </HeadingPairs>
  <TitlesOfParts>
    <vt:vector size="35" baseType="lpstr">
      <vt:lpstr>Arial</vt:lpstr>
      <vt:lpstr>Calibri</vt:lpstr>
      <vt:lpstr>Calibri Light</vt:lpstr>
      <vt:lpstr>Times New Roman</vt:lpstr>
      <vt:lpstr>Wingdings</vt:lpstr>
      <vt:lpstr>Тема Office</vt:lpstr>
      <vt:lpstr>Моделирование образовательной деятельности в дошкольной образовательной организации  Вебинар 1. Рабочая программа – модель образовательной деятельности в возрастной группе дошкольной образовательной организации</vt:lpstr>
      <vt:lpstr>Ключевые вопросы</vt:lpstr>
      <vt:lpstr>Современное  дошкольное образование – ФГОС ДО Научная основа – Концепция дошкольного воспитания (В.В. Давыдов, В.А. Петровский и др.) </vt:lpstr>
      <vt:lpstr>Модель образовательного процесса в дошкольной образовательной организации </vt:lpstr>
      <vt:lpstr>Методические рекомендации по моделированию образовательного процесса в дошкольной образовательной организации</vt:lpstr>
      <vt:lpstr>ФГОС ДО</vt:lpstr>
      <vt:lpstr>Особенности комплексно-тематического построения образовательного процесса</vt:lpstr>
      <vt:lpstr>Моделирование образовательного процесса в дошкольной образовательной организации </vt:lpstr>
      <vt:lpstr>Структура рабочей программы в группе дошкольной образовательной организации</vt:lpstr>
      <vt:lpstr>Презентация PowerPoint</vt:lpstr>
      <vt:lpstr>Презентация PowerPoint</vt:lpstr>
      <vt:lpstr>Презентация PowerPoint</vt:lpstr>
      <vt:lpstr>Содержание рабочей программы в группе дошкольной образовательной организации</vt:lpstr>
      <vt:lpstr>Технология моделирования образовательного процесса в дошкольной образовательной организации</vt:lpstr>
      <vt:lpstr>Технология моделирования образовательного процесса в дошкольной образовательной организации </vt:lpstr>
      <vt:lpstr>Темы, в которых решаются образовательные задачи</vt:lpstr>
      <vt:lpstr>При планировании учитываем:</vt:lpstr>
      <vt:lpstr>Направления тематики:</vt:lpstr>
      <vt:lpstr>Календарно-тематическое планирование в сентябре</vt:lpstr>
      <vt:lpstr>Событие по теме (событийность – принцип построения образовательного процесса)</vt:lpstr>
      <vt:lpstr>Презентация PowerPoint</vt:lpstr>
      <vt:lpstr>Презентация PowerPoint</vt:lpstr>
      <vt:lpstr>Презентация PowerPoint</vt:lpstr>
      <vt:lpstr>Презентация PowerPoint</vt:lpstr>
      <vt:lpstr>Алгоритм разработки темы</vt:lpstr>
      <vt:lpstr>Образовательные области</vt:lpstr>
      <vt:lpstr>Виды деятельности дошкольника</vt:lpstr>
      <vt:lpstr>Модель образовательного процесса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Календарно-тематическое планирование образовательного процесса в работе педагога детского сада </dc:title>
  <dc:creator>Наташа</dc:creator>
  <cp:lastModifiedBy>Наталья Полковникова</cp:lastModifiedBy>
  <cp:revision>93</cp:revision>
  <dcterms:created xsi:type="dcterms:W3CDTF">2013-09-09T08:35:08Z</dcterms:created>
  <dcterms:modified xsi:type="dcterms:W3CDTF">2021-06-01T10:49:29Z</dcterms:modified>
</cp:coreProperties>
</file>