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aterina" initials="E" lastIdx="1" clrIdx="0">
    <p:extLst>
      <p:ext uri="{19B8F6BF-5375-455C-9EA6-DF929625EA0E}">
        <p15:presenceInfo xmlns:p15="http://schemas.microsoft.com/office/powerpoint/2012/main" userId="b18614a4c840e0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hyperlink" Target="&#1056;&#1072;&#1079;&#1074;&#1080;&#1090;&#1080;&#1077;%20&#1082;&#1086;&#1075;&#1085;&#1080;&#1090;&#1080;&#1074;&#1085;&#1099;&#1093;%20&#1080;%20&#1087;&#1089;&#1080;&#1093;&#1086;&#1089;&#1086;&#1094;&#1080;&#1072;&#1083;&#1100;&#1085;&#1099;&#1093;%20&#1085;&#1072;&#1074;&#1099;&#1082;&#1086;&#1074;%20&#1091;%20&#1076;&#1086;&#1096;&#1082;&#1086;&#1083;&#1100;&#1085;&#1080;&#1082;&#1086;&#1074;.pptx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timetoogether@gmail.com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Методология работы с эмоционально-волевой сферой дошкольника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Пастухова Екатерина, экзистенциальный психолог, семейный терапевт, методолог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8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294" y="1349893"/>
            <a:ext cx="7511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"Строим башню"</a:t>
            </a:r>
            <a:r>
              <a:rPr lang="ru-RU" dirty="0"/>
              <a:t>: Детям предлагается построить высокую башню из кубиков или других материалов. Задача такова, что один ребенок не справится, и детям нужно будет объединить усилия и помочь друг другу.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7294" y="2983238"/>
            <a:ext cx="7201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"Слепой художник"</a:t>
            </a:r>
            <a:r>
              <a:rPr lang="ru-RU" dirty="0"/>
              <a:t>: Один ребенок рисует на доске, слушая инструкции другого ребенка. Это упражнение развивает коммуникацию и доверие.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7294" y="461658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"Подарок для друга"</a:t>
            </a:r>
            <a:r>
              <a:rPr lang="ru-RU" dirty="0"/>
              <a:t>: Каждому ребенку предлагается сделать маленький подарок или рисунок для другого ребенка в группе, обсудив, что мог бы понравиться другу.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3673" y="548640"/>
            <a:ext cx="644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Игры на развитие доверия, сотрудничества и коммуникации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606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511" y="987460"/>
            <a:ext cx="7781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"Музыкальный коврик"</a:t>
            </a:r>
            <a:r>
              <a:rPr lang="ru-RU" dirty="0"/>
              <a:t>: Дети двигаются по коврику или кругу под музыку. Когда музыка останавливается, дети должны поделиться местом на коврике с другом.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8511" y="2491553"/>
            <a:ext cx="8688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"История из картинок"</a:t>
            </a:r>
            <a:r>
              <a:rPr lang="ru-RU" dirty="0"/>
              <a:t>: Дети распределяются по парам. Каждой паре даются несколько картинок, и они должны придумать и рассказать историю, используя эти картинки. Это упражнение помогает детям учиться слушать и сотрудничать.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0317" y="3995646"/>
            <a:ext cx="7749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"Мост дружбы"</a:t>
            </a:r>
            <a:r>
              <a:rPr lang="ru-RU" dirty="0"/>
              <a:t>: Дети формируют две команды. Одна команда строит "мост" из своих рук, вторая команда по очереди проходит под "мостом". Затем команды меняются местами.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0317" y="5265261"/>
            <a:ext cx="795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"Магический шар"</a:t>
            </a:r>
            <a:r>
              <a:rPr lang="ru-RU" dirty="0"/>
              <a:t>: Дети сидят в кругу. Один из них бросает мягкий шар другому ребенку, говоря что-то доброе или благодаря за что-то.</a:t>
            </a:r>
          </a:p>
        </p:txBody>
      </p:sp>
    </p:spTree>
    <p:extLst>
      <p:ext uri="{BB962C8B-B14F-4D97-AF65-F5344CB8AC3E}">
        <p14:creationId xmlns:p14="http://schemas.microsoft.com/office/powerpoint/2010/main" val="65498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2364" y="1225999"/>
            <a:ext cx="7368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"Дерево комплиментов"</a:t>
            </a:r>
            <a:r>
              <a:rPr lang="ru-RU" dirty="0"/>
              <a:t>: На доске нарисовано дерево. Каждому ребенку предлагается написать комплимент своему другу на листочке и прикрепить к дереву.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2364" y="2757275"/>
            <a:ext cx="764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"Совместный коллаж"</a:t>
            </a:r>
            <a:r>
              <a:rPr lang="ru-RU" dirty="0"/>
              <a:t>: Дети работают в группе, чтобы создать большой коллаж на определенную тему. Это помогает им учиться договариваться, делиться и взаимодействовать.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2364" y="4077191"/>
            <a:ext cx="7670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"Театр теней"</a:t>
            </a:r>
            <a:r>
              <a:rPr lang="ru-RU" dirty="0"/>
              <a:t>: В группе дети создают историю, используя тени своих рук или предметов. Это не только развивает креативность, но и учит взаимодействовать и работать в команде.</a:t>
            </a:r>
          </a:p>
        </p:txBody>
      </p:sp>
    </p:spTree>
    <p:extLst>
      <p:ext uri="{BB962C8B-B14F-4D97-AF65-F5344CB8AC3E}">
        <p14:creationId xmlns:p14="http://schemas.microsoft.com/office/powerpoint/2010/main" val="195925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 фрустрации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02" y="1204793"/>
            <a:ext cx="5887272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18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815" y="1669976"/>
            <a:ext cx="4510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навыкам решения конфликтов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815" y="2337885"/>
            <a:ext cx="4310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Моделирование адекватного поведения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815" y="3085308"/>
            <a:ext cx="2752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 и понимание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815" y="3832731"/>
            <a:ext cx="2081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границ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4815" y="4580154"/>
            <a:ext cx="3738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навыкам самоконтроля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69919" y="737887"/>
            <a:ext cx="537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Как еще можно помочь переживанию фрустрации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30" y="2707217"/>
            <a:ext cx="5070420" cy="35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4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45" y="5081894"/>
            <a:ext cx="3307742" cy="67475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90795" y="2431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114106" y="961113"/>
            <a:ext cx="678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 экзистенциальный психолог и методолог Пастухова Екатерина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114106" y="1330069"/>
            <a:ext cx="760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 вопросам индивидуальных консультаций и </a:t>
            </a:r>
            <a:r>
              <a:rPr lang="ru-RU" sz="1600" dirty="0" err="1" smtClean="0"/>
              <a:t>психо</a:t>
            </a:r>
            <a:r>
              <a:rPr lang="ru-RU" sz="1600" dirty="0" smtClean="0"/>
              <a:t>-терапевтических сессий, </a:t>
            </a:r>
          </a:p>
          <a:p>
            <a:r>
              <a:rPr lang="ru-RU" sz="1600" dirty="0" smtClean="0"/>
              <a:t>А так же, по сопровождению образовательных центров обращайтесь: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00" y="2986601"/>
            <a:ext cx="505132" cy="5051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4600" y="2222435"/>
            <a:ext cx="505132" cy="3905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41" y="2921343"/>
            <a:ext cx="925533" cy="694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2" y="1145779"/>
            <a:ext cx="2432832" cy="36496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06025" y="2283800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timetoogether@gmail.com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034683" y="2979495"/>
            <a:ext cx="6536774" cy="59867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+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7(985)5746043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4600" y="3893550"/>
            <a:ext cx="517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Больше информации на сайте: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54600" y="4341929"/>
            <a:ext cx="328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7" action="ppaction://hlinkpres?slideindex=1&amp;slidetitle="/>
              </a:rPr>
              <a:t>https://ekaterina-pastukhova.ru</a:t>
            </a:r>
            <a:r>
              <a:rPr lang="ru-RU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69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Условия развития эмоций и чувств дошкольника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681454" y="763325"/>
            <a:ext cx="6472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Безопасность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Среда, отношения, ритуальные действия и порядок, предсказуемость и понятность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81454" y="2313830"/>
            <a:ext cx="5115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Поиск того, что нравится.</a:t>
            </a:r>
          </a:p>
          <a:p>
            <a:endParaRPr lang="ru-RU" b="1" dirty="0"/>
          </a:p>
          <a:p>
            <a:r>
              <a:rPr lang="ru-RU" dirty="0" smtClean="0"/>
              <a:t>Отношения с людьми, предметами, действиями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81454" y="3503941"/>
            <a:ext cx="4949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  <a:ea typeface="Times New Roman" panose="02020603050405020304" pitchFamily="18" charset="0"/>
              </a:rPr>
              <a:t>Возможности для </a:t>
            </a:r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самовыражения.</a:t>
            </a:r>
          </a:p>
          <a:p>
            <a:endParaRPr lang="ru-RU" b="1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Диалог с собой, признание ценности своей личности, поддержка чувств, опыт успешности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454" y="4996391"/>
            <a:ext cx="5189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Взаимодействие с миром.</a:t>
            </a:r>
          </a:p>
          <a:p>
            <a:endParaRPr lang="ru-RU" b="1" dirty="0"/>
          </a:p>
          <a:p>
            <a:r>
              <a:rPr lang="ru-RU" dirty="0" smtClean="0"/>
              <a:t>Насыщенная среда, нахождение своего контекста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51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52" y="1028421"/>
            <a:ext cx="2552369" cy="44977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Ключевые стресс-факторы у дошкольников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6444" y="1099438"/>
            <a:ext cx="4742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Переходные моменты и изменения в рутине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06444" y="1605907"/>
            <a:ext cx="2882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Семейные обстоятельства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6444" y="2072434"/>
            <a:ext cx="242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Социальные факторы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06444" y="2535677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Физические факторы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06444" y="3028586"/>
            <a:ext cx="904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Страхи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06444" y="3535055"/>
            <a:ext cx="335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Прессинг со стороны взрослых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24488" y="4138955"/>
            <a:ext cx="2641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Травматичные </a:t>
            </a:r>
            <a:r>
              <a:rPr lang="ru-RU" b="1" dirty="0"/>
              <a:t>события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24488" y="4645424"/>
            <a:ext cx="3479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Ощущение отсутствия контроля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36965" y="5133910"/>
            <a:ext cx="2497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Сенсорная перегрузка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36965" y="5640379"/>
            <a:ext cx="329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Болезни и болевые ощущения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26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6559" y="674332"/>
            <a:ext cx="365722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принципы адаптации: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7333" y="2481009"/>
            <a:ext cx="279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Индивидуальный подход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7905" y="3888390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Постепенность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91911" y="2691517"/>
            <a:ext cx="3346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Сотрудничество с родителями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26570" y="3519058"/>
            <a:ext cx="2710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Поддерживающая среда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46567" y="1232452"/>
            <a:ext cx="1582310" cy="882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306727" y="1238416"/>
            <a:ext cx="384313" cy="2130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164505" y="1232452"/>
            <a:ext cx="304800" cy="1454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44549" y="1232452"/>
            <a:ext cx="1764042" cy="1946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2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Методы и подходы к адаптации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17620" y="939171"/>
            <a:ext cx="5070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Постепенное увеличение времени пребывания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3128" y="1485310"/>
            <a:ext cx="3206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с пространством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3128" y="2005066"/>
            <a:ext cx="210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Адаптивные игры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43128" y="2529313"/>
            <a:ext cx="2157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Ритуалы и рутины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43128" y="3049069"/>
            <a:ext cx="2796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Индивидуальные беседы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43128" y="3594008"/>
            <a:ext cx="2237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Групповые занятия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43128" y="4093072"/>
            <a:ext cx="3346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Сотрудничество с родителями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43128" y="4623876"/>
            <a:ext cx="4316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индивидуальных программ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43128" y="5192101"/>
            <a:ext cx="419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визуальных подсказок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43128" y="5738240"/>
            <a:ext cx="3978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физического комфорта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33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381169" y="564543"/>
            <a:ext cx="2727297" cy="485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1693" y="1946242"/>
            <a:ext cx="7797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Каждый </a:t>
            </a:r>
            <a:r>
              <a:rPr lang="ru-RU" dirty="0"/>
              <a:t>ребенок рисует свой портрет, затем представляется группе и рассказывает несколько интересных фактов о себе. После всех презентаций педагог может создать "галерею" портретов на стене.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1693" y="1576910"/>
            <a:ext cx="1792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"Мой портрет"</a:t>
            </a:r>
            <a:r>
              <a:rPr lang="ru-RU" dirty="0"/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2262" y="612452"/>
            <a:ext cx="3441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Адаптационные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37" y="3146571"/>
            <a:ext cx="2538801" cy="337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1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8098" y="668111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"Поиск пары"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8098" y="1271408"/>
            <a:ext cx="728074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отдельных карточках изображены различные предметы или животные, каждое изображение дублируется. Карточки раздаются детям, и их задача – найти ребенка с такой же картой.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15" y="61335"/>
            <a:ext cx="2427009" cy="30328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1594" y="3452019"/>
            <a:ext cx="1464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"Паутинка"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8098" y="3908132"/>
            <a:ext cx="652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садятся в круг. Один из детей держит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клубок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говорит что-то о себе, затем перекидывает мяч другому ребенку, держа конец нити. Таким образом создается "паутина" из нити.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15" y="3633754"/>
            <a:ext cx="2944120" cy="17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8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260" y="1105432"/>
            <a:ext cx="2143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"Дерево желаний"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3260" y="1756437"/>
            <a:ext cx="697064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большом листе бумаги рисуется дерево. Каждый ребенок получает листик, на котором пишет или рисует свое желание или ожидание от времени в детском саду, а затем прикрепляет его к дереву.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98" y="186054"/>
            <a:ext cx="1978880" cy="31407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3260" y="3800926"/>
            <a:ext cx="3051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"Путешествие по комнате"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3260" y="4305913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может провести игру-экскурсию, в ходе которой дети, следуя за ведущим, исследуют различные уголки комнаты или класса.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161" y="3678827"/>
            <a:ext cx="2959154" cy="223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5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082" y="1415534"/>
            <a:ext cx="64246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На спину каждого ребенка приклеивается картинка с изображением животного или предмета. Задача ребенка – угадать, кто он, задавая вопросы другим участникам.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3082" y="906651"/>
            <a:ext cx="112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"Кто я?"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73" y="491424"/>
            <a:ext cx="3687848" cy="20759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3299" y="3832730"/>
            <a:ext cx="1929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"Коробка чудес"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3299" y="4202062"/>
            <a:ext cx="668439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коробке находятся различные предметы. Ребенок берет один из них на ощупь и пытается угадать, что это, не заглядывая внутрь.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02" y="3467818"/>
            <a:ext cx="3331519" cy="186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42168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299</TotalTime>
  <Words>741</Words>
  <Application>Microsoft Office PowerPoint</Application>
  <PresentationFormat>Широкоэкранный</PresentationFormat>
  <Paragraphs>84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Corbel</vt:lpstr>
      <vt:lpstr>Times New Roman</vt:lpstr>
      <vt:lpstr>Wingdings 2</vt:lpstr>
      <vt:lpstr>Рамка</vt:lpstr>
      <vt:lpstr>Методология работы с эмоционально-волевой сферой дошкольника</vt:lpstr>
      <vt:lpstr>Условия развития эмоций и чувств дошкольника</vt:lpstr>
      <vt:lpstr>Ключевые стресс-факторы у дошкольников</vt:lpstr>
      <vt:lpstr>Презентация PowerPoint</vt:lpstr>
      <vt:lpstr>Методы и подходы к адаптации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 фрустрации</vt:lpstr>
      <vt:lpstr>Презентация PowerPoint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Методология работы с эмоционально-волевой сферой дошкольника</dc:title>
  <dc:creator>Ekaterina</dc:creator>
  <cp:lastModifiedBy>Ekaterina</cp:lastModifiedBy>
  <cp:revision>17</cp:revision>
  <dcterms:created xsi:type="dcterms:W3CDTF">2023-10-08T14:33:48Z</dcterms:created>
  <dcterms:modified xsi:type="dcterms:W3CDTF">2023-10-08T19:32:53Z</dcterms:modified>
</cp:coreProperties>
</file>