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4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4"/>
  </p:notesMasterIdLst>
  <p:sldIdLst>
    <p:sldId id="256" r:id="rId2"/>
    <p:sldId id="333" r:id="rId3"/>
    <p:sldId id="292" r:id="rId4"/>
    <p:sldId id="336" r:id="rId5"/>
    <p:sldId id="337" r:id="rId6"/>
    <p:sldId id="338" r:id="rId7"/>
    <p:sldId id="335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264" r:id="rId22"/>
    <p:sldId id="263" r:id="rId23"/>
    <p:sldId id="265" r:id="rId24"/>
    <p:sldId id="266" r:id="rId25"/>
    <p:sldId id="267" r:id="rId26"/>
    <p:sldId id="268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6" r:id="rId60"/>
    <p:sldId id="387" r:id="rId61"/>
    <p:sldId id="388" r:id="rId62"/>
    <p:sldId id="389" r:id="rId63"/>
    <p:sldId id="390" r:id="rId64"/>
    <p:sldId id="391" r:id="rId65"/>
    <p:sldId id="392" r:id="rId66"/>
    <p:sldId id="393" r:id="rId67"/>
    <p:sldId id="394" r:id="rId68"/>
    <p:sldId id="396" r:id="rId69"/>
    <p:sldId id="397" r:id="rId70"/>
    <p:sldId id="398" r:id="rId71"/>
    <p:sldId id="399" r:id="rId72"/>
    <p:sldId id="400" r:id="rId73"/>
    <p:sldId id="402" r:id="rId74"/>
    <p:sldId id="403" r:id="rId75"/>
    <p:sldId id="408" r:id="rId76"/>
    <p:sldId id="409" r:id="rId77"/>
    <p:sldId id="410" r:id="rId78"/>
    <p:sldId id="412" r:id="rId79"/>
    <p:sldId id="415" r:id="rId80"/>
    <p:sldId id="416" r:id="rId81"/>
    <p:sldId id="420" r:id="rId82"/>
    <p:sldId id="421" r:id="rId83"/>
    <p:sldId id="422" r:id="rId84"/>
    <p:sldId id="423" r:id="rId85"/>
    <p:sldId id="424" r:id="rId86"/>
    <p:sldId id="425" r:id="rId87"/>
    <p:sldId id="426" r:id="rId88"/>
    <p:sldId id="427" r:id="rId89"/>
    <p:sldId id="428" r:id="rId90"/>
    <p:sldId id="429" r:id="rId91"/>
    <p:sldId id="430" r:id="rId92"/>
    <p:sldId id="431" r:id="rId93"/>
    <p:sldId id="432" r:id="rId94"/>
    <p:sldId id="433" r:id="rId95"/>
    <p:sldId id="434" r:id="rId96"/>
    <p:sldId id="443" r:id="rId97"/>
    <p:sldId id="444" r:id="rId98"/>
    <p:sldId id="445" r:id="rId99"/>
    <p:sldId id="446" r:id="rId100"/>
    <p:sldId id="447" r:id="rId101"/>
    <p:sldId id="448" r:id="rId102"/>
    <p:sldId id="280" r:id="rId10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F05AF-4DFB-41D5-A190-2E765A56B5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1508DF-ECF7-4D0C-8976-7E7F15FBF40D}">
      <dgm:prSet custT="1"/>
      <dgm:spPr/>
      <dgm:t>
        <a:bodyPr/>
        <a:lstStyle/>
        <a:p>
          <a:pPr rtl="0"/>
          <a:r>
            <a:rPr lang="en-US" sz="2100" b="1" dirty="0">
              <a:latin typeface="Arial" pitchFamily="34" charset="0"/>
              <a:cs typeface="Arial" pitchFamily="34" charset="0"/>
            </a:rPr>
            <a:t>I</a:t>
          </a:r>
          <a:r>
            <a:rPr lang="ru-RU" sz="2100" b="1" dirty="0">
              <a:latin typeface="Arial" pitchFamily="34" charset="0"/>
              <a:cs typeface="Arial" pitchFamily="34" charset="0"/>
            </a:rPr>
            <a:t>. ОБЩ</a:t>
          </a:r>
          <a:r>
            <a:rPr lang="ru-RU" sz="2100" b="0" dirty="0">
              <a:latin typeface="Arial" pitchFamily="34" charset="0"/>
              <a:cs typeface="Arial" pitchFamily="34" charset="0"/>
            </a:rPr>
            <a:t>И</a:t>
          </a:r>
          <a:r>
            <a:rPr lang="ru-RU" sz="2100" b="1" dirty="0">
              <a:latin typeface="Arial" pitchFamily="34" charset="0"/>
              <a:cs typeface="Arial" pitchFamily="34" charset="0"/>
            </a:rPr>
            <a:t>Е ПОЛОЖЕНИЯ</a:t>
          </a:r>
        </a:p>
      </dgm:t>
    </dgm:pt>
    <dgm:pt modelId="{5F589B38-BCA2-4281-8F3C-EA1F943D41EF}" type="parTrans" cxnId="{A6230B2F-0497-426F-8F9D-4F59C0AB11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029C0D-5CC6-4445-9F48-7E9E7FFE18BA}" type="sibTrans" cxnId="{A6230B2F-0497-426F-8F9D-4F59C0AB11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5CB2EAC-43ED-445A-8C05-2CCD7D33A7A0}">
      <dgm:prSet/>
      <dgm:spPr/>
      <dgm:t>
        <a:bodyPr/>
        <a:lstStyle/>
        <a:p>
          <a:pPr rtl="0"/>
          <a:r>
            <a:rPr lang="ru-RU" b="1" dirty="0">
              <a:latin typeface="Arial" pitchFamily="34" charset="0"/>
              <a:cs typeface="Arial" pitchFamily="34" charset="0"/>
            </a:rPr>
            <a:t>II. ТРЕБОВАНИЯ К СТРУКТУРЕ ООП ДО</a:t>
          </a:r>
        </a:p>
      </dgm:t>
    </dgm:pt>
    <dgm:pt modelId="{0887337A-20DD-4DB6-82E2-C7DF4C0BE97E}" type="parTrans" cxnId="{7A5E0620-DD17-44FE-9B63-643822D4D8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B5DAB52-4D3C-46C2-98FC-571DB4BE0A95}" type="sibTrans" cxnId="{7A5E0620-DD17-44FE-9B63-643822D4D8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90E34C2-A4FA-4375-B527-9784E035028A}">
      <dgm:prSet/>
      <dgm:spPr/>
      <dgm:t>
        <a:bodyPr/>
        <a:lstStyle/>
        <a:p>
          <a:pPr rtl="0"/>
          <a:r>
            <a:rPr lang="ru-RU" b="1" dirty="0">
              <a:latin typeface="Arial" pitchFamily="34" charset="0"/>
              <a:cs typeface="Arial" pitchFamily="34" charset="0"/>
            </a:rPr>
            <a:t>III</a:t>
          </a:r>
          <a:r>
            <a:rPr lang="en-US" b="1" dirty="0">
              <a:latin typeface="Arial" pitchFamily="34" charset="0"/>
              <a:cs typeface="Arial" pitchFamily="34" charset="0"/>
            </a:rPr>
            <a:t>.</a:t>
          </a:r>
          <a:r>
            <a:rPr lang="ru-RU" b="1" dirty="0">
              <a:latin typeface="Arial" pitchFamily="34" charset="0"/>
              <a:cs typeface="Arial" pitchFamily="34" charset="0"/>
            </a:rPr>
            <a:t> ТРЕБОВАНИЯ К УСЛОВИЯМ РЕАЛИЗАЦИИ ООП ДО</a:t>
          </a:r>
        </a:p>
      </dgm:t>
    </dgm:pt>
    <dgm:pt modelId="{00220888-29C8-42FA-9FFB-B64E7A9BE8B0}" type="parTrans" cxnId="{64CC7629-11DF-4866-A20F-CBA7EAF10A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3163B00-95C3-49B7-A9B4-3B376D6FB8E3}" type="sibTrans" cxnId="{64CC7629-11DF-4866-A20F-CBA7EAF10A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83EC3D-F4BB-4AD2-88E6-0235CC3848F0}">
      <dgm:prSet custT="1"/>
      <dgm:spPr/>
      <dgm:t>
        <a:bodyPr/>
        <a:lstStyle/>
        <a:p>
          <a:pPr rtl="0"/>
          <a:r>
            <a:rPr lang="ru-RU" sz="1600" dirty="0">
              <a:latin typeface="Arial" pitchFamily="34" charset="0"/>
              <a:cs typeface="Arial" pitchFamily="34" charset="0"/>
            </a:rPr>
            <a:t>к психолого-педагогическим условиям</a:t>
          </a:r>
        </a:p>
      </dgm:t>
    </dgm:pt>
    <dgm:pt modelId="{3744B668-2304-4353-8347-8C07AD4D894A}" type="parTrans" cxnId="{EA623947-C106-499D-A38D-3A6D95554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E9F0EF2-C182-41EC-987D-0C11E351D9F0}" type="sibTrans" cxnId="{EA623947-C106-499D-A38D-3A6D95554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DB3E541-298E-42DA-B4AE-8DA7485DF609}">
      <dgm:prSet custT="1"/>
      <dgm:spPr/>
      <dgm:t>
        <a:bodyPr/>
        <a:lstStyle/>
        <a:p>
          <a:pPr rtl="0"/>
          <a:r>
            <a:rPr lang="ru-RU" sz="1600" dirty="0">
              <a:latin typeface="Arial" pitchFamily="34" charset="0"/>
              <a:cs typeface="Arial" pitchFamily="34" charset="0"/>
            </a:rPr>
            <a:t>к кадровым условиям</a:t>
          </a:r>
        </a:p>
      </dgm:t>
    </dgm:pt>
    <dgm:pt modelId="{6EAF8A6A-AB69-4902-B267-6D3A9724A26C}" type="parTrans" cxnId="{A77613DB-C35C-4C9E-AB6F-03CBB7E9AA8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C96E31-0149-4434-B12C-C061D78042A9}" type="sibTrans" cxnId="{A77613DB-C35C-4C9E-AB6F-03CBB7E9AA8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6326B01-09B7-423F-8A2C-40690B449300}">
      <dgm:prSet custT="1"/>
      <dgm:spPr/>
      <dgm:t>
        <a:bodyPr/>
        <a:lstStyle/>
        <a:p>
          <a:pPr rtl="0"/>
          <a:r>
            <a:rPr lang="ru-RU" sz="1600" dirty="0">
              <a:latin typeface="Arial" pitchFamily="34" charset="0"/>
              <a:cs typeface="Arial" pitchFamily="34" charset="0"/>
            </a:rPr>
            <a:t>к материально-техническим условиям</a:t>
          </a:r>
        </a:p>
      </dgm:t>
    </dgm:pt>
    <dgm:pt modelId="{3BB8546D-ED04-4E5A-8848-4361FECD5164}" type="parTrans" cxnId="{9E4E6E7B-D4DA-4DB0-AE89-7B55378759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B5D6F8-A1EA-4F50-B6E5-592E1347DECE}" type="sibTrans" cxnId="{9E4E6E7B-D4DA-4DB0-AE89-7B553787590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8E277B1-706C-4771-8153-064EB254E3E7}">
      <dgm:prSet/>
      <dgm:spPr/>
      <dgm:t>
        <a:bodyPr/>
        <a:lstStyle/>
        <a:p>
          <a:pPr rtl="0"/>
          <a:r>
            <a:rPr lang="ru-RU" b="1" dirty="0">
              <a:latin typeface="Arial" pitchFamily="34" charset="0"/>
              <a:cs typeface="Arial" pitchFamily="34" charset="0"/>
            </a:rPr>
            <a:t>IV. ТРЕБОВАНИЯ К РЕЗУЛЬТАТАМ ОСВОЕНИЯ ООП ДО</a:t>
          </a:r>
        </a:p>
      </dgm:t>
    </dgm:pt>
    <dgm:pt modelId="{4A528337-FABD-4634-BEE1-5315F3007DB4}" type="parTrans" cxnId="{78713B34-73D9-4573-A255-482D884D2A0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8F2BC2F-5E79-4B87-B98F-1033EF6DF2AC}" type="sibTrans" cxnId="{78713B34-73D9-4573-A255-482D884D2A0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27DE84C-0145-45C0-BCC3-522093119E69}">
      <dgm:prSet custT="1"/>
      <dgm:spPr/>
      <dgm:t>
        <a:bodyPr/>
        <a:lstStyle/>
        <a:p>
          <a:pPr rtl="0"/>
          <a:r>
            <a:rPr lang="ru-RU" sz="1600" dirty="0">
              <a:latin typeface="Arial" pitchFamily="34" charset="0"/>
              <a:cs typeface="Arial" pitchFamily="34" charset="0"/>
            </a:rPr>
            <a:t>к развивающей предметно-пространственной среде</a:t>
          </a:r>
        </a:p>
      </dgm:t>
    </dgm:pt>
    <dgm:pt modelId="{A8B48B7B-5269-49ED-A40C-531CD5181CEA}" type="parTrans" cxnId="{BF817CE9-1678-4CC6-BADA-762E014A67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97FE776-E94E-4BF9-86CA-CAD98FED2C7A}" type="sibTrans" cxnId="{BF817CE9-1678-4CC6-BADA-762E014A67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45F5FA8-A43F-48CB-A9E0-654784D38D99}">
      <dgm:prSet custT="1"/>
      <dgm:spPr/>
      <dgm:t>
        <a:bodyPr/>
        <a:lstStyle/>
        <a:p>
          <a:pPr rtl="0"/>
          <a:r>
            <a:rPr lang="ru-RU" sz="1600" dirty="0">
              <a:latin typeface="Arial" pitchFamily="34" charset="0"/>
              <a:cs typeface="Arial" pitchFamily="34" charset="0"/>
            </a:rPr>
            <a:t>к финансовым условиям</a:t>
          </a:r>
        </a:p>
      </dgm:t>
    </dgm:pt>
    <dgm:pt modelId="{7E388F2E-D876-4911-A4DE-B31618D9C589}" type="parTrans" cxnId="{29C229AD-C96D-4FF2-8182-CA9652C0C3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10C64C-39FF-4463-B68D-E4EC0DB76809}" type="sibTrans" cxnId="{29C229AD-C96D-4FF2-8182-CA9652C0C3E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153C59-322C-45DD-B261-0BEA1DD1FB39}" type="pres">
      <dgm:prSet presAssocID="{C3AF05AF-4DFB-41D5-A190-2E765A56B557}" presName="linear" presStyleCnt="0">
        <dgm:presLayoutVars>
          <dgm:animLvl val="lvl"/>
          <dgm:resizeHandles val="exact"/>
        </dgm:presLayoutVars>
      </dgm:prSet>
      <dgm:spPr/>
    </dgm:pt>
    <dgm:pt modelId="{5BEE5608-F722-4C50-A604-D4A8088B3C52}" type="pres">
      <dgm:prSet presAssocID="{AC1508DF-ECF7-4D0C-8976-7E7F15FBF40D}" presName="parentText" presStyleLbl="node1" presStyleIdx="0" presStyleCnt="4" custScaleX="76388" custLinFactY="-21513" custLinFactNeighborY="-100000">
        <dgm:presLayoutVars>
          <dgm:chMax val="0"/>
          <dgm:bulletEnabled val="1"/>
        </dgm:presLayoutVars>
      </dgm:prSet>
      <dgm:spPr/>
    </dgm:pt>
    <dgm:pt modelId="{B7A502E1-0132-44DC-A231-8DC41D9B0923}" type="pres">
      <dgm:prSet presAssocID="{D6029C0D-5CC6-4445-9F48-7E9E7FFE18BA}" presName="spacer" presStyleCnt="0"/>
      <dgm:spPr/>
    </dgm:pt>
    <dgm:pt modelId="{82C9DFBF-D5B7-422D-8423-A9566CF8165A}" type="pres">
      <dgm:prSet presAssocID="{85CB2EAC-43ED-445A-8C05-2CCD7D33A7A0}" presName="parentText" presStyleLbl="node1" presStyleIdx="1" presStyleCnt="4" custScaleX="76388" custLinFactNeighborY="-67328">
        <dgm:presLayoutVars>
          <dgm:chMax val="0"/>
          <dgm:bulletEnabled val="1"/>
        </dgm:presLayoutVars>
      </dgm:prSet>
      <dgm:spPr/>
    </dgm:pt>
    <dgm:pt modelId="{2ED69FFC-924C-42CC-B9F9-542FA872891D}" type="pres">
      <dgm:prSet presAssocID="{4B5DAB52-4D3C-46C2-98FC-571DB4BE0A95}" presName="spacer" presStyleCnt="0"/>
      <dgm:spPr/>
    </dgm:pt>
    <dgm:pt modelId="{F2C7EA58-5A01-44EE-ABEF-75818CB85192}" type="pres">
      <dgm:prSet presAssocID="{D90E34C2-A4FA-4375-B527-9784E035028A}" presName="parentText" presStyleLbl="node1" presStyleIdx="2" presStyleCnt="4" custScaleX="76923" custScaleY="143316" custLinFactNeighborY="7611">
        <dgm:presLayoutVars>
          <dgm:chMax val="0"/>
          <dgm:bulletEnabled val="1"/>
        </dgm:presLayoutVars>
      </dgm:prSet>
      <dgm:spPr/>
    </dgm:pt>
    <dgm:pt modelId="{0CED4AFF-BE05-4E75-BA4D-43614F6C4FFB}" type="pres">
      <dgm:prSet presAssocID="{D90E34C2-A4FA-4375-B527-9784E035028A}" presName="childText" presStyleLbl="revTx" presStyleIdx="0" presStyleCnt="1" custScaleX="82692" custScaleY="105023" custLinFactNeighborY="28920">
        <dgm:presLayoutVars>
          <dgm:bulletEnabled val="1"/>
        </dgm:presLayoutVars>
      </dgm:prSet>
      <dgm:spPr/>
    </dgm:pt>
    <dgm:pt modelId="{536C2E60-155B-45B6-8CA3-F1BDCFF20623}" type="pres">
      <dgm:prSet presAssocID="{78E277B1-706C-4771-8153-064EB254E3E7}" presName="parentText" presStyleLbl="node1" presStyleIdx="3" presStyleCnt="4" custScaleX="78846" custLinFactNeighborY="20508">
        <dgm:presLayoutVars>
          <dgm:chMax val="0"/>
          <dgm:bulletEnabled val="1"/>
        </dgm:presLayoutVars>
      </dgm:prSet>
      <dgm:spPr/>
    </dgm:pt>
  </dgm:ptLst>
  <dgm:cxnLst>
    <dgm:cxn modelId="{8AC0A108-1F61-4DB3-9D29-4CA8E16CD58E}" type="presOf" srcId="{3DB3E541-298E-42DA-B4AE-8DA7485DF609}" destId="{0CED4AFF-BE05-4E75-BA4D-43614F6C4FFB}" srcOrd="0" destOrd="2" presId="urn:microsoft.com/office/officeart/2005/8/layout/vList2"/>
    <dgm:cxn modelId="{7A5E0620-DD17-44FE-9B63-643822D4D889}" srcId="{C3AF05AF-4DFB-41D5-A190-2E765A56B557}" destId="{85CB2EAC-43ED-445A-8C05-2CCD7D33A7A0}" srcOrd="1" destOrd="0" parTransId="{0887337A-20DD-4DB6-82E2-C7DF4C0BE97E}" sibTransId="{4B5DAB52-4D3C-46C2-98FC-571DB4BE0A95}"/>
    <dgm:cxn modelId="{02908827-0952-49B6-BD2B-D10E515C4EB3}" type="presOf" srcId="{C3AF05AF-4DFB-41D5-A190-2E765A56B557}" destId="{A0153C59-322C-45DD-B261-0BEA1DD1FB39}" srcOrd="0" destOrd="0" presId="urn:microsoft.com/office/officeart/2005/8/layout/vList2"/>
    <dgm:cxn modelId="{64CC7629-11DF-4866-A20F-CBA7EAF10AA6}" srcId="{C3AF05AF-4DFB-41D5-A190-2E765A56B557}" destId="{D90E34C2-A4FA-4375-B527-9784E035028A}" srcOrd="2" destOrd="0" parTransId="{00220888-29C8-42FA-9FFB-B64E7A9BE8B0}" sibTransId="{03163B00-95C3-49B7-A9B4-3B376D6FB8E3}"/>
    <dgm:cxn modelId="{2500B82A-765A-4ECA-AEA0-8034C8D71254}" type="presOf" srcId="{045F5FA8-A43F-48CB-A9E0-654784D38D99}" destId="{0CED4AFF-BE05-4E75-BA4D-43614F6C4FFB}" srcOrd="0" destOrd="4" presId="urn:microsoft.com/office/officeart/2005/8/layout/vList2"/>
    <dgm:cxn modelId="{A6230B2F-0497-426F-8F9D-4F59C0AB116B}" srcId="{C3AF05AF-4DFB-41D5-A190-2E765A56B557}" destId="{AC1508DF-ECF7-4D0C-8976-7E7F15FBF40D}" srcOrd="0" destOrd="0" parTransId="{5F589B38-BCA2-4281-8F3C-EA1F943D41EF}" sibTransId="{D6029C0D-5CC6-4445-9F48-7E9E7FFE18BA}"/>
    <dgm:cxn modelId="{78713B34-73D9-4573-A255-482D884D2A0C}" srcId="{C3AF05AF-4DFB-41D5-A190-2E765A56B557}" destId="{78E277B1-706C-4771-8153-064EB254E3E7}" srcOrd="3" destOrd="0" parTransId="{4A528337-FABD-4634-BEE1-5315F3007DB4}" sibTransId="{D8F2BC2F-5E79-4B87-B98F-1033EF6DF2AC}"/>
    <dgm:cxn modelId="{AE0B523E-3D9D-40E9-98E2-910688D58C41}" type="presOf" srcId="{85CB2EAC-43ED-445A-8C05-2CCD7D33A7A0}" destId="{82C9DFBF-D5B7-422D-8423-A9566CF8165A}" srcOrd="0" destOrd="0" presId="urn:microsoft.com/office/officeart/2005/8/layout/vList2"/>
    <dgm:cxn modelId="{EA623947-C106-499D-A38D-3A6D9555471C}" srcId="{D90E34C2-A4FA-4375-B527-9784E035028A}" destId="{D583EC3D-F4BB-4AD2-88E6-0235CC3848F0}" srcOrd="0" destOrd="0" parTransId="{3744B668-2304-4353-8347-8C07AD4D894A}" sibTransId="{AE9F0EF2-C182-41EC-987D-0C11E351D9F0}"/>
    <dgm:cxn modelId="{96907173-7E75-4344-9BA7-61C38B12B35F}" type="presOf" srcId="{56326B01-09B7-423F-8A2C-40690B449300}" destId="{0CED4AFF-BE05-4E75-BA4D-43614F6C4FFB}" srcOrd="0" destOrd="3" presId="urn:microsoft.com/office/officeart/2005/8/layout/vList2"/>
    <dgm:cxn modelId="{7BD95B76-BC50-4E36-A4A4-C89496A558BC}" type="presOf" srcId="{D27DE84C-0145-45C0-BCC3-522093119E69}" destId="{0CED4AFF-BE05-4E75-BA4D-43614F6C4FFB}" srcOrd="0" destOrd="1" presId="urn:microsoft.com/office/officeart/2005/8/layout/vList2"/>
    <dgm:cxn modelId="{9E4E6E7B-D4DA-4DB0-AE89-7B5537875902}" srcId="{D90E34C2-A4FA-4375-B527-9784E035028A}" destId="{56326B01-09B7-423F-8A2C-40690B449300}" srcOrd="3" destOrd="0" parTransId="{3BB8546D-ED04-4E5A-8848-4361FECD5164}" sibTransId="{DCB5D6F8-A1EA-4F50-B6E5-592E1347DECE}"/>
    <dgm:cxn modelId="{E41DB27B-7B93-4A60-BCD3-8D15CD808F2E}" type="presOf" srcId="{D583EC3D-F4BB-4AD2-88E6-0235CC3848F0}" destId="{0CED4AFF-BE05-4E75-BA4D-43614F6C4FFB}" srcOrd="0" destOrd="0" presId="urn:microsoft.com/office/officeart/2005/8/layout/vList2"/>
    <dgm:cxn modelId="{56457E8C-DD04-4ECF-BC2C-EF38DBEB5EDD}" type="presOf" srcId="{AC1508DF-ECF7-4D0C-8976-7E7F15FBF40D}" destId="{5BEE5608-F722-4C50-A604-D4A8088B3C52}" srcOrd="0" destOrd="0" presId="urn:microsoft.com/office/officeart/2005/8/layout/vList2"/>
    <dgm:cxn modelId="{82FA26A6-6CEC-4B27-9006-B6D3546525F9}" type="presOf" srcId="{D90E34C2-A4FA-4375-B527-9784E035028A}" destId="{F2C7EA58-5A01-44EE-ABEF-75818CB85192}" srcOrd="0" destOrd="0" presId="urn:microsoft.com/office/officeart/2005/8/layout/vList2"/>
    <dgm:cxn modelId="{29C229AD-C96D-4FF2-8182-CA9652C0C3EC}" srcId="{D90E34C2-A4FA-4375-B527-9784E035028A}" destId="{045F5FA8-A43F-48CB-A9E0-654784D38D99}" srcOrd="4" destOrd="0" parTransId="{7E388F2E-D876-4911-A4DE-B31618D9C589}" sibTransId="{7110C64C-39FF-4463-B68D-E4EC0DB76809}"/>
    <dgm:cxn modelId="{E441AFC7-5CF3-4243-A1E2-BA6281447B41}" type="presOf" srcId="{78E277B1-706C-4771-8153-064EB254E3E7}" destId="{536C2E60-155B-45B6-8CA3-F1BDCFF20623}" srcOrd="0" destOrd="0" presId="urn:microsoft.com/office/officeart/2005/8/layout/vList2"/>
    <dgm:cxn modelId="{A77613DB-C35C-4C9E-AB6F-03CBB7E9AA80}" srcId="{D90E34C2-A4FA-4375-B527-9784E035028A}" destId="{3DB3E541-298E-42DA-B4AE-8DA7485DF609}" srcOrd="2" destOrd="0" parTransId="{6EAF8A6A-AB69-4902-B267-6D3A9724A26C}" sibTransId="{ADC96E31-0149-4434-B12C-C061D78042A9}"/>
    <dgm:cxn modelId="{BF817CE9-1678-4CC6-BADA-762E014A67FD}" srcId="{D90E34C2-A4FA-4375-B527-9784E035028A}" destId="{D27DE84C-0145-45C0-BCC3-522093119E69}" srcOrd="1" destOrd="0" parTransId="{A8B48B7B-5269-49ED-A40C-531CD5181CEA}" sibTransId="{097FE776-E94E-4BF9-86CA-CAD98FED2C7A}"/>
    <dgm:cxn modelId="{10F1B59C-1D21-4FBA-8EDC-2EDA25C7E3C4}" type="presParOf" srcId="{A0153C59-322C-45DD-B261-0BEA1DD1FB39}" destId="{5BEE5608-F722-4C50-A604-D4A8088B3C52}" srcOrd="0" destOrd="0" presId="urn:microsoft.com/office/officeart/2005/8/layout/vList2"/>
    <dgm:cxn modelId="{716ADF58-0801-4521-A871-FEF87B495E30}" type="presParOf" srcId="{A0153C59-322C-45DD-B261-0BEA1DD1FB39}" destId="{B7A502E1-0132-44DC-A231-8DC41D9B0923}" srcOrd="1" destOrd="0" presId="urn:microsoft.com/office/officeart/2005/8/layout/vList2"/>
    <dgm:cxn modelId="{8A295321-4077-4E05-935D-A3298BDC3E45}" type="presParOf" srcId="{A0153C59-322C-45DD-B261-0BEA1DD1FB39}" destId="{82C9DFBF-D5B7-422D-8423-A9566CF8165A}" srcOrd="2" destOrd="0" presId="urn:microsoft.com/office/officeart/2005/8/layout/vList2"/>
    <dgm:cxn modelId="{9C3BE140-A63A-4245-9EC5-FB0E7C02F667}" type="presParOf" srcId="{A0153C59-322C-45DD-B261-0BEA1DD1FB39}" destId="{2ED69FFC-924C-42CC-B9F9-542FA872891D}" srcOrd="3" destOrd="0" presId="urn:microsoft.com/office/officeart/2005/8/layout/vList2"/>
    <dgm:cxn modelId="{D9491B45-7E21-4E82-849A-4AAC73ECE136}" type="presParOf" srcId="{A0153C59-322C-45DD-B261-0BEA1DD1FB39}" destId="{F2C7EA58-5A01-44EE-ABEF-75818CB85192}" srcOrd="4" destOrd="0" presId="urn:microsoft.com/office/officeart/2005/8/layout/vList2"/>
    <dgm:cxn modelId="{5A54A336-A37E-44FB-8D2D-31197EBD547D}" type="presParOf" srcId="{A0153C59-322C-45DD-B261-0BEA1DD1FB39}" destId="{0CED4AFF-BE05-4E75-BA4D-43614F6C4FFB}" srcOrd="5" destOrd="0" presId="urn:microsoft.com/office/officeart/2005/8/layout/vList2"/>
    <dgm:cxn modelId="{53CABA4E-E434-4852-9242-F374750DC730}" type="presParOf" srcId="{A0153C59-322C-45DD-B261-0BEA1DD1FB39}" destId="{536C2E60-155B-45B6-8CA3-F1BDCFF206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Изобразительная</a:t>
          </a: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рисование</a:t>
          </a: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лепка</a:t>
          </a: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аппликация</a:t>
          </a: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10663B-3D26-494D-9629-BE5F0E65CB87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0F45F0-60FB-478D-B70E-BB349A5807D5}" type="pres">
      <dgm:prSet presAssocID="{398176C2-17E7-4A9C-A205-731AB69D4A93}" presName="root" presStyleCnt="0"/>
      <dgm:spPr/>
    </dgm:pt>
    <dgm:pt modelId="{63E6DFE7-4840-4163-B654-699EE000B13B}" type="pres">
      <dgm:prSet presAssocID="{398176C2-17E7-4A9C-A205-731AB69D4A93}" presName="rootComposite" presStyleCnt="0"/>
      <dgm:spPr/>
    </dgm:pt>
    <dgm:pt modelId="{4EC66B3D-6DA3-4A8E-AE72-ADE23AD4190A}" type="pres">
      <dgm:prSet presAssocID="{398176C2-17E7-4A9C-A205-731AB69D4A93}" presName="rootText" presStyleLbl="node1" presStyleIdx="0" presStyleCnt="1"/>
      <dgm:spPr/>
    </dgm:pt>
    <dgm:pt modelId="{6AD8852F-E3DB-4FF9-9FEF-4E97A2AFA397}" type="pres">
      <dgm:prSet presAssocID="{398176C2-17E7-4A9C-A205-731AB69D4A93}" presName="rootConnector" presStyleLbl="node1" presStyleIdx="0" presStyleCnt="1"/>
      <dgm:spPr/>
    </dgm:pt>
    <dgm:pt modelId="{643F83BB-A76B-40BD-9985-79E3E0FC74DE}" type="pres">
      <dgm:prSet presAssocID="{398176C2-17E7-4A9C-A205-731AB69D4A93}" presName="childShape" presStyleCnt="0"/>
      <dgm:spPr/>
    </dgm:pt>
    <dgm:pt modelId="{F3F3707C-3823-433B-A1EA-C2FA9196974C}" type="pres">
      <dgm:prSet presAssocID="{CD609820-82E3-40CC-A272-B1A4BA6951A3}" presName="Name13" presStyleLbl="parChTrans1D2" presStyleIdx="0" presStyleCnt="3"/>
      <dgm:spPr/>
    </dgm:pt>
    <dgm:pt modelId="{A4FD65F3-B5E8-4BE2-8082-0387D0AE74F0}" type="pres">
      <dgm:prSet presAssocID="{790C0259-0E13-422D-86AA-C6AEEAE5A4C5}" presName="childText" presStyleLbl="bgAcc1" presStyleIdx="0" presStyleCnt="3">
        <dgm:presLayoutVars>
          <dgm:bulletEnabled val="1"/>
        </dgm:presLayoutVars>
      </dgm:prSet>
      <dgm:spPr/>
    </dgm:pt>
    <dgm:pt modelId="{9566CC63-9A81-41BE-B160-C00F0F73C24A}" type="pres">
      <dgm:prSet presAssocID="{3F6DCD3B-FC7B-4529-8C31-DF36D7E8363D}" presName="Name13" presStyleLbl="parChTrans1D2" presStyleIdx="1" presStyleCnt="3"/>
      <dgm:spPr/>
    </dgm:pt>
    <dgm:pt modelId="{F8B5784B-459B-4E4E-8644-F8BE88B9C248}" type="pres">
      <dgm:prSet presAssocID="{BD3D1612-1245-4D8F-956E-217319DB91C4}" presName="childText" presStyleLbl="bgAcc1" presStyleIdx="1" presStyleCnt="3">
        <dgm:presLayoutVars>
          <dgm:bulletEnabled val="1"/>
        </dgm:presLayoutVars>
      </dgm:prSet>
      <dgm:spPr/>
    </dgm:pt>
    <dgm:pt modelId="{BBA6BAD5-AF8E-4F24-AD65-F451AC9D9291}" type="pres">
      <dgm:prSet presAssocID="{46F1A65D-5EEA-4685-8357-EB0F97484105}" presName="Name13" presStyleLbl="parChTrans1D2" presStyleIdx="2" presStyleCnt="3"/>
      <dgm:spPr/>
    </dgm:pt>
    <dgm:pt modelId="{9DC6F3E1-4D57-4E31-9919-9EE0632E5316}" type="pres">
      <dgm:prSet presAssocID="{F45ED365-2512-43F3-8293-75F0D4139B2D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E518E02E-D33F-4EF5-89AD-44EF4CC4C552}" type="presOf" srcId="{CD609820-82E3-40CC-A272-B1A4BA6951A3}" destId="{F3F3707C-3823-433B-A1EA-C2FA9196974C}" srcOrd="0" destOrd="0" presId="urn:microsoft.com/office/officeart/2005/8/layout/hierarchy3"/>
    <dgm:cxn modelId="{D9375E90-D5F5-40B8-8ED4-3EEC3B3FF701}" type="presOf" srcId="{398176C2-17E7-4A9C-A205-731AB69D4A93}" destId="{4EC66B3D-6DA3-4A8E-AE72-ADE23AD4190A}" srcOrd="0" destOrd="0" presId="urn:microsoft.com/office/officeart/2005/8/layout/hierarchy3"/>
    <dgm:cxn modelId="{70AD219A-67A7-4CAA-A127-EFE4FD907A1F}" type="presOf" srcId="{BD3D1612-1245-4D8F-956E-217319DB91C4}" destId="{F8B5784B-459B-4E4E-8644-F8BE88B9C248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1AFC00B0-2A47-454B-9349-3D4AF7F7F765}" type="presOf" srcId="{3F6DCD3B-FC7B-4529-8C31-DF36D7E8363D}" destId="{9566CC63-9A81-41BE-B160-C00F0F73C24A}" srcOrd="0" destOrd="0" presId="urn:microsoft.com/office/officeart/2005/8/layout/hierarchy3"/>
    <dgm:cxn modelId="{F6D88CBC-4137-41CD-8EE4-235AAB58F582}" type="presOf" srcId="{068E53E1-10C2-4FB5-8621-5A4FC7788022}" destId="{BD10663B-3D26-494D-9629-BE5F0E65CB87}" srcOrd="0" destOrd="0" presId="urn:microsoft.com/office/officeart/2005/8/layout/hierarchy3"/>
    <dgm:cxn modelId="{E0792FC8-81F4-49A9-B775-529679AB6013}" type="presOf" srcId="{398176C2-17E7-4A9C-A205-731AB69D4A93}" destId="{6AD8852F-E3DB-4FF9-9FEF-4E97A2AFA397}" srcOrd="1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AD35E4D5-6B9F-4DAA-98BB-E4E266A0E650}" type="presOf" srcId="{46F1A65D-5EEA-4685-8357-EB0F97484105}" destId="{BBA6BAD5-AF8E-4F24-AD65-F451AC9D9291}" srcOrd="0" destOrd="0" presId="urn:microsoft.com/office/officeart/2005/8/layout/hierarchy3"/>
    <dgm:cxn modelId="{9F4A63DE-B21C-4D53-9E35-7E5597EED7CC}" type="presOf" srcId="{F45ED365-2512-43F3-8293-75F0D4139B2D}" destId="{9DC6F3E1-4D57-4E31-9919-9EE0632E5316}" srcOrd="0" destOrd="0" presId="urn:microsoft.com/office/officeart/2005/8/layout/hierarchy3"/>
    <dgm:cxn modelId="{932A51EB-2672-42EB-8979-70BDC87FCCDF}" type="presOf" srcId="{790C0259-0E13-422D-86AA-C6AEEAE5A4C5}" destId="{A4FD65F3-B5E8-4BE2-8082-0387D0AE74F0}" srcOrd="0" destOrd="0" presId="urn:microsoft.com/office/officeart/2005/8/layout/hierarchy3"/>
    <dgm:cxn modelId="{87D12C72-BD6E-464B-BEC9-64E44F263DE1}" type="presParOf" srcId="{BD10663B-3D26-494D-9629-BE5F0E65CB87}" destId="{BB0F45F0-60FB-478D-B70E-BB349A5807D5}" srcOrd="0" destOrd="0" presId="urn:microsoft.com/office/officeart/2005/8/layout/hierarchy3"/>
    <dgm:cxn modelId="{EEDD5652-37ED-4552-9E79-D9DD4071DB9F}" type="presParOf" srcId="{BB0F45F0-60FB-478D-B70E-BB349A5807D5}" destId="{63E6DFE7-4840-4163-B654-699EE000B13B}" srcOrd="0" destOrd="0" presId="urn:microsoft.com/office/officeart/2005/8/layout/hierarchy3"/>
    <dgm:cxn modelId="{196D7228-3142-489A-B2F3-3C2DED6745CC}" type="presParOf" srcId="{63E6DFE7-4840-4163-B654-699EE000B13B}" destId="{4EC66B3D-6DA3-4A8E-AE72-ADE23AD4190A}" srcOrd="0" destOrd="0" presId="urn:microsoft.com/office/officeart/2005/8/layout/hierarchy3"/>
    <dgm:cxn modelId="{426499CF-0031-4950-A932-5E361820BE0A}" type="presParOf" srcId="{63E6DFE7-4840-4163-B654-699EE000B13B}" destId="{6AD8852F-E3DB-4FF9-9FEF-4E97A2AFA397}" srcOrd="1" destOrd="0" presId="urn:microsoft.com/office/officeart/2005/8/layout/hierarchy3"/>
    <dgm:cxn modelId="{1204935D-A943-4473-8A2A-7085EFB5C280}" type="presParOf" srcId="{BB0F45F0-60FB-478D-B70E-BB349A5807D5}" destId="{643F83BB-A76B-40BD-9985-79E3E0FC74DE}" srcOrd="1" destOrd="0" presId="urn:microsoft.com/office/officeart/2005/8/layout/hierarchy3"/>
    <dgm:cxn modelId="{4E7A0D3C-08B3-4F9D-8F79-76806D2FA31E}" type="presParOf" srcId="{643F83BB-A76B-40BD-9985-79E3E0FC74DE}" destId="{F3F3707C-3823-433B-A1EA-C2FA9196974C}" srcOrd="0" destOrd="0" presId="urn:microsoft.com/office/officeart/2005/8/layout/hierarchy3"/>
    <dgm:cxn modelId="{C209BE34-9DAF-4926-9B9F-106D00EFA74D}" type="presParOf" srcId="{643F83BB-A76B-40BD-9985-79E3E0FC74DE}" destId="{A4FD65F3-B5E8-4BE2-8082-0387D0AE74F0}" srcOrd="1" destOrd="0" presId="urn:microsoft.com/office/officeart/2005/8/layout/hierarchy3"/>
    <dgm:cxn modelId="{3FF13833-1AB3-4CEC-B784-46D832D052C8}" type="presParOf" srcId="{643F83BB-A76B-40BD-9985-79E3E0FC74DE}" destId="{9566CC63-9A81-41BE-B160-C00F0F73C24A}" srcOrd="2" destOrd="0" presId="urn:microsoft.com/office/officeart/2005/8/layout/hierarchy3"/>
    <dgm:cxn modelId="{9D4F5A2B-B475-4E8E-93EE-F00E89B27A5B}" type="presParOf" srcId="{643F83BB-A76B-40BD-9985-79E3E0FC74DE}" destId="{F8B5784B-459B-4E4E-8644-F8BE88B9C248}" srcOrd="3" destOrd="0" presId="urn:microsoft.com/office/officeart/2005/8/layout/hierarchy3"/>
    <dgm:cxn modelId="{D0D18BD4-46D0-42EC-87B8-D8F8D4D2F504}" type="presParOf" srcId="{643F83BB-A76B-40BD-9985-79E3E0FC74DE}" destId="{BBA6BAD5-AF8E-4F24-AD65-F451AC9D9291}" srcOrd="4" destOrd="0" presId="urn:microsoft.com/office/officeart/2005/8/layout/hierarchy3"/>
    <dgm:cxn modelId="{DD12BF54-B113-4442-8A7C-673B592D136C}" type="presParOf" srcId="{643F83BB-A76B-40BD-9985-79E3E0FC74DE}" destId="{9DC6F3E1-4D57-4E31-9919-9EE0632E531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Музыкальная</a:t>
          </a: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>
              <a:latin typeface="Arial" pitchFamily="34" charset="0"/>
              <a:cs typeface="Arial" pitchFamily="34" charset="0"/>
            </a:rPr>
            <a:t>пение</a:t>
          </a: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>
              <a:latin typeface="Arial" pitchFamily="34" charset="0"/>
              <a:cs typeface="Arial" pitchFamily="34" charset="0"/>
            </a:rPr>
            <a:t>музыкально – ритмические движения</a:t>
          </a: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/>
          <a:r>
            <a:rPr lang="ru-RU">
              <a:latin typeface="Arial" pitchFamily="34" charset="0"/>
              <a:cs typeface="Arial" pitchFamily="34" charset="0"/>
            </a:rPr>
            <a:t>игра на детских музыкальных инструментах</a:t>
          </a: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FBEB08-4742-460F-9D2E-BB7E8BEDDD02}">
      <dgm:prSet/>
      <dgm:spPr/>
      <dgm:t>
        <a:bodyPr/>
        <a:lstStyle/>
        <a:p>
          <a:r>
            <a:rPr lang="ru-RU">
              <a:latin typeface="Arial" pitchFamily="34" charset="0"/>
              <a:ea typeface="+mn-ea"/>
              <a:cs typeface="Arial" pitchFamily="34" charset="0"/>
            </a:rPr>
            <a:t>восприятие и понимание смысла музыкальных произведений</a:t>
          </a:r>
          <a:endParaRPr lang="ru-RU">
            <a:latin typeface="Arial" pitchFamily="34" charset="0"/>
            <a:cs typeface="Arial" pitchFamily="34" charset="0"/>
          </a:endParaRPr>
        </a:p>
      </dgm:t>
    </dgm:pt>
    <dgm:pt modelId="{4C1A3C9F-3D99-4E4B-A28C-3E8907CCFBF3}" type="parTrans" cxnId="{AEB4EF36-6374-4ABE-AF18-8ACDFE17262E}">
      <dgm:prSet/>
      <dgm:spPr/>
      <dgm:t>
        <a:bodyPr/>
        <a:lstStyle/>
        <a:p>
          <a:endParaRPr lang="ru-RU"/>
        </a:p>
      </dgm:t>
    </dgm:pt>
    <dgm:pt modelId="{57B8CFBD-7941-47F4-8FE6-A699C5737E45}" type="sibTrans" cxnId="{AEB4EF36-6374-4ABE-AF18-8ACDFE17262E}">
      <dgm:prSet/>
      <dgm:spPr/>
      <dgm:t>
        <a:bodyPr/>
        <a:lstStyle/>
        <a:p>
          <a:endParaRPr lang="ru-RU"/>
        </a:p>
      </dgm:t>
    </dgm:pt>
    <dgm:pt modelId="{F33E05C8-AA51-4477-98AB-C748FEDD5497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DEAA73-4B13-42C4-8EF1-E67C32885E93}" type="pres">
      <dgm:prSet presAssocID="{398176C2-17E7-4A9C-A205-731AB69D4A93}" presName="root" presStyleCnt="0"/>
      <dgm:spPr/>
    </dgm:pt>
    <dgm:pt modelId="{0BC70C27-92DC-4D60-B453-28996BDA34E0}" type="pres">
      <dgm:prSet presAssocID="{398176C2-17E7-4A9C-A205-731AB69D4A93}" presName="rootComposite" presStyleCnt="0"/>
      <dgm:spPr/>
    </dgm:pt>
    <dgm:pt modelId="{6E7D98BA-6569-45CE-B1DF-96870552EFE3}" type="pres">
      <dgm:prSet presAssocID="{398176C2-17E7-4A9C-A205-731AB69D4A93}" presName="rootText" presStyleLbl="node1" presStyleIdx="0" presStyleCnt="1"/>
      <dgm:spPr/>
    </dgm:pt>
    <dgm:pt modelId="{F8E25AE3-FA40-4591-BBCF-238F2FE5E651}" type="pres">
      <dgm:prSet presAssocID="{398176C2-17E7-4A9C-A205-731AB69D4A93}" presName="rootConnector" presStyleLbl="node1" presStyleIdx="0" presStyleCnt="1"/>
      <dgm:spPr/>
    </dgm:pt>
    <dgm:pt modelId="{8440AFFA-A8AA-465B-91DF-2FFC987EC165}" type="pres">
      <dgm:prSet presAssocID="{398176C2-17E7-4A9C-A205-731AB69D4A93}" presName="childShape" presStyleCnt="0"/>
      <dgm:spPr/>
    </dgm:pt>
    <dgm:pt modelId="{8FC7C1A4-DEDF-4F81-82A4-8F872E80E19E}" type="pres">
      <dgm:prSet presAssocID="{4C1A3C9F-3D99-4E4B-A28C-3E8907CCFBF3}" presName="Name13" presStyleLbl="parChTrans1D2" presStyleIdx="0" presStyleCnt="4"/>
      <dgm:spPr/>
    </dgm:pt>
    <dgm:pt modelId="{57CCC64D-F7D0-4D86-828E-260E55122D0F}" type="pres">
      <dgm:prSet presAssocID="{23FBEB08-4742-460F-9D2E-BB7E8BEDDD02}" presName="childText" presStyleLbl="bgAcc1" presStyleIdx="0" presStyleCnt="4">
        <dgm:presLayoutVars>
          <dgm:bulletEnabled val="1"/>
        </dgm:presLayoutVars>
      </dgm:prSet>
      <dgm:spPr/>
    </dgm:pt>
    <dgm:pt modelId="{522E8F10-4B11-40B1-B8D5-50FE630D3524}" type="pres">
      <dgm:prSet presAssocID="{CD609820-82E3-40CC-A272-B1A4BA6951A3}" presName="Name13" presStyleLbl="parChTrans1D2" presStyleIdx="1" presStyleCnt="4"/>
      <dgm:spPr/>
    </dgm:pt>
    <dgm:pt modelId="{EC6EAFD8-7773-450B-9326-255FDF7BFC1F}" type="pres">
      <dgm:prSet presAssocID="{790C0259-0E13-422D-86AA-C6AEEAE5A4C5}" presName="childText" presStyleLbl="bgAcc1" presStyleIdx="1" presStyleCnt="4">
        <dgm:presLayoutVars>
          <dgm:bulletEnabled val="1"/>
        </dgm:presLayoutVars>
      </dgm:prSet>
      <dgm:spPr/>
    </dgm:pt>
    <dgm:pt modelId="{59D12CE4-2604-45C5-BF26-02D5EBA340FF}" type="pres">
      <dgm:prSet presAssocID="{3F6DCD3B-FC7B-4529-8C31-DF36D7E8363D}" presName="Name13" presStyleLbl="parChTrans1D2" presStyleIdx="2" presStyleCnt="4"/>
      <dgm:spPr/>
    </dgm:pt>
    <dgm:pt modelId="{155AC049-F55E-41F2-9DBC-41AD12D8459E}" type="pres">
      <dgm:prSet presAssocID="{BD3D1612-1245-4D8F-956E-217319DB91C4}" presName="childText" presStyleLbl="bgAcc1" presStyleIdx="2" presStyleCnt="4">
        <dgm:presLayoutVars>
          <dgm:bulletEnabled val="1"/>
        </dgm:presLayoutVars>
      </dgm:prSet>
      <dgm:spPr/>
    </dgm:pt>
    <dgm:pt modelId="{435C18E9-8B38-413C-9995-F3AB9322D88B}" type="pres">
      <dgm:prSet presAssocID="{46F1A65D-5EEA-4685-8357-EB0F97484105}" presName="Name13" presStyleLbl="parChTrans1D2" presStyleIdx="3" presStyleCnt="4"/>
      <dgm:spPr/>
    </dgm:pt>
    <dgm:pt modelId="{F3FAE293-A0FE-4DA4-9165-EDFD8716C66B}" type="pres">
      <dgm:prSet presAssocID="{F45ED365-2512-43F3-8293-75F0D4139B2D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B124ED01-63E8-4CA7-9FB4-EE1245F7F3E5}" type="presOf" srcId="{398176C2-17E7-4A9C-A205-731AB69D4A93}" destId="{6E7D98BA-6569-45CE-B1DF-96870552EFE3}" srcOrd="0" destOrd="0" presId="urn:microsoft.com/office/officeart/2005/8/layout/hierarchy3"/>
    <dgm:cxn modelId="{6AC55406-CD53-458C-8356-C300D5BFA773}" type="presOf" srcId="{CD609820-82E3-40CC-A272-B1A4BA6951A3}" destId="{522E8F10-4B11-40B1-B8D5-50FE630D3524}" srcOrd="0" destOrd="0" presId="urn:microsoft.com/office/officeart/2005/8/layout/hierarchy3"/>
    <dgm:cxn modelId="{F0DD3E25-52E4-4E65-8C62-60CC7D27366B}" srcId="{398176C2-17E7-4A9C-A205-731AB69D4A93}" destId="{F45ED365-2512-43F3-8293-75F0D4139B2D}" srcOrd="3" destOrd="0" parTransId="{46F1A65D-5EEA-4685-8357-EB0F97484105}" sibTransId="{DA17E2D8-292F-4B95-A5C2-6958605DB040}"/>
    <dgm:cxn modelId="{49417E26-2E7C-42A6-BCDA-B4BED02C7D5C}" type="presOf" srcId="{3F6DCD3B-FC7B-4529-8C31-DF36D7E8363D}" destId="{59D12CE4-2604-45C5-BF26-02D5EBA340FF}" srcOrd="0" destOrd="0" presId="urn:microsoft.com/office/officeart/2005/8/layout/hierarchy3"/>
    <dgm:cxn modelId="{AEB4EF36-6374-4ABE-AF18-8ACDFE17262E}" srcId="{398176C2-17E7-4A9C-A205-731AB69D4A93}" destId="{23FBEB08-4742-460F-9D2E-BB7E8BEDDD02}" srcOrd="0" destOrd="0" parTransId="{4C1A3C9F-3D99-4E4B-A28C-3E8907CCFBF3}" sibTransId="{57B8CFBD-7941-47F4-8FE6-A699C5737E45}"/>
    <dgm:cxn modelId="{7B97B473-4734-4F09-A425-DB184B4A0F15}" type="presOf" srcId="{BD3D1612-1245-4D8F-956E-217319DB91C4}" destId="{155AC049-F55E-41F2-9DBC-41AD12D8459E}" srcOrd="0" destOrd="0" presId="urn:microsoft.com/office/officeart/2005/8/layout/hierarchy3"/>
    <dgm:cxn modelId="{61815556-6FDE-4868-A341-2A4BBE8C798A}" type="presOf" srcId="{F45ED365-2512-43F3-8293-75F0D4139B2D}" destId="{F3FAE293-A0FE-4DA4-9165-EDFD8716C66B}" srcOrd="0" destOrd="0" presId="urn:microsoft.com/office/officeart/2005/8/layout/hierarchy3"/>
    <dgm:cxn modelId="{E286CB83-F522-488B-B7E1-2AB8677F6F34}" type="presOf" srcId="{398176C2-17E7-4A9C-A205-731AB69D4A93}" destId="{F8E25AE3-FA40-4591-BBCF-238F2FE5E651}" srcOrd="1" destOrd="0" presId="urn:microsoft.com/office/officeart/2005/8/layout/hierarchy3"/>
    <dgm:cxn modelId="{9985DE94-2D89-47D5-B11A-08C8C7F0C208}" type="presOf" srcId="{4C1A3C9F-3D99-4E4B-A28C-3E8907CCFBF3}" destId="{8FC7C1A4-DEDF-4F81-82A4-8F872E80E19E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56A75D9C-6EE1-457E-97EA-77E27A68F753}" type="presOf" srcId="{790C0259-0E13-422D-86AA-C6AEEAE5A4C5}" destId="{EC6EAFD8-7773-450B-9326-255FDF7BFC1F}" srcOrd="0" destOrd="0" presId="urn:microsoft.com/office/officeart/2005/8/layout/hierarchy3"/>
    <dgm:cxn modelId="{D27191A7-51E9-4EBE-8D54-DD8CEC5B74A9}" srcId="{398176C2-17E7-4A9C-A205-731AB69D4A93}" destId="{790C0259-0E13-422D-86AA-C6AEEAE5A4C5}" srcOrd="1" destOrd="0" parTransId="{CD609820-82E3-40CC-A272-B1A4BA6951A3}" sibTransId="{618A8D63-4E00-41BF-9189-4993F9F5A8FD}"/>
    <dgm:cxn modelId="{017AF5CC-A246-43D4-87D5-144D5CFC94EB}" srcId="{398176C2-17E7-4A9C-A205-731AB69D4A93}" destId="{BD3D1612-1245-4D8F-956E-217319DB91C4}" srcOrd="2" destOrd="0" parTransId="{3F6DCD3B-FC7B-4529-8C31-DF36D7E8363D}" sibTransId="{183711A2-C143-4417-8758-38976A46CFFA}"/>
    <dgm:cxn modelId="{635F68D6-7094-4390-85E1-85D02F8803F8}" type="presOf" srcId="{46F1A65D-5EEA-4685-8357-EB0F97484105}" destId="{435C18E9-8B38-413C-9995-F3AB9322D88B}" srcOrd="0" destOrd="0" presId="urn:microsoft.com/office/officeart/2005/8/layout/hierarchy3"/>
    <dgm:cxn modelId="{3C7109EF-4431-4596-8873-F30440B77A5B}" type="presOf" srcId="{23FBEB08-4742-460F-9D2E-BB7E8BEDDD02}" destId="{57CCC64D-F7D0-4D86-828E-260E55122D0F}" srcOrd="0" destOrd="0" presId="urn:microsoft.com/office/officeart/2005/8/layout/hierarchy3"/>
    <dgm:cxn modelId="{68D9E4F6-D988-4501-8BDA-3604A3A24ADF}" type="presOf" srcId="{068E53E1-10C2-4FB5-8621-5A4FC7788022}" destId="{F33E05C8-AA51-4477-98AB-C748FEDD5497}" srcOrd="0" destOrd="0" presId="urn:microsoft.com/office/officeart/2005/8/layout/hierarchy3"/>
    <dgm:cxn modelId="{F23F0F89-711A-491A-8ABC-855E164AD71F}" type="presParOf" srcId="{F33E05C8-AA51-4477-98AB-C748FEDD5497}" destId="{CADEAA73-4B13-42C4-8EF1-E67C32885E93}" srcOrd="0" destOrd="0" presId="urn:microsoft.com/office/officeart/2005/8/layout/hierarchy3"/>
    <dgm:cxn modelId="{13FAF07C-EA2E-46BF-93BF-2F5F46557CF6}" type="presParOf" srcId="{CADEAA73-4B13-42C4-8EF1-E67C32885E93}" destId="{0BC70C27-92DC-4D60-B453-28996BDA34E0}" srcOrd="0" destOrd="0" presId="urn:microsoft.com/office/officeart/2005/8/layout/hierarchy3"/>
    <dgm:cxn modelId="{B546DBD7-3816-4ADE-9F4A-174720E4122C}" type="presParOf" srcId="{0BC70C27-92DC-4D60-B453-28996BDA34E0}" destId="{6E7D98BA-6569-45CE-B1DF-96870552EFE3}" srcOrd="0" destOrd="0" presId="urn:microsoft.com/office/officeart/2005/8/layout/hierarchy3"/>
    <dgm:cxn modelId="{290F688E-A39F-475C-9B09-DBAB82E37456}" type="presParOf" srcId="{0BC70C27-92DC-4D60-B453-28996BDA34E0}" destId="{F8E25AE3-FA40-4591-BBCF-238F2FE5E651}" srcOrd="1" destOrd="0" presId="urn:microsoft.com/office/officeart/2005/8/layout/hierarchy3"/>
    <dgm:cxn modelId="{709CE48E-CB08-47AA-B2C5-197B482579AD}" type="presParOf" srcId="{CADEAA73-4B13-42C4-8EF1-E67C32885E93}" destId="{8440AFFA-A8AA-465B-91DF-2FFC987EC165}" srcOrd="1" destOrd="0" presId="urn:microsoft.com/office/officeart/2005/8/layout/hierarchy3"/>
    <dgm:cxn modelId="{9D22A34A-780D-4CEE-B672-1E6B301C5471}" type="presParOf" srcId="{8440AFFA-A8AA-465B-91DF-2FFC987EC165}" destId="{8FC7C1A4-DEDF-4F81-82A4-8F872E80E19E}" srcOrd="0" destOrd="0" presId="urn:microsoft.com/office/officeart/2005/8/layout/hierarchy3"/>
    <dgm:cxn modelId="{13746677-86BE-4711-922E-3F7083F5A172}" type="presParOf" srcId="{8440AFFA-A8AA-465B-91DF-2FFC987EC165}" destId="{57CCC64D-F7D0-4D86-828E-260E55122D0F}" srcOrd="1" destOrd="0" presId="urn:microsoft.com/office/officeart/2005/8/layout/hierarchy3"/>
    <dgm:cxn modelId="{ABDBFF4D-96BD-4E8D-8478-360CBC0A8F79}" type="presParOf" srcId="{8440AFFA-A8AA-465B-91DF-2FFC987EC165}" destId="{522E8F10-4B11-40B1-B8D5-50FE630D3524}" srcOrd="2" destOrd="0" presId="urn:microsoft.com/office/officeart/2005/8/layout/hierarchy3"/>
    <dgm:cxn modelId="{4602940C-DCB1-494D-BBBF-DCF19A8C47A1}" type="presParOf" srcId="{8440AFFA-A8AA-465B-91DF-2FFC987EC165}" destId="{EC6EAFD8-7773-450B-9326-255FDF7BFC1F}" srcOrd="3" destOrd="0" presId="urn:microsoft.com/office/officeart/2005/8/layout/hierarchy3"/>
    <dgm:cxn modelId="{EF0E60C7-0135-4C67-A553-D1D3E57B1A81}" type="presParOf" srcId="{8440AFFA-A8AA-465B-91DF-2FFC987EC165}" destId="{59D12CE4-2604-45C5-BF26-02D5EBA340FF}" srcOrd="4" destOrd="0" presId="urn:microsoft.com/office/officeart/2005/8/layout/hierarchy3"/>
    <dgm:cxn modelId="{0F7CEAED-F4ED-4D91-A509-F72952390851}" type="presParOf" srcId="{8440AFFA-A8AA-465B-91DF-2FFC987EC165}" destId="{155AC049-F55E-41F2-9DBC-41AD12D8459E}" srcOrd="5" destOrd="0" presId="urn:microsoft.com/office/officeart/2005/8/layout/hierarchy3"/>
    <dgm:cxn modelId="{6063DDBE-45F0-4AFF-A742-48CD24C726D8}" type="presParOf" srcId="{8440AFFA-A8AA-465B-91DF-2FFC987EC165}" destId="{435C18E9-8B38-413C-9995-F3AB9322D88B}" srcOrd="6" destOrd="0" presId="urn:microsoft.com/office/officeart/2005/8/layout/hierarchy3"/>
    <dgm:cxn modelId="{29B1B0C3-9050-46D1-B8E4-2E4AAB59ED87}" type="presParOf" srcId="{8440AFFA-A8AA-465B-91DF-2FFC987EC165}" destId="{F3FAE293-A0FE-4DA4-9165-EDFD8716C66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Двигательная</a:t>
          </a: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овладение основными движениями</a:t>
          </a: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7BFB911-EC34-4F43-A475-3526326F5181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408DB0-3E3A-425D-BEA4-92F2941B8A57}" type="pres">
      <dgm:prSet presAssocID="{398176C2-17E7-4A9C-A205-731AB69D4A93}" presName="root" presStyleCnt="0"/>
      <dgm:spPr/>
    </dgm:pt>
    <dgm:pt modelId="{6A77A91B-0CD0-49B6-9BE8-99895576836C}" type="pres">
      <dgm:prSet presAssocID="{398176C2-17E7-4A9C-A205-731AB69D4A93}" presName="rootComposite" presStyleCnt="0"/>
      <dgm:spPr/>
    </dgm:pt>
    <dgm:pt modelId="{B7EB7EA4-A829-4E2C-8710-04ADDB216243}" type="pres">
      <dgm:prSet presAssocID="{398176C2-17E7-4A9C-A205-731AB69D4A93}" presName="rootText" presStyleLbl="node1" presStyleIdx="0" presStyleCnt="1"/>
      <dgm:spPr/>
    </dgm:pt>
    <dgm:pt modelId="{C15E78BE-27F0-43B8-BD19-0F865F51BF38}" type="pres">
      <dgm:prSet presAssocID="{398176C2-17E7-4A9C-A205-731AB69D4A93}" presName="rootConnector" presStyleLbl="node1" presStyleIdx="0" presStyleCnt="1"/>
      <dgm:spPr/>
    </dgm:pt>
    <dgm:pt modelId="{5F6DA331-02EA-47E2-8038-69BA2528216E}" type="pres">
      <dgm:prSet presAssocID="{398176C2-17E7-4A9C-A205-731AB69D4A93}" presName="childShape" presStyleCnt="0"/>
      <dgm:spPr/>
    </dgm:pt>
    <dgm:pt modelId="{82F0D42B-F725-42E9-9136-11C85492683D}" type="pres">
      <dgm:prSet presAssocID="{CD609820-82E3-40CC-A272-B1A4BA6951A3}" presName="Name13" presStyleLbl="parChTrans1D2" presStyleIdx="0" presStyleCnt="1"/>
      <dgm:spPr/>
    </dgm:pt>
    <dgm:pt modelId="{C7C9EA27-E864-4762-945A-4D88504537CE}" type="pres">
      <dgm:prSet presAssocID="{790C0259-0E13-422D-86AA-C6AEEAE5A4C5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226E3D23-57FF-462C-86EC-8350582F77AC}" type="presOf" srcId="{398176C2-17E7-4A9C-A205-731AB69D4A93}" destId="{C15E78BE-27F0-43B8-BD19-0F865F51BF38}" srcOrd="1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26F790AE-1E3B-4F6B-8ECB-F80BBB9F5463}" type="presOf" srcId="{CD609820-82E3-40CC-A272-B1A4BA6951A3}" destId="{82F0D42B-F725-42E9-9136-11C85492683D}" srcOrd="0" destOrd="0" presId="urn:microsoft.com/office/officeart/2005/8/layout/hierarchy3"/>
    <dgm:cxn modelId="{F8F8A4CC-1B77-4F08-AAC5-517A4B029099}" type="presOf" srcId="{398176C2-17E7-4A9C-A205-731AB69D4A93}" destId="{B7EB7EA4-A829-4E2C-8710-04ADDB216243}" srcOrd="0" destOrd="0" presId="urn:microsoft.com/office/officeart/2005/8/layout/hierarchy3"/>
    <dgm:cxn modelId="{E5A690D6-CD3C-4C74-BCED-1E6D0A810670}" type="presOf" srcId="{068E53E1-10C2-4FB5-8621-5A4FC7788022}" destId="{A7BFB911-EC34-4F43-A475-3526326F5181}" srcOrd="0" destOrd="0" presId="urn:microsoft.com/office/officeart/2005/8/layout/hierarchy3"/>
    <dgm:cxn modelId="{9C3F8FFC-2A69-4040-91BC-22771E54328D}" type="presOf" srcId="{790C0259-0E13-422D-86AA-C6AEEAE5A4C5}" destId="{C7C9EA27-E864-4762-945A-4D88504537CE}" srcOrd="0" destOrd="0" presId="urn:microsoft.com/office/officeart/2005/8/layout/hierarchy3"/>
    <dgm:cxn modelId="{5E4AB928-5C01-47A4-9489-1862E15718CB}" type="presParOf" srcId="{A7BFB911-EC34-4F43-A475-3526326F5181}" destId="{EF408DB0-3E3A-425D-BEA4-92F2941B8A57}" srcOrd="0" destOrd="0" presId="urn:microsoft.com/office/officeart/2005/8/layout/hierarchy3"/>
    <dgm:cxn modelId="{4ED2CBC6-02D0-4991-8E8F-A9E12AB04392}" type="presParOf" srcId="{EF408DB0-3E3A-425D-BEA4-92F2941B8A57}" destId="{6A77A91B-0CD0-49B6-9BE8-99895576836C}" srcOrd="0" destOrd="0" presId="urn:microsoft.com/office/officeart/2005/8/layout/hierarchy3"/>
    <dgm:cxn modelId="{5C5BE9D8-2E62-4BCC-AC3F-5D71BB34BBAD}" type="presParOf" srcId="{6A77A91B-0CD0-49B6-9BE8-99895576836C}" destId="{B7EB7EA4-A829-4E2C-8710-04ADDB216243}" srcOrd="0" destOrd="0" presId="urn:microsoft.com/office/officeart/2005/8/layout/hierarchy3"/>
    <dgm:cxn modelId="{9FFCF69C-946D-4987-B61F-A972ED9FB1FE}" type="presParOf" srcId="{6A77A91B-0CD0-49B6-9BE8-99895576836C}" destId="{C15E78BE-27F0-43B8-BD19-0F865F51BF38}" srcOrd="1" destOrd="0" presId="urn:microsoft.com/office/officeart/2005/8/layout/hierarchy3"/>
    <dgm:cxn modelId="{0C93B5CD-1034-429E-A7F8-9ADC5B498847}" type="presParOf" srcId="{EF408DB0-3E3A-425D-BEA4-92F2941B8A57}" destId="{5F6DA331-02EA-47E2-8038-69BA2528216E}" srcOrd="1" destOrd="0" presId="urn:microsoft.com/office/officeart/2005/8/layout/hierarchy3"/>
    <dgm:cxn modelId="{ACDE9F51-B196-4F12-9DB8-96F6D333AF35}" type="presParOf" srcId="{5F6DA331-02EA-47E2-8038-69BA2528216E}" destId="{82F0D42B-F725-42E9-9136-11C85492683D}" srcOrd="0" destOrd="0" presId="urn:microsoft.com/office/officeart/2005/8/layout/hierarchy3"/>
    <dgm:cxn modelId="{D98ACF6D-A564-4093-8187-79CA9954608E}" type="presParOf" srcId="{5F6DA331-02EA-47E2-8038-69BA2528216E}" destId="{C7C9EA27-E864-4762-945A-4D88504537C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400" b="1" dirty="0">
              <a:latin typeface="Arial" pitchFamily="34" charset="0"/>
              <a:cs typeface="Arial" pitchFamily="34" charset="0"/>
            </a:rPr>
            <a:t>Целевой раздел</a:t>
          </a: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671E012-2DCB-4637-B0B0-1A0787653E75}">
      <dgm:prSet custT="1"/>
      <dgm:spPr/>
      <dgm:t>
        <a:bodyPr/>
        <a:lstStyle/>
        <a:p>
          <a:pPr rtl="0"/>
          <a:r>
            <a:rPr lang="ru-RU" sz="2400" b="1" dirty="0">
              <a:latin typeface="Arial" pitchFamily="34" charset="0"/>
              <a:cs typeface="Arial" pitchFamily="34" charset="0"/>
            </a:rPr>
            <a:t>Содержательный раздел</a:t>
          </a:r>
        </a:p>
      </dgm:t>
    </dgm:pt>
    <dgm:pt modelId="{716C723A-59D7-4AC7-A5C6-DE0C41C0CB86}" type="par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BF54134-10C9-4826-8A25-9B4A717F0D8F}" type="sibTrans" cxnId="{E7C91A91-B45C-40FF-80FA-BFC082E8A7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E99AB-74DC-4F44-8A7C-F054AB0EA558}">
      <dgm:prSet custT="1"/>
      <dgm:spPr/>
      <dgm:t>
        <a:bodyPr/>
        <a:lstStyle/>
        <a:p>
          <a:pPr rtl="0"/>
          <a:r>
            <a:rPr lang="ru-RU" sz="2400" b="1" dirty="0">
              <a:latin typeface="Arial" pitchFamily="34" charset="0"/>
              <a:cs typeface="Arial" pitchFamily="34" charset="0"/>
            </a:rPr>
            <a:t>Организационный раздел</a:t>
          </a:r>
        </a:p>
      </dgm:t>
    </dgm:pt>
    <dgm:pt modelId="{B880D087-4DBD-4431-853C-66003A749930}" type="par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C516C-DE27-4FF6-9212-B24F8C89C6A6}" type="sibTrans" cxnId="{8CBB7533-7C18-4EEC-9E30-0B855617B6F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</dgm:pt>
    <dgm:pt modelId="{8A1022BA-4976-4CF1-831A-55BA8DB6E0D2}" type="pres">
      <dgm:prSet presAssocID="{B320A83A-0842-4E90-9B15-706C6E8D2613}" presName="parentLin" presStyleCnt="0"/>
      <dgm:spPr/>
    </dgm:pt>
    <dgm:pt modelId="{BEAE3B9B-FC39-45D7-88AC-1EF34A72587E}" type="pres">
      <dgm:prSet presAssocID="{B320A83A-0842-4E90-9B15-706C6E8D2613}" presName="parentLeftMargin" presStyleLbl="node1" presStyleIdx="0" presStyleCnt="3"/>
      <dgm:spPr/>
    </dgm:pt>
    <dgm:pt modelId="{35581F5D-3A7F-49A4-BE90-691626527ED2}" type="pres">
      <dgm:prSet presAssocID="{B320A83A-0842-4E90-9B15-706C6E8D26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F888F7-2B28-496D-A915-9FFD252922C5}" type="pres">
      <dgm:prSet presAssocID="{B320A83A-0842-4E90-9B15-706C6E8D2613}" presName="negativeSpace" presStyleCnt="0"/>
      <dgm:spPr/>
    </dgm:pt>
    <dgm:pt modelId="{76D800E8-F55D-4306-B57C-6DF74DCC36FC}" type="pres">
      <dgm:prSet presAssocID="{B320A83A-0842-4E90-9B15-706C6E8D2613}" presName="childText" presStyleLbl="conFgAcc1" presStyleIdx="0" presStyleCnt="3">
        <dgm:presLayoutVars>
          <dgm:bulletEnabled val="1"/>
        </dgm:presLayoutVars>
      </dgm:prSet>
      <dgm:spPr/>
    </dgm:pt>
    <dgm:pt modelId="{9CAE013A-E765-4E34-8024-9E55ECBA9F1A}" type="pres">
      <dgm:prSet presAssocID="{61A85AF2-5D4C-4169-BBF9-BE7FCD9A3523}" presName="spaceBetweenRectangles" presStyleCnt="0"/>
      <dgm:spPr/>
    </dgm:pt>
    <dgm:pt modelId="{65A992BE-B548-4EC8-9E0C-6DE300E618D2}" type="pres">
      <dgm:prSet presAssocID="{9671E012-2DCB-4637-B0B0-1A0787653E75}" presName="parentLin" presStyleCnt="0"/>
      <dgm:spPr/>
    </dgm:pt>
    <dgm:pt modelId="{6BBFF5CE-D379-4190-AC6C-104A6E94DD68}" type="pres">
      <dgm:prSet presAssocID="{9671E012-2DCB-4637-B0B0-1A0787653E75}" presName="parentLeftMargin" presStyleLbl="node1" presStyleIdx="0" presStyleCnt="3"/>
      <dgm:spPr/>
    </dgm:pt>
    <dgm:pt modelId="{11E1E758-A277-49D9-B887-D34E4173601F}" type="pres">
      <dgm:prSet presAssocID="{9671E012-2DCB-4637-B0B0-1A0787653E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847796-D50F-4B27-ADCA-BBC55F9E7FAE}" type="pres">
      <dgm:prSet presAssocID="{9671E012-2DCB-4637-B0B0-1A0787653E75}" presName="negativeSpace" presStyleCnt="0"/>
      <dgm:spPr/>
    </dgm:pt>
    <dgm:pt modelId="{F66CFA3F-A7D0-4835-9A4D-059FBC3DFCA8}" type="pres">
      <dgm:prSet presAssocID="{9671E012-2DCB-4637-B0B0-1A0787653E75}" presName="childText" presStyleLbl="conFgAcc1" presStyleIdx="1" presStyleCnt="3">
        <dgm:presLayoutVars>
          <dgm:bulletEnabled val="1"/>
        </dgm:presLayoutVars>
      </dgm:prSet>
      <dgm:spPr/>
    </dgm:pt>
    <dgm:pt modelId="{9B9D740B-9521-4D5D-9631-563215031380}" type="pres">
      <dgm:prSet presAssocID="{1BF54134-10C9-4826-8A25-9B4A717F0D8F}" presName="spaceBetweenRectangles" presStyleCnt="0"/>
      <dgm:spPr/>
    </dgm:pt>
    <dgm:pt modelId="{7416D1BC-1820-488E-A9BB-9B58AFE8D7A3}" type="pres">
      <dgm:prSet presAssocID="{514E99AB-74DC-4F44-8A7C-F054AB0EA558}" presName="parentLin" presStyleCnt="0"/>
      <dgm:spPr/>
    </dgm:pt>
    <dgm:pt modelId="{B7DF66E3-CB0E-411F-BA20-7F38432772AE}" type="pres">
      <dgm:prSet presAssocID="{514E99AB-74DC-4F44-8A7C-F054AB0EA558}" presName="parentLeftMargin" presStyleLbl="node1" presStyleIdx="1" presStyleCnt="3"/>
      <dgm:spPr/>
    </dgm:pt>
    <dgm:pt modelId="{967E199D-D227-4FD5-828B-C6B47CA3797B}" type="pres">
      <dgm:prSet presAssocID="{514E99AB-74DC-4F44-8A7C-F054AB0EA55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2294607-8195-48E1-A123-08DDA1AACF12}" type="pres">
      <dgm:prSet presAssocID="{514E99AB-74DC-4F44-8A7C-F054AB0EA558}" presName="negativeSpace" presStyleCnt="0"/>
      <dgm:spPr/>
    </dgm:pt>
    <dgm:pt modelId="{FF1129C6-5D03-4966-AA66-C4C1895ECD56}" type="pres">
      <dgm:prSet presAssocID="{514E99AB-74DC-4F44-8A7C-F054AB0EA55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7953F06-6B6E-4C8D-B280-702C063D73CF}" type="presOf" srcId="{514E99AB-74DC-4F44-8A7C-F054AB0EA558}" destId="{B7DF66E3-CB0E-411F-BA20-7F38432772AE}" srcOrd="0" destOrd="0" presId="urn:microsoft.com/office/officeart/2005/8/layout/list1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3FF18613-95C2-49C2-954A-27D9CB310571}" type="presOf" srcId="{514E99AB-74DC-4F44-8A7C-F054AB0EA558}" destId="{967E199D-D227-4FD5-828B-C6B47CA3797B}" srcOrd="1" destOrd="0" presId="urn:microsoft.com/office/officeart/2005/8/layout/list1"/>
    <dgm:cxn modelId="{8CBB7533-7C18-4EEC-9E30-0B855617B6FD}" srcId="{6E529879-A33A-452F-BD37-593DE1ED699F}" destId="{514E99AB-74DC-4F44-8A7C-F054AB0EA558}" srcOrd="2" destOrd="0" parTransId="{B880D087-4DBD-4431-853C-66003A749930}" sibTransId="{B20C516C-DE27-4FF6-9212-B24F8C89C6A6}"/>
    <dgm:cxn modelId="{9F964A5A-B50F-473B-AFD8-B6DEC99336A6}" type="presOf" srcId="{6E529879-A33A-452F-BD37-593DE1ED699F}" destId="{B4F93557-2C89-467D-B888-84557F1F169D}" srcOrd="0" destOrd="0" presId="urn:microsoft.com/office/officeart/2005/8/layout/list1"/>
    <dgm:cxn modelId="{E7C91A91-B45C-40FF-80FA-BFC082E8A79C}" srcId="{6E529879-A33A-452F-BD37-593DE1ED699F}" destId="{9671E012-2DCB-4637-B0B0-1A0787653E75}" srcOrd="1" destOrd="0" parTransId="{716C723A-59D7-4AC7-A5C6-DE0C41C0CB86}" sibTransId="{1BF54134-10C9-4826-8A25-9B4A717F0D8F}"/>
    <dgm:cxn modelId="{1101B19D-D3B8-4AED-B999-423328D31B8B}" type="presOf" srcId="{9671E012-2DCB-4637-B0B0-1A0787653E75}" destId="{11E1E758-A277-49D9-B887-D34E4173601F}" srcOrd="1" destOrd="0" presId="urn:microsoft.com/office/officeart/2005/8/layout/list1"/>
    <dgm:cxn modelId="{E53DF29D-14D2-436A-933A-B0849801C734}" type="presOf" srcId="{B320A83A-0842-4E90-9B15-706C6E8D2613}" destId="{BEAE3B9B-FC39-45D7-88AC-1EF34A72587E}" srcOrd="0" destOrd="0" presId="urn:microsoft.com/office/officeart/2005/8/layout/list1"/>
    <dgm:cxn modelId="{E4C7BCB6-590E-46D1-980D-D9F314D958D3}" type="presOf" srcId="{B320A83A-0842-4E90-9B15-706C6E8D2613}" destId="{35581F5D-3A7F-49A4-BE90-691626527ED2}" srcOrd="1" destOrd="0" presId="urn:microsoft.com/office/officeart/2005/8/layout/list1"/>
    <dgm:cxn modelId="{489F53F0-6ADF-456C-850D-DEFA7E4BCA17}" type="presOf" srcId="{9671E012-2DCB-4637-B0B0-1A0787653E75}" destId="{6BBFF5CE-D379-4190-AC6C-104A6E94DD68}" srcOrd="0" destOrd="0" presId="urn:microsoft.com/office/officeart/2005/8/layout/list1"/>
    <dgm:cxn modelId="{291D3262-E770-4B8A-99A8-53092AAEBDD9}" type="presParOf" srcId="{B4F93557-2C89-467D-B888-84557F1F169D}" destId="{8A1022BA-4976-4CF1-831A-55BA8DB6E0D2}" srcOrd="0" destOrd="0" presId="urn:microsoft.com/office/officeart/2005/8/layout/list1"/>
    <dgm:cxn modelId="{028A50B1-D635-4B4E-98EA-8CD199B84673}" type="presParOf" srcId="{8A1022BA-4976-4CF1-831A-55BA8DB6E0D2}" destId="{BEAE3B9B-FC39-45D7-88AC-1EF34A72587E}" srcOrd="0" destOrd="0" presId="urn:microsoft.com/office/officeart/2005/8/layout/list1"/>
    <dgm:cxn modelId="{7A605829-46B2-40B8-A3D4-552516B6F0AE}" type="presParOf" srcId="{8A1022BA-4976-4CF1-831A-55BA8DB6E0D2}" destId="{35581F5D-3A7F-49A4-BE90-691626527ED2}" srcOrd="1" destOrd="0" presId="urn:microsoft.com/office/officeart/2005/8/layout/list1"/>
    <dgm:cxn modelId="{C6163727-6004-4DFA-B72A-78974E18F0E7}" type="presParOf" srcId="{B4F93557-2C89-467D-B888-84557F1F169D}" destId="{A6F888F7-2B28-496D-A915-9FFD252922C5}" srcOrd="1" destOrd="0" presId="urn:microsoft.com/office/officeart/2005/8/layout/list1"/>
    <dgm:cxn modelId="{DA39C78A-3C1D-4F58-976B-6BD5CC5D4BA3}" type="presParOf" srcId="{B4F93557-2C89-467D-B888-84557F1F169D}" destId="{76D800E8-F55D-4306-B57C-6DF74DCC36FC}" srcOrd="2" destOrd="0" presId="urn:microsoft.com/office/officeart/2005/8/layout/list1"/>
    <dgm:cxn modelId="{2BF92F9B-727D-4705-B394-C3B51B266EED}" type="presParOf" srcId="{B4F93557-2C89-467D-B888-84557F1F169D}" destId="{9CAE013A-E765-4E34-8024-9E55ECBA9F1A}" srcOrd="3" destOrd="0" presId="urn:microsoft.com/office/officeart/2005/8/layout/list1"/>
    <dgm:cxn modelId="{EBD753AE-9EA0-4A34-BF83-2B3B919D420E}" type="presParOf" srcId="{B4F93557-2C89-467D-B888-84557F1F169D}" destId="{65A992BE-B548-4EC8-9E0C-6DE300E618D2}" srcOrd="4" destOrd="0" presId="urn:microsoft.com/office/officeart/2005/8/layout/list1"/>
    <dgm:cxn modelId="{F9A113EC-E165-4A05-B7B0-B3C2B096569B}" type="presParOf" srcId="{65A992BE-B548-4EC8-9E0C-6DE300E618D2}" destId="{6BBFF5CE-D379-4190-AC6C-104A6E94DD68}" srcOrd="0" destOrd="0" presId="urn:microsoft.com/office/officeart/2005/8/layout/list1"/>
    <dgm:cxn modelId="{277756FE-2605-4185-8580-E7F085199AC3}" type="presParOf" srcId="{65A992BE-B548-4EC8-9E0C-6DE300E618D2}" destId="{11E1E758-A277-49D9-B887-D34E4173601F}" srcOrd="1" destOrd="0" presId="urn:microsoft.com/office/officeart/2005/8/layout/list1"/>
    <dgm:cxn modelId="{643D7828-CAA5-47AA-9D49-55A64993630F}" type="presParOf" srcId="{B4F93557-2C89-467D-B888-84557F1F169D}" destId="{32847796-D50F-4B27-ADCA-BBC55F9E7FAE}" srcOrd="5" destOrd="0" presId="urn:microsoft.com/office/officeart/2005/8/layout/list1"/>
    <dgm:cxn modelId="{12B18325-2772-43E4-9F03-E4E7C98C44A4}" type="presParOf" srcId="{B4F93557-2C89-467D-B888-84557F1F169D}" destId="{F66CFA3F-A7D0-4835-9A4D-059FBC3DFCA8}" srcOrd="6" destOrd="0" presId="urn:microsoft.com/office/officeart/2005/8/layout/list1"/>
    <dgm:cxn modelId="{47624C02-A48D-4862-8845-3ACCEBF253A5}" type="presParOf" srcId="{B4F93557-2C89-467D-B888-84557F1F169D}" destId="{9B9D740B-9521-4D5D-9631-563215031380}" srcOrd="7" destOrd="0" presId="urn:microsoft.com/office/officeart/2005/8/layout/list1"/>
    <dgm:cxn modelId="{B48DFBCA-397F-4222-B958-5624FBEE5998}" type="presParOf" srcId="{B4F93557-2C89-467D-B888-84557F1F169D}" destId="{7416D1BC-1820-488E-A9BB-9B58AFE8D7A3}" srcOrd="8" destOrd="0" presId="urn:microsoft.com/office/officeart/2005/8/layout/list1"/>
    <dgm:cxn modelId="{EB2EC09E-A86E-4284-89B1-854318560B9A}" type="presParOf" srcId="{7416D1BC-1820-488E-A9BB-9B58AFE8D7A3}" destId="{B7DF66E3-CB0E-411F-BA20-7F38432772AE}" srcOrd="0" destOrd="0" presId="urn:microsoft.com/office/officeart/2005/8/layout/list1"/>
    <dgm:cxn modelId="{C52AA7E1-EB5F-4EFA-BE48-788FB60532D9}" type="presParOf" srcId="{7416D1BC-1820-488E-A9BB-9B58AFE8D7A3}" destId="{967E199D-D227-4FD5-828B-C6B47CA3797B}" srcOrd="1" destOrd="0" presId="urn:microsoft.com/office/officeart/2005/8/layout/list1"/>
    <dgm:cxn modelId="{4034DA82-E7D9-4613-9CB8-80974AD7AC84}" type="presParOf" srcId="{B4F93557-2C89-467D-B888-84557F1F169D}" destId="{D2294607-8195-48E1-A123-08DDA1AACF12}" srcOrd="9" destOrd="0" presId="urn:microsoft.com/office/officeart/2005/8/layout/list1"/>
    <dgm:cxn modelId="{E1A9C8B9-40AA-495F-9E23-C3551EB07060}" type="presParOf" srcId="{B4F93557-2C89-467D-B888-84557F1F169D}" destId="{FF1129C6-5D03-4966-AA66-C4C1895ECD5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800" b="1" dirty="0">
              <a:latin typeface="Arial" pitchFamily="34" charset="0"/>
              <a:cs typeface="Arial" pitchFamily="34" charset="0"/>
            </a:rPr>
            <a:t>Целевой раздел</a:t>
          </a: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пояснительная записка</a:t>
          </a: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5F7D088-ED06-49AC-A4E0-005044189703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планируемые результаты как </a:t>
          </a:r>
          <a:r>
            <a:rPr lang="ru-RU" b="1" dirty="0">
              <a:latin typeface="Arial" pitchFamily="34" charset="0"/>
              <a:cs typeface="Arial" pitchFamily="34" charset="0"/>
            </a:rPr>
            <a:t>целевые ориентиры </a:t>
          </a:r>
          <a:r>
            <a:rPr lang="ru-RU" dirty="0">
              <a:latin typeface="Arial" pitchFamily="34" charset="0"/>
              <a:cs typeface="Arial" pitchFamily="34" charset="0"/>
            </a:rPr>
            <a:t>освоения Программы</a:t>
          </a:r>
        </a:p>
      </dgm:t>
    </dgm:pt>
    <dgm:pt modelId="{528B7112-37EF-4495-A351-D124FEE9FF0F}" type="parTrans" cxnId="{E86880E6-FE5F-4A14-8DFB-C58FC8E531A7}">
      <dgm:prSet/>
      <dgm:spPr/>
      <dgm:t>
        <a:bodyPr/>
        <a:lstStyle/>
        <a:p>
          <a:endParaRPr lang="ru-RU"/>
        </a:p>
      </dgm:t>
    </dgm:pt>
    <dgm:pt modelId="{D34FE9E7-8DE8-49A1-BB77-0B3250BFEFE5}" type="sibTrans" cxnId="{E86880E6-FE5F-4A14-8DFB-C58FC8E531A7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</dgm:pt>
    <dgm:pt modelId="{8A1022BA-4976-4CF1-831A-55BA8DB6E0D2}" type="pres">
      <dgm:prSet presAssocID="{B320A83A-0842-4E90-9B15-706C6E8D2613}" presName="parentLin" presStyleCnt="0"/>
      <dgm:spPr/>
    </dgm:pt>
    <dgm:pt modelId="{BEAE3B9B-FC39-45D7-88AC-1EF34A72587E}" type="pres">
      <dgm:prSet presAssocID="{B320A83A-0842-4E90-9B15-706C6E8D2613}" presName="parentLeftMargin" presStyleLbl="node1" presStyleIdx="0" presStyleCnt="1"/>
      <dgm:spPr/>
    </dgm:pt>
    <dgm:pt modelId="{35581F5D-3A7F-49A4-BE90-691626527ED2}" type="pres">
      <dgm:prSet presAssocID="{B320A83A-0842-4E90-9B15-706C6E8D2613}" presName="parentText" presStyleLbl="node1" presStyleIdx="0" presStyleCnt="1" custScaleY="57883">
        <dgm:presLayoutVars>
          <dgm:chMax val="0"/>
          <dgm:bulletEnabled val="1"/>
        </dgm:presLayoutVars>
      </dgm:prSet>
      <dgm:spPr/>
    </dgm:pt>
    <dgm:pt modelId="{A6F888F7-2B28-496D-A915-9FFD252922C5}" type="pres">
      <dgm:prSet presAssocID="{B320A83A-0842-4E90-9B15-706C6E8D2613}" presName="negativeSpace" presStyleCnt="0"/>
      <dgm:spPr/>
    </dgm:pt>
    <dgm:pt modelId="{76D800E8-F55D-4306-B57C-6DF74DCC36FC}" type="pres">
      <dgm:prSet presAssocID="{B320A83A-0842-4E90-9B15-706C6E8D2613}" presName="childText" presStyleLbl="conFgAcc1" presStyleIdx="0" presStyleCnt="1" custScaleX="100000" custScaleY="84198">
        <dgm:presLayoutVars>
          <dgm:bulletEnabled val="1"/>
        </dgm:presLayoutVars>
      </dgm:prSet>
      <dgm:spPr/>
    </dgm:pt>
  </dgm:ptLst>
  <dgm:cxnLst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D5A9D716-9CCC-4B31-9C13-67C437330E43}" type="presOf" srcId="{B320A83A-0842-4E90-9B15-706C6E8D2613}" destId="{35581F5D-3A7F-49A4-BE90-691626527ED2}" srcOrd="1" destOrd="0" presId="urn:microsoft.com/office/officeart/2005/8/layout/list1"/>
    <dgm:cxn modelId="{756CB29A-D077-481C-8422-93A8A3D2FDDF}" type="presOf" srcId="{F622D70D-D2C8-495C-A6DE-D5D098694297}" destId="{76D800E8-F55D-4306-B57C-6DF74DCC36FC}" srcOrd="0" destOrd="0" presId="urn:microsoft.com/office/officeart/2005/8/layout/list1"/>
    <dgm:cxn modelId="{61B53FA5-04C3-40BC-B701-9C6382BDFD0D}" type="presOf" srcId="{65F7D088-ED06-49AC-A4E0-005044189703}" destId="{76D800E8-F55D-4306-B57C-6DF74DCC36FC}" srcOrd="0" destOrd="1" presId="urn:microsoft.com/office/officeart/2005/8/layout/list1"/>
    <dgm:cxn modelId="{EA87BAD9-1152-47E4-A503-AFE1510A9336}" type="presOf" srcId="{B320A83A-0842-4E90-9B15-706C6E8D2613}" destId="{BEAE3B9B-FC39-45D7-88AC-1EF34A72587E}" srcOrd="0" destOrd="0" presId="urn:microsoft.com/office/officeart/2005/8/layout/list1"/>
    <dgm:cxn modelId="{E86880E6-FE5F-4A14-8DFB-C58FC8E531A7}" srcId="{B320A83A-0842-4E90-9B15-706C6E8D2613}" destId="{65F7D088-ED06-49AC-A4E0-005044189703}" srcOrd="1" destOrd="0" parTransId="{528B7112-37EF-4495-A351-D124FEE9FF0F}" sibTransId="{D34FE9E7-8DE8-49A1-BB77-0B3250BFEFE5}"/>
    <dgm:cxn modelId="{902259E7-CC05-473E-A656-6C1C4133DACE}" type="presOf" srcId="{6E529879-A33A-452F-BD37-593DE1ED699F}" destId="{B4F93557-2C89-467D-B888-84557F1F169D}" srcOrd="0" destOrd="0" presId="urn:microsoft.com/office/officeart/2005/8/layout/list1"/>
    <dgm:cxn modelId="{EA7AF75C-27AF-415A-9D53-D5B4543D9BA1}" type="presParOf" srcId="{B4F93557-2C89-467D-B888-84557F1F169D}" destId="{8A1022BA-4976-4CF1-831A-55BA8DB6E0D2}" srcOrd="0" destOrd="0" presId="urn:microsoft.com/office/officeart/2005/8/layout/list1"/>
    <dgm:cxn modelId="{51D71D59-6DA6-4B85-B0DA-9B4E34A7562B}" type="presParOf" srcId="{8A1022BA-4976-4CF1-831A-55BA8DB6E0D2}" destId="{BEAE3B9B-FC39-45D7-88AC-1EF34A72587E}" srcOrd="0" destOrd="0" presId="urn:microsoft.com/office/officeart/2005/8/layout/list1"/>
    <dgm:cxn modelId="{6F4A51D0-C398-43EC-88DD-6F200C796647}" type="presParOf" srcId="{8A1022BA-4976-4CF1-831A-55BA8DB6E0D2}" destId="{35581F5D-3A7F-49A4-BE90-691626527ED2}" srcOrd="1" destOrd="0" presId="urn:microsoft.com/office/officeart/2005/8/layout/list1"/>
    <dgm:cxn modelId="{06CD7266-F13D-4F82-8F3E-922A0EE83E39}" type="presParOf" srcId="{B4F93557-2C89-467D-B888-84557F1F169D}" destId="{A6F888F7-2B28-496D-A915-9FFD252922C5}" srcOrd="1" destOrd="0" presId="urn:microsoft.com/office/officeart/2005/8/layout/list1"/>
    <dgm:cxn modelId="{0F2A1D4F-827E-4E72-B188-C055743334B7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62AE0B-9AE2-4EE4-835A-E9B134131496}" type="doc">
      <dgm:prSet loTypeId="urn:microsoft.com/office/officeart/2005/8/layout/list1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0DFC91D-F34F-49E7-AF25-1F5CBA60B04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Пояснительная записка</a:t>
          </a:r>
        </a:p>
      </dgm:t>
    </dgm:pt>
    <dgm:pt modelId="{A13CB34F-393E-4236-9C0C-42E1E50B925B}" type="parTrans" cxnId="{8733CC61-5B9F-4A15-9C9F-8A389BFDB0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B41178-7301-4841-844B-B206E7A48765}" type="sibTrans" cxnId="{8733CC61-5B9F-4A15-9C9F-8A389BFDB0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B33DDED-89FC-4871-B6F3-4EE5760B0A61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1" dirty="0">
              <a:latin typeface="Arial" pitchFamily="34" charset="0"/>
              <a:cs typeface="Arial" pitchFamily="34" charset="0"/>
            </a:rPr>
            <a:t>Цели и задачи </a:t>
          </a:r>
          <a:r>
            <a:rPr lang="ru-RU" sz="2400" b="0" dirty="0">
              <a:latin typeface="Arial" pitchFamily="34" charset="0"/>
              <a:cs typeface="Arial" pitchFamily="34" charset="0"/>
            </a:rPr>
            <a:t>реализации Программы</a:t>
          </a:r>
        </a:p>
      </dgm:t>
    </dgm:pt>
    <dgm:pt modelId="{9241F6D3-C8AA-4DDF-82AF-F6BBAA307485}" type="parTrans" cxnId="{680CFE67-CD05-4BD2-9EE2-E5CAA27976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36CA856-A90C-48AF-BDD8-FF332B03F597}" type="sibTrans" cxnId="{680CFE67-CD05-4BD2-9EE2-E5CAA27976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2CAA12D-C586-45BB-A3C1-046A90C6DA41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1" dirty="0">
              <a:latin typeface="Arial" pitchFamily="34" charset="0"/>
              <a:cs typeface="Arial" pitchFamily="34" charset="0"/>
            </a:rPr>
            <a:t>Значимые характеристики, </a:t>
          </a:r>
          <a:r>
            <a:rPr lang="ru-RU" sz="2400" b="0" dirty="0">
              <a:latin typeface="Arial" pitchFamily="34" charset="0"/>
              <a:cs typeface="Arial" pitchFamily="34" charset="0"/>
            </a:rPr>
            <a:t>в т. ч. характеристики особенностей развития детей раннего и дошкольного возраста</a:t>
          </a:r>
        </a:p>
      </dgm:t>
    </dgm:pt>
    <dgm:pt modelId="{7F5315F7-9203-4894-BA77-784AA0742543}" type="parTrans" cxnId="{25074D09-1D75-4D26-85E5-13C6CC3BEAC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D3EB173-8843-492C-9599-3228B82537BF}" type="sibTrans" cxnId="{25074D09-1D75-4D26-85E5-13C6CC3BEAC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F56BC1C-64BF-4B35-AFB6-3DDF0299CBD9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1" dirty="0">
              <a:latin typeface="Arial" pitchFamily="34" charset="0"/>
              <a:cs typeface="Arial" pitchFamily="34" charset="0"/>
            </a:rPr>
            <a:t>Принципы и подходы </a:t>
          </a:r>
          <a:r>
            <a:rPr lang="ru-RU" sz="2400" b="0" dirty="0">
              <a:latin typeface="Arial" pitchFamily="34" charset="0"/>
              <a:cs typeface="Arial" pitchFamily="34" charset="0"/>
            </a:rPr>
            <a:t>к формированию Программы</a:t>
          </a:r>
        </a:p>
      </dgm:t>
    </dgm:pt>
    <dgm:pt modelId="{C8C7B285-F3B6-474F-878D-954B2C5EAC5B}" type="parTrans" cxnId="{08A5B653-B268-46F1-9471-418703EA67EF}">
      <dgm:prSet/>
      <dgm:spPr/>
      <dgm:t>
        <a:bodyPr/>
        <a:lstStyle/>
        <a:p>
          <a:endParaRPr lang="ru-RU"/>
        </a:p>
      </dgm:t>
    </dgm:pt>
    <dgm:pt modelId="{C462F3A2-2D7B-418E-BCB1-53155CA0C2A8}" type="sibTrans" cxnId="{08A5B653-B268-46F1-9471-418703EA67EF}">
      <dgm:prSet/>
      <dgm:spPr/>
      <dgm:t>
        <a:bodyPr/>
        <a:lstStyle/>
        <a:p>
          <a:endParaRPr lang="ru-RU"/>
        </a:p>
      </dgm:t>
    </dgm:pt>
    <dgm:pt modelId="{9C10AAEC-362A-4D7C-9D97-B07B8D1C1182}" type="pres">
      <dgm:prSet presAssocID="{0A62AE0B-9AE2-4EE4-835A-E9B134131496}" presName="linear" presStyleCnt="0">
        <dgm:presLayoutVars>
          <dgm:dir/>
          <dgm:animLvl val="lvl"/>
          <dgm:resizeHandles val="exact"/>
        </dgm:presLayoutVars>
      </dgm:prSet>
      <dgm:spPr/>
    </dgm:pt>
    <dgm:pt modelId="{905A4162-EA0A-481D-A85F-29EF2A153036}" type="pres">
      <dgm:prSet presAssocID="{A0DFC91D-F34F-49E7-AF25-1F5CBA60B04E}" presName="parentLin" presStyleCnt="0"/>
      <dgm:spPr/>
    </dgm:pt>
    <dgm:pt modelId="{692A2111-EE6E-440E-92D9-8EA5CE0EB960}" type="pres">
      <dgm:prSet presAssocID="{A0DFC91D-F34F-49E7-AF25-1F5CBA60B04E}" presName="parentLeftMargin" presStyleLbl="node1" presStyleIdx="0" presStyleCnt="1"/>
      <dgm:spPr/>
    </dgm:pt>
    <dgm:pt modelId="{09857C3D-36FF-4201-A28A-09EDD190ADED}" type="pres">
      <dgm:prSet presAssocID="{A0DFC91D-F34F-49E7-AF25-1F5CBA60B04E}" presName="parentText" presStyleLbl="node1" presStyleIdx="0" presStyleCnt="1" custScaleX="113570" custScaleY="118887" custLinFactNeighborY="-16600">
        <dgm:presLayoutVars>
          <dgm:chMax val="0"/>
          <dgm:bulletEnabled val="1"/>
        </dgm:presLayoutVars>
      </dgm:prSet>
      <dgm:spPr/>
    </dgm:pt>
    <dgm:pt modelId="{9C5A0867-E94F-4A84-8A20-6966642A6812}" type="pres">
      <dgm:prSet presAssocID="{A0DFC91D-F34F-49E7-AF25-1F5CBA60B04E}" presName="negativeSpace" presStyleCnt="0"/>
      <dgm:spPr/>
    </dgm:pt>
    <dgm:pt modelId="{D4F10A6F-8045-4ACC-8A8A-3F3C26443A57}" type="pres">
      <dgm:prSet presAssocID="{A0DFC91D-F34F-49E7-AF25-1F5CBA60B04E}" presName="childText" presStyleLbl="conFgAcc1" presStyleIdx="0" presStyleCnt="1" custLinFactNeighborY="-10133">
        <dgm:presLayoutVars>
          <dgm:bulletEnabled val="1"/>
        </dgm:presLayoutVars>
      </dgm:prSet>
      <dgm:spPr/>
    </dgm:pt>
  </dgm:ptLst>
  <dgm:cxnLst>
    <dgm:cxn modelId="{25074D09-1D75-4D26-85E5-13C6CC3BEAC4}" srcId="{A0DFC91D-F34F-49E7-AF25-1F5CBA60B04E}" destId="{02CAA12D-C586-45BB-A3C1-046A90C6DA41}" srcOrd="2" destOrd="0" parTransId="{7F5315F7-9203-4894-BA77-784AA0742543}" sibTransId="{1D3EB173-8843-492C-9599-3228B82537BF}"/>
    <dgm:cxn modelId="{1298AD40-0435-445C-9407-191FA56F03FB}" type="presOf" srcId="{A0DFC91D-F34F-49E7-AF25-1F5CBA60B04E}" destId="{09857C3D-36FF-4201-A28A-09EDD190ADED}" srcOrd="1" destOrd="0" presId="urn:microsoft.com/office/officeart/2005/8/layout/list1"/>
    <dgm:cxn modelId="{8733CC61-5B9F-4A15-9C9F-8A389BFDB075}" srcId="{0A62AE0B-9AE2-4EE4-835A-E9B134131496}" destId="{A0DFC91D-F34F-49E7-AF25-1F5CBA60B04E}" srcOrd="0" destOrd="0" parTransId="{A13CB34F-393E-4236-9C0C-42E1E50B925B}" sibTransId="{92B41178-7301-4841-844B-B206E7A48765}"/>
    <dgm:cxn modelId="{62839043-D9A7-419F-ABFD-CE14CED7EDE1}" type="presOf" srcId="{0A62AE0B-9AE2-4EE4-835A-E9B134131496}" destId="{9C10AAEC-362A-4D7C-9D97-B07B8D1C1182}" srcOrd="0" destOrd="0" presId="urn:microsoft.com/office/officeart/2005/8/layout/list1"/>
    <dgm:cxn modelId="{680CFE67-CD05-4BD2-9EE2-E5CAA2797675}" srcId="{A0DFC91D-F34F-49E7-AF25-1F5CBA60B04E}" destId="{BB33DDED-89FC-4871-B6F3-4EE5760B0A61}" srcOrd="0" destOrd="0" parTransId="{9241F6D3-C8AA-4DDF-82AF-F6BBAA307485}" sibTransId="{136CA856-A90C-48AF-BDD8-FF332B03F597}"/>
    <dgm:cxn modelId="{33F5AE6C-A522-4DE9-96FB-903F5EC6E17C}" type="presOf" srcId="{BB33DDED-89FC-4871-B6F3-4EE5760B0A61}" destId="{D4F10A6F-8045-4ACC-8A8A-3F3C26443A57}" srcOrd="0" destOrd="0" presId="urn:microsoft.com/office/officeart/2005/8/layout/list1"/>
    <dgm:cxn modelId="{08A5B653-B268-46F1-9471-418703EA67EF}" srcId="{A0DFC91D-F34F-49E7-AF25-1F5CBA60B04E}" destId="{DF56BC1C-64BF-4B35-AFB6-3DDF0299CBD9}" srcOrd="1" destOrd="0" parTransId="{C8C7B285-F3B6-474F-878D-954B2C5EAC5B}" sibTransId="{C462F3A2-2D7B-418E-BCB1-53155CA0C2A8}"/>
    <dgm:cxn modelId="{88CA65DF-08E1-4E7C-98B3-EC533FF36CAC}" type="presOf" srcId="{02CAA12D-C586-45BB-A3C1-046A90C6DA41}" destId="{D4F10A6F-8045-4ACC-8A8A-3F3C26443A57}" srcOrd="0" destOrd="2" presId="urn:microsoft.com/office/officeart/2005/8/layout/list1"/>
    <dgm:cxn modelId="{B08E5CEF-6F3D-4DCC-B4E0-D40D6D2B570D}" type="presOf" srcId="{A0DFC91D-F34F-49E7-AF25-1F5CBA60B04E}" destId="{692A2111-EE6E-440E-92D9-8EA5CE0EB960}" srcOrd="0" destOrd="0" presId="urn:microsoft.com/office/officeart/2005/8/layout/list1"/>
    <dgm:cxn modelId="{5E012AFD-6038-4AC6-B6A5-2F3E8D020A1B}" type="presOf" srcId="{DF56BC1C-64BF-4B35-AFB6-3DDF0299CBD9}" destId="{D4F10A6F-8045-4ACC-8A8A-3F3C26443A57}" srcOrd="0" destOrd="1" presId="urn:microsoft.com/office/officeart/2005/8/layout/list1"/>
    <dgm:cxn modelId="{7754181D-FB84-41EC-ABA4-8A5706B1659A}" type="presParOf" srcId="{9C10AAEC-362A-4D7C-9D97-B07B8D1C1182}" destId="{905A4162-EA0A-481D-A85F-29EF2A153036}" srcOrd="0" destOrd="0" presId="urn:microsoft.com/office/officeart/2005/8/layout/list1"/>
    <dgm:cxn modelId="{A3542523-47E5-4386-9C21-8D40B198FAB2}" type="presParOf" srcId="{905A4162-EA0A-481D-A85F-29EF2A153036}" destId="{692A2111-EE6E-440E-92D9-8EA5CE0EB960}" srcOrd="0" destOrd="0" presId="urn:microsoft.com/office/officeart/2005/8/layout/list1"/>
    <dgm:cxn modelId="{BADAB63B-3D88-4E2F-8ADE-032ABA81635C}" type="presParOf" srcId="{905A4162-EA0A-481D-A85F-29EF2A153036}" destId="{09857C3D-36FF-4201-A28A-09EDD190ADED}" srcOrd="1" destOrd="0" presId="urn:microsoft.com/office/officeart/2005/8/layout/list1"/>
    <dgm:cxn modelId="{7A214819-5F27-4A97-BB71-25AA9C54D223}" type="presParOf" srcId="{9C10AAEC-362A-4D7C-9D97-B07B8D1C1182}" destId="{9C5A0867-E94F-4A84-8A20-6966642A6812}" srcOrd="1" destOrd="0" presId="urn:microsoft.com/office/officeart/2005/8/layout/list1"/>
    <dgm:cxn modelId="{E0BAE689-9207-4FD1-830D-5215044ED454}" type="presParOf" srcId="{9C10AAEC-362A-4D7C-9D97-B07B8D1C1182}" destId="{D4F10A6F-8045-4ACC-8A8A-3F3C26443A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62AE0B-9AE2-4EE4-835A-E9B134131496}" type="doc">
      <dgm:prSet loTypeId="urn:microsoft.com/office/officeart/2005/8/layout/list1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0DFC91D-F34F-49E7-AF25-1F5CBA60B04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Планируемые результаты</a:t>
          </a:r>
        </a:p>
      </dgm:t>
    </dgm:pt>
    <dgm:pt modelId="{A13CB34F-393E-4236-9C0C-42E1E50B925B}" type="parTrans" cxnId="{8733CC61-5B9F-4A15-9C9F-8A389BFDB0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B41178-7301-4841-844B-B206E7A48765}" type="sibTrans" cxnId="{8733CC61-5B9F-4A15-9C9F-8A389BFDB0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B33DDED-89FC-4871-B6F3-4EE5760B0A61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800" b="1" dirty="0">
              <a:latin typeface="Arial" pitchFamily="34" charset="0"/>
              <a:cs typeface="Arial" pitchFamily="34" charset="0"/>
            </a:rPr>
            <a:t>Конкретизируют </a:t>
          </a:r>
          <a:r>
            <a:rPr lang="ru-RU" sz="2800" b="0" dirty="0">
              <a:latin typeface="Arial" pitchFamily="34" charset="0"/>
              <a:cs typeface="Arial" pitchFamily="34" charset="0"/>
            </a:rPr>
            <a:t>требования Стандарта к целевым ориентирам</a:t>
          </a:r>
          <a:br>
            <a:rPr lang="ru-RU" sz="2800" b="0" dirty="0">
              <a:latin typeface="Arial" pitchFamily="34" charset="0"/>
              <a:cs typeface="Arial" pitchFamily="34" charset="0"/>
            </a:rPr>
          </a:br>
          <a:r>
            <a:rPr lang="ru-RU" sz="2800" b="0" dirty="0">
              <a:latin typeface="Arial" pitchFamily="34" charset="0"/>
              <a:cs typeface="Arial" pitchFamily="34" charset="0"/>
            </a:rPr>
            <a:t>с учётом:</a:t>
          </a:r>
          <a:br>
            <a:rPr lang="ru-RU" sz="2400" b="0" dirty="0">
              <a:latin typeface="Arial" pitchFamily="34" charset="0"/>
              <a:cs typeface="Arial" pitchFamily="34" charset="0"/>
            </a:rPr>
          </a:br>
          <a:endParaRPr lang="ru-RU" sz="2400" b="0" dirty="0">
            <a:latin typeface="Arial" pitchFamily="34" charset="0"/>
            <a:cs typeface="Arial" pitchFamily="34" charset="0"/>
          </a:endParaRPr>
        </a:p>
      </dgm:t>
    </dgm:pt>
    <dgm:pt modelId="{9241F6D3-C8AA-4DDF-82AF-F6BBAA307485}" type="parTrans" cxnId="{680CFE67-CD05-4BD2-9EE2-E5CAA27976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36CA856-A90C-48AF-BDD8-FF332B03F597}" type="sibTrans" cxnId="{680CFE67-CD05-4BD2-9EE2-E5CAA279767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CE9F5F7-C606-485A-B045-4C13D0DD053A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0" dirty="0">
              <a:latin typeface="Arial" pitchFamily="34" charset="0"/>
              <a:cs typeface="Arial" pitchFamily="34" charset="0"/>
            </a:rPr>
            <a:t>возрастных  возможностей</a:t>
          </a:r>
          <a:br>
            <a:rPr lang="ru-RU" sz="2400" b="0" dirty="0">
              <a:latin typeface="Arial" pitchFamily="34" charset="0"/>
              <a:cs typeface="Arial" pitchFamily="34" charset="0"/>
            </a:rPr>
          </a:br>
          <a:r>
            <a:rPr lang="ru-RU" sz="2400" b="0" dirty="0">
              <a:latin typeface="Arial" pitchFamily="34" charset="0"/>
              <a:cs typeface="Arial" pitchFamily="34" charset="0"/>
            </a:rPr>
            <a:t>и индивидуальных различий детей</a:t>
          </a:r>
        </a:p>
      </dgm:t>
    </dgm:pt>
    <dgm:pt modelId="{A71BF8A4-576A-4BC2-9256-5019D678450D}" type="parTrans" cxnId="{F1C0E5FA-A6FC-4B84-99B0-0EA85EAA7F7E}">
      <dgm:prSet/>
      <dgm:spPr/>
      <dgm:t>
        <a:bodyPr/>
        <a:lstStyle/>
        <a:p>
          <a:endParaRPr lang="ru-RU"/>
        </a:p>
      </dgm:t>
    </dgm:pt>
    <dgm:pt modelId="{CF0F6079-9811-484B-8939-BA732E759EE2}" type="sibTrans" cxnId="{F1C0E5FA-A6FC-4B84-99B0-0EA85EAA7F7E}">
      <dgm:prSet/>
      <dgm:spPr/>
      <dgm:t>
        <a:bodyPr/>
        <a:lstStyle/>
        <a:p>
          <a:endParaRPr lang="ru-RU"/>
        </a:p>
      </dgm:t>
    </dgm:pt>
    <dgm:pt modelId="{402C8181-183B-4E14-B23E-A6571F75EF5F}">
      <dgm:prSet custT="1"/>
      <dgm:spPr/>
      <dgm:t>
        <a:bodyPr/>
        <a:lstStyle/>
        <a:p>
          <a:pPr algn="l" rtl="0">
            <a:lnSpc>
              <a:spcPct val="80000"/>
            </a:lnSpc>
            <a:spcAft>
              <a:spcPts val="1200"/>
            </a:spcAft>
          </a:pPr>
          <a:r>
            <a:rPr lang="ru-RU" sz="2400" b="0" dirty="0">
              <a:latin typeface="Arial" pitchFamily="34" charset="0"/>
              <a:cs typeface="Arial" pitchFamily="34" charset="0"/>
            </a:rPr>
            <a:t>особенностей развития детей с ОВЗ,</a:t>
          </a:r>
          <a:br>
            <a:rPr lang="ru-RU" sz="2400" b="0" dirty="0">
              <a:latin typeface="Arial" pitchFamily="34" charset="0"/>
              <a:cs typeface="Arial" pitchFamily="34" charset="0"/>
            </a:rPr>
          </a:br>
          <a:r>
            <a:rPr lang="ru-RU" sz="2400" b="0" dirty="0">
              <a:latin typeface="Arial" pitchFamily="34" charset="0"/>
              <a:cs typeface="Arial" pitchFamily="34" charset="0"/>
            </a:rPr>
            <a:t>в том числе детей-инвалидов</a:t>
          </a:r>
        </a:p>
      </dgm:t>
    </dgm:pt>
    <dgm:pt modelId="{D78DE80A-5C72-4A9B-BB1A-D5A08CCD4CFD}" type="parTrans" cxnId="{A21F5FDB-56AD-4BA9-954B-88A055F6C7F9}">
      <dgm:prSet/>
      <dgm:spPr/>
      <dgm:t>
        <a:bodyPr/>
        <a:lstStyle/>
        <a:p>
          <a:endParaRPr lang="ru-RU"/>
        </a:p>
      </dgm:t>
    </dgm:pt>
    <dgm:pt modelId="{DFCEC5DB-5F52-44F8-8835-33435EC1464C}" type="sibTrans" cxnId="{A21F5FDB-56AD-4BA9-954B-88A055F6C7F9}">
      <dgm:prSet/>
      <dgm:spPr/>
      <dgm:t>
        <a:bodyPr/>
        <a:lstStyle/>
        <a:p>
          <a:endParaRPr lang="ru-RU"/>
        </a:p>
      </dgm:t>
    </dgm:pt>
    <dgm:pt modelId="{9C10AAEC-362A-4D7C-9D97-B07B8D1C1182}" type="pres">
      <dgm:prSet presAssocID="{0A62AE0B-9AE2-4EE4-835A-E9B134131496}" presName="linear" presStyleCnt="0">
        <dgm:presLayoutVars>
          <dgm:dir/>
          <dgm:animLvl val="lvl"/>
          <dgm:resizeHandles val="exact"/>
        </dgm:presLayoutVars>
      </dgm:prSet>
      <dgm:spPr/>
    </dgm:pt>
    <dgm:pt modelId="{905A4162-EA0A-481D-A85F-29EF2A153036}" type="pres">
      <dgm:prSet presAssocID="{A0DFC91D-F34F-49E7-AF25-1F5CBA60B04E}" presName="parentLin" presStyleCnt="0"/>
      <dgm:spPr/>
    </dgm:pt>
    <dgm:pt modelId="{692A2111-EE6E-440E-92D9-8EA5CE0EB960}" type="pres">
      <dgm:prSet presAssocID="{A0DFC91D-F34F-49E7-AF25-1F5CBA60B04E}" presName="parentLeftMargin" presStyleLbl="node1" presStyleIdx="0" presStyleCnt="1"/>
      <dgm:spPr/>
    </dgm:pt>
    <dgm:pt modelId="{09857C3D-36FF-4201-A28A-09EDD190ADED}" type="pres">
      <dgm:prSet presAssocID="{A0DFC91D-F34F-49E7-AF25-1F5CBA60B04E}" presName="parentText" presStyleLbl="node1" presStyleIdx="0" presStyleCnt="1" custScaleX="113570" custScaleY="30193" custLinFactNeighborY="-33902">
        <dgm:presLayoutVars>
          <dgm:chMax val="0"/>
          <dgm:bulletEnabled val="1"/>
        </dgm:presLayoutVars>
      </dgm:prSet>
      <dgm:spPr/>
    </dgm:pt>
    <dgm:pt modelId="{9C5A0867-E94F-4A84-8A20-6966642A6812}" type="pres">
      <dgm:prSet presAssocID="{A0DFC91D-F34F-49E7-AF25-1F5CBA60B04E}" presName="negativeSpace" presStyleCnt="0"/>
      <dgm:spPr/>
    </dgm:pt>
    <dgm:pt modelId="{D4F10A6F-8045-4ACC-8A8A-3F3C26443A57}" type="pres">
      <dgm:prSet presAssocID="{A0DFC91D-F34F-49E7-AF25-1F5CBA60B04E}" presName="childText" presStyleLbl="conFgAcc1" presStyleIdx="0" presStyleCnt="1" custScaleY="83782" custLinFactNeighborY="9925">
        <dgm:presLayoutVars>
          <dgm:bulletEnabled val="1"/>
        </dgm:presLayoutVars>
      </dgm:prSet>
      <dgm:spPr/>
    </dgm:pt>
  </dgm:ptLst>
  <dgm:cxnLst>
    <dgm:cxn modelId="{13E45A1F-A9BA-4DAF-9D68-3B1B784D154B}" type="presOf" srcId="{BB33DDED-89FC-4871-B6F3-4EE5760B0A61}" destId="{D4F10A6F-8045-4ACC-8A8A-3F3C26443A57}" srcOrd="0" destOrd="0" presId="urn:microsoft.com/office/officeart/2005/8/layout/list1"/>
    <dgm:cxn modelId="{8733CC61-5B9F-4A15-9C9F-8A389BFDB075}" srcId="{0A62AE0B-9AE2-4EE4-835A-E9B134131496}" destId="{A0DFC91D-F34F-49E7-AF25-1F5CBA60B04E}" srcOrd="0" destOrd="0" parTransId="{A13CB34F-393E-4236-9C0C-42E1E50B925B}" sibTransId="{92B41178-7301-4841-844B-B206E7A48765}"/>
    <dgm:cxn modelId="{680CFE67-CD05-4BD2-9EE2-E5CAA2797675}" srcId="{A0DFC91D-F34F-49E7-AF25-1F5CBA60B04E}" destId="{BB33DDED-89FC-4871-B6F3-4EE5760B0A61}" srcOrd="0" destOrd="0" parTransId="{9241F6D3-C8AA-4DDF-82AF-F6BBAA307485}" sibTransId="{136CA856-A90C-48AF-BDD8-FF332B03F597}"/>
    <dgm:cxn modelId="{7F83194C-240C-4CF7-BFE9-6D70F818540D}" type="presOf" srcId="{0A62AE0B-9AE2-4EE4-835A-E9B134131496}" destId="{9C10AAEC-362A-4D7C-9D97-B07B8D1C1182}" srcOrd="0" destOrd="0" presId="urn:microsoft.com/office/officeart/2005/8/layout/list1"/>
    <dgm:cxn modelId="{8AB168A6-6A6F-4B47-94BF-D1CD62E24DE7}" type="presOf" srcId="{402C8181-183B-4E14-B23E-A6571F75EF5F}" destId="{D4F10A6F-8045-4ACC-8A8A-3F3C26443A57}" srcOrd="0" destOrd="2" presId="urn:microsoft.com/office/officeart/2005/8/layout/list1"/>
    <dgm:cxn modelId="{263F82AD-7E67-4580-BD26-C8875E210CC8}" type="presOf" srcId="{A0DFC91D-F34F-49E7-AF25-1F5CBA60B04E}" destId="{692A2111-EE6E-440E-92D9-8EA5CE0EB960}" srcOrd="0" destOrd="0" presId="urn:microsoft.com/office/officeart/2005/8/layout/list1"/>
    <dgm:cxn modelId="{4F9A6DBA-203C-4BA6-82EF-5CA2F392275C}" type="presOf" srcId="{5CE9F5F7-C606-485A-B045-4C13D0DD053A}" destId="{D4F10A6F-8045-4ACC-8A8A-3F3C26443A57}" srcOrd="0" destOrd="1" presId="urn:microsoft.com/office/officeart/2005/8/layout/list1"/>
    <dgm:cxn modelId="{AEBEB7D6-E26E-4484-A102-D17129F62634}" type="presOf" srcId="{A0DFC91D-F34F-49E7-AF25-1F5CBA60B04E}" destId="{09857C3D-36FF-4201-A28A-09EDD190ADED}" srcOrd="1" destOrd="0" presId="urn:microsoft.com/office/officeart/2005/8/layout/list1"/>
    <dgm:cxn modelId="{A21F5FDB-56AD-4BA9-954B-88A055F6C7F9}" srcId="{BB33DDED-89FC-4871-B6F3-4EE5760B0A61}" destId="{402C8181-183B-4E14-B23E-A6571F75EF5F}" srcOrd="1" destOrd="0" parTransId="{D78DE80A-5C72-4A9B-BB1A-D5A08CCD4CFD}" sibTransId="{DFCEC5DB-5F52-44F8-8835-33435EC1464C}"/>
    <dgm:cxn modelId="{F1C0E5FA-A6FC-4B84-99B0-0EA85EAA7F7E}" srcId="{BB33DDED-89FC-4871-B6F3-4EE5760B0A61}" destId="{5CE9F5F7-C606-485A-B045-4C13D0DD053A}" srcOrd="0" destOrd="0" parTransId="{A71BF8A4-576A-4BC2-9256-5019D678450D}" sibTransId="{CF0F6079-9811-484B-8939-BA732E759EE2}"/>
    <dgm:cxn modelId="{A2BC0D45-46A7-48B0-AC03-896C39510350}" type="presParOf" srcId="{9C10AAEC-362A-4D7C-9D97-B07B8D1C1182}" destId="{905A4162-EA0A-481D-A85F-29EF2A153036}" srcOrd="0" destOrd="0" presId="urn:microsoft.com/office/officeart/2005/8/layout/list1"/>
    <dgm:cxn modelId="{8A8B17DF-90FB-4C8F-AE53-C9B7AB1654C3}" type="presParOf" srcId="{905A4162-EA0A-481D-A85F-29EF2A153036}" destId="{692A2111-EE6E-440E-92D9-8EA5CE0EB960}" srcOrd="0" destOrd="0" presId="urn:microsoft.com/office/officeart/2005/8/layout/list1"/>
    <dgm:cxn modelId="{D7F2530F-60A9-427E-A244-20E5CC4A54E4}" type="presParOf" srcId="{905A4162-EA0A-481D-A85F-29EF2A153036}" destId="{09857C3D-36FF-4201-A28A-09EDD190ADED}" srcOrd="1" destOrd="0" presId="urn:microsoft.com/office/officeart/2005/8/layout/list1"/>
    <dgm:cxn modelId="{39DCF9C0-F0E6-4867-A629-0D489A466E94}" type="presParOf" srcId="{9C10AAEC-362A-4D7C-9D97-B07B8D1C1182}" destId="{9C5A0867-E94F-4A84-8A20-6966642A6812}" srcOrd="1" destOrd="0" presId="urn:microsoft.com/office/officeart/2005/8/layout/list1"/>
    <dgm:cxn modelId="{01B130AB-5154-4CBC-9934-5842C7C91462}" type="presParOf" srcId="{9C10AAEC-362A-4D7C-9D97-B07B8D1C1182}" destId="{D4F10A6F-8045-4ACC-8A8A-3F3C26443A5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800" b="1" dirty="0">
              <a:latin typeface="Arial" pitchFamily="34" charset="0"/>
              <a:cs typeface="Arial" pitchFamily="34" charset="0"/>
            </a:rPr>
            <a:t>Содержательный  раздел</a:t>
          </a: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описание образовательной деятельности в соответствии с пятью образовательными областями, с учётом используемых ПООП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и методических пособий, обеспечивающих реализацию данных программ</a:t>
          </a: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4861A42-1614-40FB-9D15-FA22B1861974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описание вариативных форм, способов, методов и средств реализации Программы</a:t>
          </a:r>
        </a:p>
      </dgm:t>
    </dgm:pt>
    <dgm:pt modelId="{1FBE05AB-FE90-40D3-BB58-348B738F1842}" type="parTrans" cxnId="{AF5ACA8B-5684-4B32-B423-9C62320361B2}">
      <dgm:prSet/>
      <dgm:spPr/>
      <dgm:t>
        <a:bodyPr/>
        <a:lstStyle/>
        <a:p>
          <a:endParaRPr lang="ru-RU"/>
        </a:p>
      </dgm:t>
    </dgm:pt>
    <dgm:pt modelId="{C4E2F253-7E11-4140-BC29-5072C9270E14}" type="sibTrans" cxnId="{AF5ACA8B-5684-4B32-B423-9C62320361B2}">
      <dgm:prSet/>
      <dgm:spPr/>
      <dgm:t>
        <a:bodyPr/>
        <a:lstStyle/>
        <a:p>
          <a:endParaRPr lang="ru-RU"/>
        </a:p>
      </dgm:t>
    </dgm:pt>
    <dgm:pt modelId="{2BEC5FA7-491F-40D7-A91E-E2BB1F039418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описание образовательной деятельности по профессиональной коррекции нарушений развития детей</a:t>
          </a:r>
        </a:p>
      </dgm:t>
    </dgm:pt>
    <dgm:pt modelId="{C6516A41-2D8C-4348-8B58-1ADD1F17A181}" type="parTrans" cxnId="{A93E7909-F860-4E4B-AE7D-D75C3D6348A5}">
      <dgm:prSet/>
      <dgm:spPr/>
      <dgm:t>
        <a:bodyPr/>
        <a:lstStyle/>
        <a:p>
          <a:endParaRPr lang="ru-RU"/>
        </a:p>
      </dgm:t>
    </dgm:pt>
    <dgm:pt modelId="{F4EB334C-78E8-4FFE-8BF7-548C813B7180}" type="sibTrans" cxnId="{A93E7909-F860-4E4B-AE7D-D75C3D6348A5}">
      <dgm:prSet/>
      <dgm:spPr/>
      <dgm:t>
        <a:bodyPr/>
        <a:lstStyle/>
        <a:p>
          <a:endParaRPr lang="ru-RU"/>
        </a:p>
      </dgm:t>
    </dgm:pt>
    <dgm:pt modelId="{3582847D-FC3D-4631-9D1E-4511D067A827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особенности образовательной деятельности разных видов 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и культурных практик</a:t>
          </a:r>
        </a:p>
      </dgm:t>
    </dgm:pt>
    <dgm:pt modelId="{435D8E5D-FD78-4319-9966-4B5780A7937D}" type="parTrans" cxnId="{7EB120CD-95E3-4E31-8178-C09C3E69C35A}">
      <dgm:prSet/>
      <dgm:spPr/>
      <dgm:t>
        <a:bodyPr/>
        <a:lstStyle/>
        <a:p>
          <a:endParaRPr lang="ru-RU"/>
        </a:p>
      </dgm:t>
    </dgm:pt>
    <dgm:pt modelId="{EEEDA9D3-80B7-4C8C-851C-B18E0440CFEB}" type="sibTrans" cxnId="{7EB120CD-95E3-4E31-8178-C09C3E69C35A}">
      <dgm:prSet/>
      <dgm:spPr/>
      <dgm:t>
        <a:bodyPr/>
        <a:lstStyle/>
        <a:p>
          <a:endParaRPr lang="ru-RU"/>
        </a:p>
      </dgm:t>
    </dgm:pt>
    <dgm:pt modelId="{27F65BF6-2A31-4CAF-8BAE-488CA0CF1CE1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способы и направления поддержки детской инициативы</a:t>
          </a:r>
        </a:p>
      </dgm:t>
    </dgm:pt>
    <dgm:pt modelId="{760D18ED-DC9A-47B8-A2F4-F660DDAFE3E4}" type="parTrans" cxnId="{F9E65040-EC63-4177-9285-434DEB15CE02}">
      <dgm:prSet/>
      <dgm:spPr/>
      <dgm:t>
        <a:bodyPr/>
        <a:lstStyle/>
        <a:p>
          <a:endParaRPr lang="ru-RU"/>
        </a:p>
      </dgm:t>
    </dgm:pt>
    <dgm:pt modelId="{1C606AD5-D2E1-497D-96A4-399D6CDBA249}" type="sibTrans" cxnId="{F9E65040-EC63-4177-9285-434DEB15CE02}">
      <dgm:prSet/>
      <dgm:spPr/>
      <dgm:t>
        <a:bodyPr/>
        <a:lstStyle/>
        <a:p>
          <a:endParaRPr lang="ru-RU"/>
        </a:p>
      </dgm:t>
    </dgm:pt>
    <dgm:pt modelId="{C85E45AC-82A7-4E7C-9B2E-0BE37DD644FE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особенности взаимодействия педагогического коллектива с семьями</a:t>
          </a:r>
        </a:p>
      </dgm:t>
    </dgm:pt>
    <dgm:pt modelId="{2FE16C30-9F94-4ED8-B883-11D450D3A437}" type="parTrans" cxnId="{3D20D5C2-3A97-4055-9432-0C6D252039CA}">
      <dgm:prSet/>
      <dgm:spPr/>
      <dgm:t>
        <a:bodyPr/>
        <a:lstStyle/>
        <a:p>
          <a:endParaRPr lang="ru-RU"/>
        </a:p>
      </dgm:t>
    </dgm:pt>
    <dgm:pt modelId="{064B5332-881C-4F3C-AB23-E5BF45A657B2}" type="sibTrans" cxnId="{3D20D5C2-3A97-4055-9432-0C6D252039CA}">
      <dgm:prSet/>
      <dgm:spPr/>
      <dgm:t>
        <a:bodyPr/>
        <a:lstStyle/>
        <a:p>
          <a:endParaRPr lang="ru-RU"/>
        </a:p>
      </dgm:t>
    </dgm:pt>
    <dgm:pt modelId="{83AAE482-765F-4D91-B62C-33E3D9476738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иные характеристики содержания Программы, наиболее существенные с точки зрения авторов</a:t>
          </a:r>
        </a:p>
      </dgm:t>
    </dgm:pt>
    <dgm:pt modelId="{B3AD0793-4F50-418B-BF90-948015EF8940}" type="parTrans" cxnId="{BB55BA8C-0B98-4641-A701-796169A588B0}">
      <dgm:prSet/>
      <dgm:spPr/>
      <dgm:t>
        <a:bodyPr/>
        <a:lstStyle/>
        <a:p>
          <a:endParaRPr lang="ru-RU"/>
        </a:p>
      </dgm:t>
    </dgm:pt>
    <dgm:pt modelId="{2E34456A-6A8B-4BA3-A3CA-1D3D6C6B2239}" type="sibTrans" cxnId="{BB55BA8C-0B98-4641-A701-796169A588B0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</dgm:pt>
    <dgm:pt modelId="{8A1022BA-4976-4CF1-831A-55BA8DB6E0D2}" type="pres">
      <dgm:prSet presAssocID="{B320A83A-0842-4E90-9B15-706C6E8D2613}" presName="parentLin" presStyleCnt="0"/>
      <dgm:spPr/>
    </dgm:pt>
    <dgm:pt modelId="{BEAE3B9B-FC39-45D7-88AC-1EF34A72587E}" type="pres">
      <dgm:prSet presAssocID="{B320A83A-0842-4E90-9B15-706C6E8D2613}" presName="parentLeftMargin" presStyleLbl="node1" presStyleIdx="0" presStyleCnt="1"/>
      <dgm:spPr/>
    </dgm:pt>
    <dgm:pt modelId="{35581F5D-3A7F-49A4-BE90-691626527ED2}" type="pres">
      <dgm:prSet presAssocID="{B320A83A-0842-4E90-9B15-706C6E8D2613}" presName="parentText" presStyleLbl="node1" presStyleIdx="0" presStyleCnt="1" custScaleX="98748" custScaleY="208070">
        <dgm:presLayoutVars>
          <dgm:chMax val="0"/>
          <dgm:bulletEnabled val="1"/>
        </dgm:presLayoutVars>
      </dgm:prSet>
      <dgm:spPr/>
    </dgm:pt>
    <dgm:pt modelId="{A6F888F7-2B28-496D-A915-9FFD252922C5}" type="pres">
      <dgm:prSet presAssocID="{B320A83A-0842-4E90-9B15-706C6E8D2613}" presName="negativeSpace" presStyleCnt="0"/>
      <dgm:spPr/>
    </dgm:pt>
    <dgm:pt modelId="{76D800E8-F55D-4306-B57C-6DF74DCC36FC}" type="pres">
      <dgm:prSet presAssocID="{B320A83A-0842-4E90-9B15-706C6E8D2613}" presName="childText" presStyleLbl="conFgAcc1" presStyleIdx="0" presStyleCnt="1" custScaleX="78946">
        <dgm:presLayoutVars>
          <dgm:bulletEnabled val="1"/>
        </dgm:presLayoutVars>
      </dgm:prSet>
      <dgm:spPr/>
    </dgm:pt>
  </dgm:ptLst>
  <dgm:cxnLst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A93E7909-F860-4E4B-AE7D-D75C3D6348A5}" srcId="{B320A83A-0842-4E90-9B15-706C6E8D2613}" destId="{2BEC5FA7-491F-40D7-A91E-E2BB1F039418}" srcOrd="2" destOrd="0" parTransId="{C6516A41-2D8C-4348-8B58-1ADD1F17A181}" sibTransId="{F4EB334C-78E8-4FFE-8BF7-548C813B7180}"/>
    <dgm:cxn modelId="{65F34311-1708-40BF-8949-2D726680D420}" type="presOf" srcId="{83AAE482-765F-4D91-B62C-33E3D9476738}" destId="{76D800E8-F55D-4306-B57C-6DF74DCC36FC}" srcOrd="0" destOrd="6" presId="urn:microsoft.com/office/officeart/2005/8/layout/list1"/>
    <dgm:cxn modelId="{81F01215-70F5-450A-A947-1DF3F7A98716}" type="presOf" srcId="{F622D70D-D2C8-495C-A6DE-D5D098694297}" destId="{76D800E8-F55D-4306-B57C-6DF74DCC36FC}" srcOrd="0" destOrd="0" presId="urn:microsoft.com/office/officeart/2005/8/layout/list1"/>
    <dgm:cxn modelId="{F9E65040-EC63-4177-9285-434DEB15CE02}" srcId="{B320A83A-0842-4E90-9B15-706C6E8D2613}" destId="{27F65BF6-2A31-4CAF-8BAE-488CA0CF1CE1}" srcOrd="4" destOrd="0" parTransId="{760D18ED-DC9A-47B8-A2F4-F660DDAFE3E4}" sibTransId="{1C606AD5-D2E1-497D-96A4-399D6CDBA249}"/>
    <dgm:cxn modelId="{47EC035D-1D8B-4B4F-AA33-22096BF549E3}" type="presOf" srcId="{27F65BF6-2A31-4CAF-8BAE-488CA0CF1CE1}" destId="{76D800E8-F55D-4306-B57C-6DF74DCC36FC}" srcOrd="0" destOrd="4" presId="urn:microsoft.com/office/officeart/2005/8/layout/list1"/>
    <dgm:cxn modelId="{D7D6575D-F48F-4ACB-A158-9D78104A2209}" type="presOf" srcId="{B320A83A-0842-4E90-9B15-706C6E8D2613}" destId="{BEAE3B9B-FC39-45D7-88AC-1EF34A72587E}" srcOrd="0" destOrd="0" presId="urn:microsoft.com/office/officeart/2005/8/layout/list1"/>
    <dgm:cxn modelId="{345DE746-610F-416C-8341-2FDF3119C965}" type="presOf" srcId="{6E529879-A33A-452F-BD37-593DE1ED699F}" destId="{B4F93557-2C89-467D-B888-84557F1F169D}" srcOrd="0" destOrd="0" presId="urn:microsoft.com/office/officeart/2005/8/layout/list1"/>
    <dgm:cxn modelId="{B7A16D59-503B-45B4-A229-AEA3679732BC}" type="presOf" srcId="{44861A42-1614-40FB-9D15-FA22B1861974}" destId="{76D800E8-F55D-4306-B57C-6DF74DCC36FC}" srcOrd="0" destOrd="1" presId="urn:microsoft.com/office/officeart/2005/8/layout/list1"/>
    <dgm:cxn modelId="{AF5ACA8B-5684-4B32-B423-9C62320361B2}" srcId="{B320A83A-0842-4E90-9B15-706C6E8D2613}" destId="{44861A42-1614-40FB-9D15-FA22B1861974}" srcOrd="1" destOrd="0" parTransId="{1FBE05AB-FE90-40D3-BB58-348B738F1842}" sibTransId="{C4E2F253-7E11-4140-BC29-5072C9270E14}"/>
    <dgm:cxn modelId="{BB55BA8C-0B98-4641-A701-796169A588B0}" srcId="{B320A83A-0842-4E90-9B15-706C6E8D2613}" destId="{83AAE482-765F-4D91-B62C-33E3D9476738}" srcOrd="6" destOrd="0" parTransId="{B3AD0793-4F50-418B-BF90-948015EF8940}" sibTransId="{2E34456A-6A8B-4BA3-A3CA-1D3D6C6B2239}"/>
    <dgm:cxn modelId="{E3DDB5B1-9EB5-43E3-91B2-C9A6CED87339}" type="presOf" srcId="{2BEC5FA7-491F-40D7-A91E-E2BB1F039418}" destId="{76D800E8-F55D-4306-B57C-6DF74DCC36FC}" srcOrd="0" destOrd="2" presId="urn:microsoft.com/office/officeart/2005/8/layout/list1"/>
    <dgm:cxn modelId="{3D20D5C2-3A97-4055-9432-0C6D252039CA}" srcId="{B320A83A-0842-4E90-9B15-706C6E8D2613}" destId="{C85E45AC-82A7-4E7C-9B2E-0BE37DD644FE}" srcOrd="5" destOrd="0" parTransId="{2FE16C30-9F94-4ED8-B883-11D450D3A437}" sibTransId="{064B5332-881C-4F3C-AB23-E5BF45A657B2}"/>
    <dgm:cxn modelId="{50283DCA-5163-4441-A11A-D1AD6C52FACC}" type="presOf" srcId="{C85E45AC-82A7-4E7C-9B2E-0BE37DD644FE}" destId="{76D800E8-F55D-4306-B57C-6DF74DCC36FC}" srcOrd="0" destOrd="5" presId="urn:microsoft.com/office/officeart/2005/8/layout/list1"/>
    <dgm:cxn modelId="{7EB120CD-95E3-4E31-8178-C09C3E69C35A}" srcId="{B320A83A-0842-4E90-9B15-706C6E8D2613}" destId="{3582847D-FC3D-4631-9D1E-4511D067A827}" srcOrd="3" destOrd="0" parTransId="{435D8E5D-FD78-4319-9966-4B5780A7937D}" sibTransId="{EEEDA9D3-80B7-4C8C-851C-B18E0440CFEB}"/>
    <dgm:cxn modelId="{5F86AEDE-B883-41EB-A68D-F82B4A43BBCC}" type="presOf" srcId="{B320A83A-0842-4E90-9B15-706C6E8D2613}" destId="{35581F5D-3A7F-49A4-BE90-691626527ED2}" srcOrd="1" destOrd="0" presId="urn:microsoft.com/office/officeart/2005/8/layout/list1"/>
    <dgm:cxn modelId="{DFB4FEF5-3C96-44F0-8254-963E4306B610}" type="presOf" srcId="{3582847D-FC3D-4631-9D1E-4511D067A827}" destId="{76D800E8-F55D-4306-B57C-6DF74DCC36FC}" srcOrd="0" destOrd="3" presId="urn:microsoft.com/office/officeart/2005/8/layout/list1"/>
    <dgm:cxn modelId="{AA95EA3F-8494-4ECB-B8AC-DB8482412701}" type="presParOf" srcId="{B4F93557-2C89-467D-B888-84557F1F169D}" destId="{8A1022BA-4976-4CF1-831A-55BA8DB6E0D2}" srcOrd="0" destOrd="0" presId="urn:microsoft.com/office/officeart/2005/8/layout/list1"/>
    <dgm:cxn modelId="{01ACCBBF-CA62-485D-9F70-5B12D924DCE3}" type="presParOf" srcId="{8A1022BA-4976-4CF1-831A-55BA8DB6E0D2}" destId="{BEAE3B9B-FC39-45D7-88AC-1EF34A72587E}" srcOrd="0" destOrd="0" presId="urn:microsoft.com/office/officeart/2005/8/layout/list1"/>
    <dgm:cxn modelId="{F33E94A8-7ED6-4A24-841A-7995AD007C32}" type="presParOf" srcId="{8A1022BA-4976-4CF1-831A-55BA8DB6E0D2}" destId="{35581F5D-3A7F-49A4-BE90-691626527ED2}" srcOrd="1" destOrd="0" presId="urn:microsoft.com/office/officeart/2005/8/layout/list1"/>
    <dgm:cxn modelId="{7D174D5A-FAEC-4C82-82DE-9A95F93F4038}" type="presParOf" srcId="{B4F93557-2C89-467D-B888-84557F1F169D}" destId="{A6F888F7-2B28-496D-A915-9FFD252922C5}" srcOrd="1" destOrd="0" presId="urn:microsoft.com/office/officeart/2005/8/layout/list1"/>
    <dgm:cxn modelId="{A35FE787-AB33-49A2-875B-BCF773A7D9B2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2C8774-E3ED-4C9A-B4B2-0565C794A5E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304D242-D690-4F05-B04F-35E66E98A57D}">
      <dgm:prSet custT="1"/>
      <dgm:spPr/>
      <dgm:t>
        <a:bodyPr/>
        <a:lstStyle/>
        <a:p>
          <a:pPr rtl="0"/>
          <a:r>
            <a:rPr lang="ru-RU" sz="1800" b="1" dirty="0">
              <a:latin typeface="Arial" pitchFamily="34" charset="0"/>
              <a:cs typeface="Arial" pitchFamily="34" charset="0"/>
            </a:rPr>
            <a:t>Включает различные направления, выбранные участниками образовательных отношений из числа парциальных и иных программ и/или созданных ими самостоятельно</a:t>
          </a:r>
        </a:p>
      </dgm:t>
    </dgm:pt>
    <dgm:pt modelId="{77908702-52FF-4DB4-AE4D-AB963F0F864C}" type="parTrans" cxnId="{0311FDFB-82E1-4F48-88D1-89E39DB988B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038DFBD-9422-43C3-A5A6-1397B11098C5}" type="sibTrans" cxnId="{0311FDFB-82E1-4F48-88D1-89E39DB988B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438323B-BAA2-4743-85B8-1F736205C695}">
      <dgm:prSet custT="1"/>
      <dgm:spPr/>
      <dgm:t>
        <a:bodyPr/>
        <a:lstStyle/>
        <a:p>
          <a:pPr rtl="0"/>
          <a:r>
            <a:rPr lang="ru-RU" sz="1800" b="1" dirty="0">
              <a:latin typeface="Arial" pitchFamily="34" charset="0"/>
              <a:cs typeface="Arial" pitchFamily="34" charset="0"/>
            </a:rPr>
            <a:t>Учитывает образовательные потребности, интересы  и мотивы  детей,  членов их семей и педагогов  и может быть</a:t>
          </a:r>
          <a:br>
            <a:rPr lang="ru-RU" sz="1800" b="1" dirty="0">
              <a:latin typeface="Arial" pitchFamily="34" charset="0"/>
              <a:cs typeface="Arial" pitchFamily="34" charset="0"/>
            </a:rPr>
          </a:br>
          <a:r>
            <a:rPr lang="ru-RU" sz="1800" b="1" dirty="0">
              <a:latin typeface="Arial" pitchFamily="34" charset="0"/>
              <a:cs typeface="Arial" pitchFamily="34" charset="0"/>
            </a:rPr>
            <a:t>ориентирована  на:</a:t>
          </a:r>
        </a:p>
      </dgm:t>
    </dgm:pt>
    <dgm:pt modelId="{75CD9DE9-FC0D-47F8-B712-693B67AD017F}" type="parTrans" cxnId="{7C1CDF77-B7E5-4783-945E-027A433B90A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9DB2C7-AEB1-4E7C-98E7-C93C013F3AD7}" type="sibTrans" cxnId="{7C1CDF77-B7E5-4783-945E-027A433B90A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0849353-57CF-4CB8-92FF-06FA2180421F}">
      <dgm:prSet custT="1"/>
      <dgm:spPr/>
      <dgm:t>
        <a:bodyPr/>
        <a:lstStyle/>
        <a:p>
          <a:pPr rtl="0"/>
          <a:r>
            <a:rPr lang="ru-RU" sz="1800" b="1" dirty="0">
              <a:latin typeface="Arial" pitchFamily="34" charset="0"/>
              <a:cs typeface="Arial" pitchFamily="34" charset="0"/>
            </a:rPr>
            <a:t>специфику национальных, </a:t>
          </a:r>
          <a:r>
            <a:rPr lang="ru-RU" sz="1800" b="1" dirty="0" err="1">
              <a:latin typeface="Arial" pitchFamily="34" charset="0"/>
              <a:cs typeface="Arial" pitchFamily="34" charset="0"/>
            </a:rPr>
            <a:t>социокультурных</a:t>
          </a:r>
          <a:r>
            <a:rPr lang="ru-RU" sz="1800" b="1" dirty="0">
              <a:latin typeface="Arial" pitchFamily="34" charset="0"/>
              <a:cs typeface="Arial" pitchFamily="34" charset="0"/>
            </a:rPr>
            <a:t> и иных условий</a:t>
          </a:r>
        </a:p>
      </dgm:t>
    </dgm:pt>
    <dgm:pt modelId="{BC761EAD-BC8C-47F1-B51C-A0BB3A7BF57B}" type="parTrans" cxnId="{FE7B815E-5974-4C58-B526-9543D308F84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7829BF5-E3C3-4434-84C0-4443CBD5ECD8}" type="sibTrans" cxnId="{FE7B815E-5974-4C58-B526-9543D308F84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FD96466-BCEE-40BE-97B9-DFCE017DF4AA}">
      <dgm:prSet custT="1"/>
      <dgm:spPr/>
      <dgm:t>
        <a:bodyPr/>
        <a:lstStyle/>
        <a:p>
          <a:pPr rtl="0"/>
          <a:r>
            <a:rPr lang="ru-RU" sz="1800" b="1" dirty="0">
              <a:latin typeface="Arial" pitchFamily="34" charset="0"/>
              <a:cs typeface="Arial" pitchFamily="34" charset="0"/>
            </a:rPr>
            <a:t>сложившиеся традиции ДОО (группы)</a:t>
          </a:r>
        </a:p>
      </dgm:t>
    </dgm:pt>
    <dgm:pt modelId="{B2749B40-D5FB-4F8F-8235-A090DB0444CE}" type="parTrans" cxnId="{61433FD9-63AB-4EBF-8E56-BCC28FC812C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4D6810C-7957-43C3-8A38-C3529A61D4B6}" type="sibTrans" cxnId="{61433FD9-63AB-4EBF-8E56-BCC28FC812C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E9E779-3996-4CF0-98B9-99DA4F28F7DE}">
      <dgm:prSet custT="1"/>
      <dgm:spPr/>
      <dgm:t>
        <a:bodyPr/>
        <a:lstStyle/>
        <a:p>
          <a:pPr rtl="0"/>
          <a:r>
            <a:rPr lang="ru-RU" sz="1800" b="1" dirty="0">
              <a:latin typeface="Arial" pitchFamily="34" charset="0"/>
              <a:cs typeface="Arial" pitchFamily="34" charset="0"/>
            </a:rPr>
            <a:t>выбор тех парциальных программ и форм организации работы</a:t>
          </a:r>
          <a:br>
            <a:rPr lang="ru-RU" sz="1800" b="1" dirty="0">
              <a:latin typeface="Arial" pitchFamily="34" charset="0"/>
              <a:cs typeface="Arial" pitchFamily="34" charset="0"/>
            </a:rPr>
          </a:br>
          <a:r>
            <a:rPr lang="ru-RU" sz="1800" b="1" dirty="0">
              <a:latin typeface="Arial" pitchFamily="34" charset="0"/>
              <a:cs typeface="Arial" pitchFamily="34" charset="0"/>
            </a:rPr>
            <a:t>с детьми, которые в наибольшей степени соответствуют потребностям и интересам детей, а также возможностям педагогического коллектива</a:t>
          </a:r>
        </a:p>
      </dgm:t>
    </dgm:pt>
    <dgm:pt modelId="{291C96FD-900F-4475-859B-14AD4137B2AA}" type="parTrans" cxnId="{51287599-DFE2-427D-95F5-F9C7F103EC6E}">
      <dgm:prSet/>
      <dgm:spPr/>
      <dgm:t>
        <a:bodyPr/>
        <a:lstStyle/>
        <a:p>
          <a:endParaRPr lang="ru-RU"/>
        </a:p>
      </dgm:t>
    </dgm:pt>
    <dgm:pt modelId="{0678111C-2CA5-4FD4-AC48-6C19003CF2A7}" type="sibTrans" cxnId="{51287599-DFE2-427D-95F5-F9C7F103EC6E}">
      <dgm:prSet/>
      <dgm:spPr/>
      <dgm:t>
        <a:bodyPr/>
        <a:lstStyle/>
        <a:p>
          <a:endParaRPr lang="ru-RU"/>
        </a:p>
      </dgm:t>
    </dgm:pt>
    <dgm:pt modelId="{1BA788C2-8742-4046-A41E-C4AE958F19A8}" type="pres">
      <dgm:prSet presAssocID="{6A2C8774-E3ED-4C9A-B4B2-0565C794A5E5}" presName="linear" presStyleCnt="0">
        <dgm:presLayoutVars>
          <dgm:animLvl val="lvl"/>
          <dgm:resizeHandles val="exact"/>
        </dgm:presLayoutVars>
      </dgm:prSet>
      <dgm:spPr/>
    </dgm:pt>
    <dgm:pt modelId="{1FBEFC02-3F13-4342-9E8F-B20B56D34018}" type="pres">
      <dgm:prSet presAssocID="{9304D242-D690-4F05-B04F-35E66E98A57D}" presName="parentText" presStyleLbl="node1" presStyleIdx="0" presStyleCnt="2" custScaleX="98261" custScaleY="108757" custLinFactY="-24195" custLinFactNeighborY="-100000">
        <dgm:presLayoutVars>
          <dgm:chMax val="0"/>
          <dgm:bulletEnabled val="1"/>
        </dgm:presLayoutVars>
      </dgm:prSet>
      <dgm:spPr/>
    </dgm:pt>
    <dgm:pt modelId="{83B9B1B9-4106-406A-8E02-C271EB1D75B4}" type="pres">
      <dgm:prSet presAssocID="{8038DFBD-9422-43C3-A5A6-1397B11098C5}" presName="spacer" presStyleCnt="0"/>
      <dgm:spPr/>
    </dgm:pt>
    <dgm:pt modelId="{E9E589AD-37B7-4153-8554-A6DE11E395B1}" type="pres">
      <dgm:prSet presAssocID="{5438323B-BAA2-4743-85B8-1F736205C695}" presName="parentText" presStyleLbl="node1" presStyleIdx="1" presStyleCnt="2" custScaleY="89942" custLinFactNeighborY="-3874">
        <dgm:presLayoutVars>
          <dgm:chMax val="0"/>
          <dgm:bulletEnabled val="1"/>
        </dgm:presLayoutVars>
      </dgm:prSet>
      <dgm:spPr/>
    </dgm:pt>
    <dgm:pt modelId="{FC2C0EC9-432E-470F-AAD5-C6AAAC4B007B}" type="pres">
      <dgm:prSet presAssocID="{5438323B-BAA2-4743-85B8-1F736205C695}" presName="childText" presStyleLbl="revTx" presStyleIdx="0" presStyleCnt="1" custScaleY="131976" custLinFactNeighborY="-3869">
        <dgm:presLayoutVars>
          <dgm:bulletEnabled val="1"/>
        </dgm:presLayoutVars>
      </dgm:prSet>
      <dgm:spPr/>
    </dgm:pt>
  </dgm:ptLst>
  <dgm:cxnLst>
    <dgm:cxn modelId="{FE7B815E-5974-4C58-B526-9543D308F846}" srcId="{5438323B-BAA2-4743-85B8-1F736205C695}" destId="{30849353-57CF-4CB8-92FF-06FA2180421F}" srcOrd="0" destOrd="0" parTransId="{BC761EAD-BC8C-47F1-B51C-A0BB3A7BF57B}" sibTransId="{27829BF5-E3C3-4434-84C0-4443CBD5ECD8}"/>
    <dgm:cxn modelId="{7C1CDF77-B7E5-4783-945E-027A433B90A7}" srcId="{6A2C8774-E3ED-4C9A-B4B2-0565C794A5E5}" destId="{5438323B-BAA2-4743-85B8-1F736205C695}" srcOrd="1" destOrd="0" parTransId="{75CD9DE9-FC0D-47F8-B712-693B67AD017F}" sibTransId="{739DB2C7-AEB1-4E7C-98E7-C93C013F3AD7}"/>
    <dgm:cxn modelId="{2E96C081-148A-42B0-BB0A-534E6E661134}" type="presOf" srcId="{9304D242-D690-4F05-B04F-35E66E98A57D}" destId="{1FBEFC02-3F13-4342-9E8F-B20B56D34018}" srcOrd="0" destOrd="0" presId="urn:microsoft.com/office/officeart/2005/8/layout/vList2"/>
    <dgm:cxn modelId="{51287599-DFE2-427D-95F5-F9C7F103EC6E}" srcId="{5438323B-BAA2-4743-85B8-1F736205C695}" destId="{ADE9E779-3996-4CF0-98B9-99DA4F28F7DE}" srcOrd="1" destOrd="0" parTransId="{291C96FD-900F-4475-859B-14AD4137B2AA}" sibTransId="{0678111C-2CA5-4FD4-AC48-6C19003CF2A7}"/>
    <dgm:cxn modelId="{ACB7DF99-FAA7-4A5E-971E-7F90F170FA95}" type="presOf" srcId="{6A2C8774-E3ED-4C9A-B4B2-0565C794A5E5}" destId="{1BA788C2-8742-4046-A41E-C4AE958F19A8}" srcOrd="0" destOrd="0" presId="urn:microsoft.com/office/officeart/2005/8/layout/vList2"/>
    <dgm:cxn modelId="{47F4ADBD-CFE9-4FB4-B9F7-6F09297D1D72}" type="presOf" srcId="{EFD96466-BCEE-40BE-97B9-DFCE017DF4AA}" destId="{FC2C0EC9-432E-470F-AAD5-C6AAAC4B007B}" srcOrd="0" destOrd="2" presId="urn:microsoft.com/office/officeart/2005/8/layout/vList2"/>
    <dgm:cxn modelId="{4666CFC0-31CD-4E60-BCBD-17259ABEED4E}" type="presOf" srcId="{ADE9E779-3996-4CF0-98B9-99DA4F28F7DE}" destId="{FC2C0EC9-432E-470F-AAD5-C6AAAC4B007B}" srcOrd="0" destOrd="1" presId="urn:microsoft.com/office/officeart/2005/8/layout/vList2"/>
    <dgm:cxn modelId="{E90405C4-F6BC-44D9-9679-553C104DD765}" type="presOf" srcId="{30849353-57CF-4CB8-92FF-06FA2180421F}" destId="{FC2C0EC9-432E-470F-AAD5-C6AAAC4B007B}" srcOrd="0" destOrd="0" presId="urn:microsoft.com/office/officeart/2005/8/layout/vList2"/>
    <dgm:cxn modelId="{E1CA9AC5-9915-4F18-9815-92CBC7521D06}" type="presOf" srcId="{5438323B-BAA2-4743-85B8-1F736205C695}" destId="{E9E589AD-37B7-4153-8554-A6DE11E395B1}" srcOrd="0" destOrd="0" presId="urn:microsoft.com/office/officeart/2005/8/layout/vList2"/>
    <dgm:cxn modelId="{61433FD9-63AB-4EBF-8E56-BCC28FC812CF}" srcId="{5438323B-BAA2-4743-85B8-1F736205C695}" destId="{EFD96466-BCEE-40BE-97B9-DFCE017DF4AA}" srcOrd="2" destOrd="0" parTransId="{B2749B40-D5FB-4F8F-8235-A090DB0444CE}" sibTransId="{E4D6810C-7957-43C3-8A38-C3529A61D4B6}"/>
    <dgm:cxn modelId="{0311FDFB-82E1-4F48-88D1-89E39DB988B3}" srcId="{6A2C8774-E3ED-4C9A-B4B2-0565C794A5E5}" destId="{9304D242-D690-4F05-B04F-35E66E98A57D}" srcOrd="0" destOrd="0" parTransId="{77908702-52FF-4DB4-AE4D-AB963F0F864C}" sibTransId="{8038DFBD-9422-43C3-A5A6-1397B11098C5}"/>
    <dgm:cxn modelId="{0F96C811-18AB-4643-89A9-A6D906275715}" type="presParOf" srcId="{1BA788C2-8742-4046-A41E-C4AE958F19A8}" destId="{1FBEFC02-3F13-4342-9E8F-B20B56D34018}" srcOrd="0" destOrd="0" presId="urn:microsoft.com/office/officeart/2005/8/layout/vList2"/>
    <dgm:cxn modelId="{852AE60A-F2CD-4CA4-9247-C5F751AD8FEE}" type="presParOf" srcId="{1BA788C2-8742-4046-A41E-C4AE958F19A8}" destId="{83B9B1B9-4106-406A-8E02-C271EB1D75B4}" srcOrd="1" destOrd="0" presId="urn:microsoft.com/office/officeart/2005/8/layout/vList2"/>
    <dgm:cxn modelId="{79A81ECE-1D07-4A77-8092-38173D846B0C}" type="presParOf" srcId="{1BA788C2-8742-4046-A41E-C4AE958F19A8}" destId="{E9E589AD-37B7-4153-8554-A6DE11E395B1}" srcOrd="2" destOrd="0" presId="urn:microsoft.com/office/officeart/2005/8/layout/vList2"/>
    <dgm:cxn modelId="{7B29FFCA-27E4-4622-9F2A-454C773598B4}" type="presParOf" srcId="{1BA788C2-8742-4046-A41E-C4AE958F19A8}" destId="{FC2C0EC9-432E-470F-AAD5-C6AAAC4B007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E529879-A33A-452F-BD37-593DE1ED699F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20A83A-0842-4E90-9B15-706C6E8D2613}">
      <dgm:prSet custT="1"/>
      <dgm:spPr/>
      <dgm:t>
        <a:bodyPr/>
        <a:lstStyle/>
        <a:p>
          <a:pPr rtl="0"/>
          <a:r>
            <a:rPr lang="ru-RU" sz="2800" b="1" dirty="0">
              <a:latin typeface="Arial" pitchFamily="34" charset="0"/>
              <a:cs typeface="Arial" pitchFamily="34" charset="0"/>
            </a:rPr>
            <a:t>Организационный  раздел</a:t>
          </a:r>
        </a:p>
      </dgm:t>
    </dgm:pt>
    <dgm:pt modelId="{566EE23F-485A-4DB6-BB56-FA7294BF6039}" type="par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A85AF2-5D4C-4169-BBF9-BE7FCD9A3523}" type="sibTrans" cxnId="{4BFE5C07-219E-4DE3-8E51-0B777AB3E30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22D70D-D2C8-495C-A6DE-D5D098694297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описание материально-технического обеспечения Программы, обеспеченности методическими материалами и средствами обучения и воспитания</a:t>
          </a:r>
        </a:p>
      </dgm:t>
    </dgm:pt>
    <dgm:pt modelId="{9D211F2C-62F2-483F-B2EC-BE1C84D0B895}" type="par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AA79153-9EB0-4D4D-AA53-A2B857568E1F}" type="sibTrans" cxnId="{7BDF5F06-5E11-4C65-9E86-F64D08BF91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AB947C6-9169-41E3-88DE-35B497D53E26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распорядок и /или режим дня</a:t>
          </a:r>
        </a:p>
      </dgm:t>
    </dgm:pt>
    <dgm:pt modelId="{761E8B6A-63E6-42E7-AF7B-E5F96B0745EA}" type="parTrans" cxnId="{72E35D78-489D-45C6-B3A9-10A45FFED676}">
      <dgm:prSet/>
      <dgm:spPr/>
      <dgm:t>
        <a:bodyPr/>
        <a:lstStyle/>
        <a:p>
          <a:endParaRPr lang="ru-RU"/>
        </a:p>
      </dgm:t>
    </dgm:pt>
    <dgm:pt modelId="{1783AD9D-80F3-4B51-8E00-5B4B8ABC15A3}" type="sibTrans" cxnId="{72E35D78-489D-45C6-B3A9-10A45FFED676}">
      <dgm:prSet/>
      <dgm:spPr/>
      <dgm:t>
        <a:bodyPr/>
        <a:lstStyle/>
        <a:p>
          <a:endParaRPr lang="ru-RU"/>
        </a:p>
      </dgm:t>
    </dgm:pt>
    <dgm:pt modelId="{7D4367A9-4D46-4E73-8829-FCD7E46C0C2B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особенности традиционных событий, праздников, мероприятий</a:t>
          </a:r>
        </a:p>
      </dgm:t>
    </dgm:pt>
    <dgm:pt modelId="{4BAF83FE-EA8D-4E25-8966-C32CBA07C809}" type="parTrans" cxnId="{63B12CB2-902B-474B-8757-6A087FB402F1}">
      <dgm:prSet/>
      <dgm:spPr/>
      <dgm:t>
        <a:bodyPr/>
        <a:lstStyle/>
        <a:p>
          <a:endParaRPr lang="ru-RU"/>
        </a:p>
      </dgm:t>
    </dgm:pt>
    <dgm:pt modelId="{2495C9C4-54BA-4EE5-89E6-C8F060FC98AA}" type="sibTrans" cxnId="{63B12CB2-902B-474B-8757-6A087FB402F1}">
      <dgm:prSet/>
      <dgm:spPr/>
      <dgm:t>
        <a:bodyPr/>
        <a:lstStyle/>
        <a:p>
          <a:endParaRPr lang="ru-RU"/>
        </a:p>
      </dgm:t>
    </dgm:pt>
    <dgm:pt modelId="{7303ADFB-216D-4B8C-BD60-25F1EFAA0C99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особенности организации развивающей предметно-пространственной среды</a:t>
          </a:r>
        </a:p>
      </dgm:t>
    </dgm:pt>
    <dgm:pt modelId="{BE0C9D11-E45B-4E90-AA65-343B167DD327}" type="parTrans" cxnId="{E7CC9232-B0D8-4B8C-BE94-01C1C5B86D4D}">
      <dgm:prSet/>
      <dgm:spPr/>
      <dgm:t>
        <a:bodyPr/>
        <a:lstStyle/>
        <a:p>
          <a:endParaRPr lang="ru-RU"/>
        </a:p>
      </dgm:t>
    </dgm:pt>
    <dgm:pt modelId="{73161519-2050-447C-95F8-C12BAEFE83F0}" type="sibTrans" cxnId="{E7CC9232-B0D8-4B8C-BE94-01C1C5B86D4D}">
      <dgm:prSet/>
      <dgm:spPr/>
      <dgm:t>
        <a:bodyPr/>
        <a:lstStyle/>
        <a:p>
          <a:endParaRPr lang="ru-RU"/>
        </a:p>
      </dgm:t>
    </dgm:pt>
    <dgm:pt modelId="{B4F93557-2C89-467D-B888-84557F1F169D}" type="pres">
      <dgm:prSet presAssocID="{6E529879-A33A-452F-BD37-593DE1ED699F}" presName="linear" presStyleCnt="0">
        <dgm:presLayoutVars>
          <dgm:dir/>
          <dgm:animLvl val="lvl"/>
          <dgm:resizeHandles val="exact"/>
        </dgm:presLayoutVars>
      </dgm:prSet>
      <dgm:spPr/>
    </dgm:pt>
    <dgm:pt modelId="{8A1022BA-4976-4CF1-831A-55BA8DB6E0D2}" type="pres">
      <dgm:prSet presAssocID="{B320A83A-0842-4E90-9B15-706C6E8D2613}" presName="parentLin" presStyleCnt="0"/>
      <dgm:spPr/>
    </dgm:pt>
    <dgm:pt modelId="{BEAE3B9B-FC39-45D7-88AC-1EF34A72587E}" type="pres">
      <dgm:prSet presAssocID="{B320A83A-0842-4E90-9B15-706C6E8D2613}" presName="parentLeftMargin" presStyleLbl="node1" presStyleIdx="0" presStyleCnt="1"/>
      <dgm:spPr/>
    </dgm:pt>
    <dgm:pt modelId="{35581F5D-3A7F-49A4-BE90-691626527ED2}" type="pres">
      <dgm:prSet presAssocID="{B320A83A-0842-4E90-9B15-706C6E8D2613}" presName="parentText" presStyleLbl="node1" presStyleIdx="0" presStyleCnt="1" custScaleX="127567" custScaleY="142320">
        <dgm:presLayoutVars>
          <dgm:chMax val="0"/>
          <dgm:bulletEnabled val="1"/>
        </dgm:presLayoutVars>
      </dgm:prSet>
      <dgm:spPr/>
    </dgm:pt>
    <dgm:pt modelId="{A6F888F7-2B28-496D-A915-9FFD252922C5}" type="pres">
      <dgm:prSet presAssocID="{B320A83A-0842-4E90-9B15-706C6E8D2613}" presName="negativeSpace" presStyleCnt="0"/>
      <dgm:spPr/>
    </dgm:pt>
    <dgm:pt modelId="{76D800E8-F55D-4306-B57C-6DF74DCC36FC}" type="pres">
      <dgm:prSet presAssocID="{B320A83A-0842-4E90-9B15-706C6E8D2613}" presName="childText" presStyleLbl="conFgAcc1" presStyleIdx="0" presStyleCnt="1" custScaleX="83320">
        <dgm:presLayoutVars>
          <dgm:bulletEnabled val="1"/>
        </dgm:presLayoutVars>
      </dgm:prSet>
      <dgm:spPr/>
    </dgm:pt>
  </dgm:ptLst>
  <dgm:cxnLst>
    <dgm:cxn modelId="{7BDF5F06-5E11-4C65-9E86-F64D08BF910E}" srcId="{B320A83A-0842-4E90-9B15-706C6E8D2613}" destId="{F622D70D-D2C8-495C-A6DE-D5D098694297}" srcOrd="0" destOrd="0" parTransId="{9D211F2C-62F2-483F-B2EC-BE1C84D0B895}" sibTransId="{AAA79153-9EB0-4D4D-AA53-A2B857568E1F}"/>
    <dgm:cxn modelId="{4BFE5C07-219E-4DE3-8E51-0B777AB3E30A}" srcId="{6E529879-A33A-452F-BD37-593DE1ED699F}" destId="{B320A83A-0842-4E90-9B15-706C6E8D2613}" srcOrd="0" destOrd="0" parTransId="{566EE23F-485A-4DB6-BB56-FA7294BF6039}" sibTransId="{61A85AF2-5D4C-4169-BBF9-BE7FCD9A3523}"/>
    <dgm:cxn modelId="{B00B920F-15D0-4351-90D6-FFAAB95D3539}" type="presOf" srcId="{6E529879-A33A-452F-BD37-593DE1ED699F}" destId="{B4F93557-2C89-467D-B888-84557F1F169D}" srcOrd="0" destOrd="0" presId="urn:microsoft.com/office/officeart/2005/8/layout/list1"/>
    <dgm:cxn modelId="{E7CC9232-B0D8-4B8C-BE94-01C1C5B86D4D}" srcId="{B320A83A-0842-4E90-9B15-706C6E8D2613}" destId="{7303ADFB-216D-4B8C-BD60-25F1EFAA0C99}" srcOrd="3" destOrd="0" parTransId="{BE0C9D11-E45B-4E90-AA65-343B167DD327}" sibTransId="{73161519-2050-447C-95F8-C12BAEFE83F0}"/>
    <dgm:cxn modelId="{198C1C36-94F8-4631-AE53-7F380B91409D}" type="presOf" srcId="{7D4367A9-4D46-4E73-8829-FCD7E46C0C2B}" destId="{76D800E8-F55D-4306-B57C-6DF74DCC36FC}" srcOrd="0" destOrd="2" presId="urn:microsoft.com/office/officeart/2005/8/layout/list1"/>
    <dgm:cxn modelId="{D5A58D3A-474C-403A-98D3-5D08F68FBC29}" type="presOf" srcId="{B320A83A-0842-4E90-9B15-706C6E8D2613}" destId="{BEAE3B9B-FC39-45D7-88AC-1EF34A72587E}" srcOrd="0" destOrd="0" presId="urn:microsoft.com/office/officeart/2005/8/layout/list1"/>
    <dgm:cxn modelId="{72E35D78-489D-45C6-B3A9-10A45FFED676}" srcId="{B320A83A-0842-4E90-9B15-706C6E8D2613}" destId="{1AB947C6-9169-41E3-88DE-35B497D53E26}" srcOrd="1" destOrd="0" parTransId="{761E8B6A-63E6-42E7-AF7B-E5F96B0745EA}" sibTransId="{1783AD9D-80F3-4B51-8E00-5B4B8ABC15A3}"/>
    <dgm:cxn modelId="{8C36D57D-4EA0-40EC-BF07-E73BC5864812}" type="presOf" srcId="{1AB947C6-9169-41E3-88DE-35B497D53E26}" destId="{76D800E8-F55D-4306-B57C-6DF74DCC36FC}" srcOrd="0" destOrd="1" presId="urn:microsoft.com/office/officeart/2005/8/layout/list1"/>
    <dgm:cxn modelId="{63B12CB2-902B-474B-8757-6A087FB402F1}" srcId="{B320A83A-0842-4E90-9B15-706C6E8D2613}" destId="{7D4367A9-4D46-4E73-8829-FCD7E46C0C2B}" srcOrd="2" destOrd="0" parTransId="{4BAF83FE-EA8D-4E25-8966-C32CBA07C809}" sibTransId="{2495C9C4-54BA-4EE5-89E6-C8F060FC98AA}"/>
    <dgm:cxn modelId="{743AA8BC-9266-4308-AA6F-08AE936459EC}" type="presOf" srcId="{7303ADFB-216D-4B8C-BD60-25F1EFAA0C99}" destId="{76D800E8-F55D-4306-B57C-6DF74DCC36FC}" srcOrd="0" destOrd="3" presId="urn:microsoft.com/office/officeart/2005/8/layout/list1"/>
    <dgm:cxn modelId="{1EAF16C7-A62F-4712-A43D-01953CC50F46}" type="presOf" srcId="{F622D70D-D2C8-495C-A6DE-D5D098694297}" destId="{76D800E8-F55D-4306-B57C-6DF74DCC36FC}" srcOrd="0" destOrd="0" presId="urn:microsoft.com/office/officeart/2005/8/layout/list1"/>
    <dgm:cxn modelId="{C678D3D3-115E-4B21-A58C-55197319570D}" type="presOf" srcId="{B320A83A-0842-4E90-9B15-706C6E8D2613}" destId="{35581F5D-3A7F-49A4-BE90-691626527ED2}" srcOrd="1" destOrd="0" presId="urn:microsoft.com/office/officeart/2005/8/layout/list1"/>
    <dgm:cxn modelId="{8F401046-64CC-49DC-812E-49F2708179C7}" type="presParOf" srcId="{B4F93557-2C89-467D-B888-84557F1F169D}" destId="{8A1022BA-4976-4CF1-831A-55BA8DB6E0D2}" srcOrd="0" destOrd="0" presId="urn:microsoft.com/office/officeart/2005/8/layout/list1"/>
    <dgm:cxn modelId="{3EA5457F-F3A8-43E6-9883-95A7CDF4E109}" type="presParOf" srcId="{8A1022BA-4976-4CF1-831A-55BA8DB6E0D2}" destId="{BEAE3B9B-FC39-45D7-88AC-1EF34A72587E}" srcOrd="0" destOrd="0" presId="urn:microsoft.com/office/officeart/2005/8/layout/list1"/>
    <dgm:cxn modelId="{AC4AFB14-AE03-4B54-98C0-5C9845F3E62D}" type="presParOf" srcId="{8A1022BA-4976-4CF1-831A-55BA8DB6E0D2}" destId="{35581F5D-3A7F-49A4-BE90-691626527ED2}" srcOrd="1" destOrd="0" presId="urn:microsoft.com/office/officeart/2005/8/layout/list1"/>
    <dgm:cxn modelId="{003FE5D3-2DFA-4DDB-A670-2C9C9EA26391}" type="presParOf" srcId="{B4F93557-2C89-467D-B888-84557F1F169D}" destId="{A6F888F7-2B28-496D-A915-9FFD252922C5}" srcOrd="1" destOrd="0" presId="urn:microsoft.com/office/officeart/2005/8/layout/list1"/>
    <dgm:cxn modelId="{1006B3B1-D6E6-413C-849B-CC499C1BD30E}" type="presParOf" srcId="{B4F93557-2C89-467D-B888-84557F1F169D}" destId="{76D800E8-F55D-4306-B57C-6DF74DCC36F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Разрабатывается и утверждается Организацией самостоятельно в соответствии с настоящим Стандартом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и </a:t>
          </a:r>
          <a:r>
            <a: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 учётом </a:t>
          </a:r>
          <a:r>
            <a:rPr lang="ru-RU" dirty="0">
              <a:latin typeface="Arial" pitchFamily="34" charset="0"/>
              <a:cs typeface="Arial" pitchFamily="34" charset="0"/>
            </a:rPr>
            <a:t>Примерных программ</a:t>
          </a: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Организации</a:t>
          </a: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>
              <a:latin typeface="Arial" pitchFamily="34" charset="0"/>
              <a:cs typeface="Arial" pitchFamily="34" charset="0"/>
            </a:rPr>
            <a:t>*</a:t>
          </a:r>
          <a:r>
            <a:rPr lang="ru-RU" dirty="0">
              <a:latin typeface="Arial" pitchFamily="34" charset="0"/>
              <a:cs typeface="Arial" pitchFamily="34" charset="0"/>
            </a:rPr>
            <a:t> Организация может разрабатывать и реализовывать различные ООП с разной продолжительностью  пребывания детей в течение суток</a:t>
          </a: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</dgm:pt>
    <dgm:pt modelId="{74DE9E22-24B3-4701-BD08-A176D4317B2C}" type="pres">
      <dgm:prSet presAssocID="{1F019D97-E912-4A9C-87EB-2A898F9069AE}" presName="parentText" presStyleLbl="node1" presStyleIdx="0" presStyleCnt="3" custScaleX="100000">
        <dgm:presLayoutVars>
          <dgm:chMax val="0"/>
          <dgm:bulletEnabled val="1"/>
        </dgm:presLayoutVars>
      </dgm:prSet>
      <dgm:spPr/>
    </dgm:pt>
    <dgm:pt modelId="{AA5E82CC-C3E5-4565-B230-821BB9F8B307}" type="pres">
      <dgm:prSet presAssocID="{DEA9ADC4-EC65-419E-A92C-00FB4527DA04}" presName="spacer" presStyleCnt="0"/>
      <dgm:spPr/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162AA2-7FE0-49B1-A4E2-4F49BB87F968}" type="pres">
      <dgm:prSet presAssocID="{119C52B9-1B19-49C7-9866-B91CCFE83B6E}" presName="spacer" presStyleCnt="0"/>
      <dgm:spPr/>
    </dgm:pt>
    <dgm:pt modelId="{90124486-78A2-4D19-882F-F9E6B4FA8832}" type="pres">
      <dgm:prSet presAssocID="{C29C2764-79F0-48F2-AE09-5BE83C7AB8F7}" presName="parentText" presStyleLbl="node1" presStyleIdx="2" presStyleCnt="3" custScaleY="63992" custLinFactY="25761" custLinFactNeighborY="100000">
        <dgm:presLayoutVars>
          <dgm:chMax val="0"/>
          <dgm:bulletEnabled val="1"/>
        </dgm:presLayoutVars>
      </dgm:prSet>
      <dgm:spPr/>
    </dgm:pt>
  </dgm:ptLst>
  <dgm:cxnLst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5C054E18-7695-4DF8-9A8C-276403C30B9A}" type="presOf" srcId="{DC6FDB31-06A6-46C3-9488-819C32A08F5C}" destId="{6D99D8ED-06F1-4236-BBA0-C377186672CA}" srcOrd="0" destOrd="0" presId="urn:microsoft.com/office/officeart/2005/8/layout/vList2"/>
    <dgm:cxn modelId="{312A4A20-0E18-40E3-BC6C-3EE6E219BE06}" type="presOf" srcId="{1F019D97-E912-4A9C-87EB-2A898F9069AE}" destId="{74DE9E22-24B3-4701-BD08-A176D4317B2C}" srcOrd="0" destOrd="0" presId="urn:microsoft.com/office/officeart/2005/8/layout/vList2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779DF881-CF7E-48BB-8AE3-56837E7EE8CF}" type="presOf" srcId="{2B6F7D31-4FEC-44EE-8011-1E4B5DE5CC84}" destId="{4A52D9B5-2F72-468F-AF9C-9D6D57CDA8B2}" srcOrd="0" destOrd="0" presId="urn:microsoft.com/office/officeart/2005/8/layout/vList2"/>
    <dgm:cxn modelId="{A4260EBD-FC26-43A2-B999-13AD4D3391EF}" type="presOf" srcId="{C29C2764-79F0-48F2-AE09-5BE83C7AB8F7}" destId="{90124486-78A2-4D19-882F-F9E6B4FA8832}" srcOrd="0" destOrd="0" presId="urn:microsoft.com/office/officeart/2005/8/layout/vList2"/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10BAA750-775B-46E3-AE2A-6F8007670CA5}" type="presParOf" srcId="{4A52D9B5-2F72-468F-AF9C-9D6D57CDA8B2}" destId="{74DE9E22-24B3-4701-BD08-A176D4317B2C}" srcOrd="0" destOrd="0" presId="urn:microsoft.com/office/officeart/2005/8/layout/vList2"/>
    <dgm:cxn modelId="{7313D17E-D98B-44DA-A712-13CD8C36007E}" type="presParOf" srcId="{4A52D9B5-2F72-468F-AF9C-9D6D57CDA8B2}" destId="{AA5E82CC-C3E5-4565-B230-821BB9F8B307}" srcOrd="1" destOrd="0" presId="urn:microsoft.com/office/officeart/2005/8/layout/vList2"/>
    <dgm:cxn modelId="{5B5C13B1-1636-4EC4-B139-0E61716B9D11}" type="presParOf" srcId="{4A52D9B5-2F72-468F-AF9C-9D6D57CDA8B2}" destId="{6D99D8ED-06F1-4236-BBA0-C377186672CA}" srcOrd="2" destOrd="0" presId="urn:microsoft.com/office/officeart/2005/8/layout/vList2"/>
    <dgm:cxn modelId="{A4B344E3-FAE4-4751-80B5-703B3928F2EC}" type="presParOf" srcId="{4A52D9B5-2F72-468F-AF9C-9D6D57CDA8B2}" destId="{D3162AA2-7FE0-49B1-A4E2-4F49BB87F968}" srcOrd="3" destOrd="0" presId="urn:microsoft.com/office/officeart/2005/8/layout/vList2"/>
    <dgm:cxn modelId="{B8FDB4B5-A626-4E4B-8373-CF27D5671953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>
              <a:latin typeface="Arial" pitchFamily="34" charset="0"/>
              <a:cs typeface="Arial" pitchFamily="34" charset="0"/>
            </a:rPr>
            <a:t>Уважение к человеческому достоинству детей, формирование и поддержка их положительной самооценки, уверенности</a:t>
          </a:r>
          <a:br>
            <a:rPr lang="ru-RU" sz="2000">
              <a:latin typeface="Arial" pitchFamily="34" charset="0"/>
              <a:cs typeface="Arial" pitchFamily="34" charset="0"/>
            </a:rPr>
          </a:br>
          <a:r>
            <a:rPr lang="ru-RU" sz="2000">
              <a:latin typeface="Arial" pitchFamily="34" charset="0"/>
              <a:cs typeface="Arial" pitchFamily="34" charset="0"/>
            </a:rPr>
            <a:t>в собственных возможностях и способностях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>
              <a:latin typeface="Arial" pitchFamily="34" charset="0"/>
              <a:cs typeface="Arial" pitchFamily="34" charset="0"/>
            </a:rPr>
            <a:t>Использование</a:t>
          </a:r>
          <a:br>
            <a:rPr lang="ru-RU" sz="2000">
              <a:latin typeface="Arial" pitchFamily="34" charset="0"/>
              <a:cs typeface="Arial" pitchFamily="34" charset="0"/>
            </a:rPr>
          </a:br>
          <a:r>
            <a:rPr lang="ru-RU" sz="2000">
              <a:latin typeface="Arial" pitchFamily="34" charset="0"/>
              <a:cs typeface="Arial" pitchFamily="34" charset="0"/>
            </a:rPr>
            <a:t>в образовательной деятельности форм и методов работы, соответствующих</a:t>
          </a:r>
          <a:br>
            <a:rPr lang="ru-RU" sz="2000">
              <a:latin typeface="Arial" pitchFamily="34" charset="0"/>
              <a:cs typeface="Arial" pitchFamily="34" charset="0"/>
            </a:rPr>
          </a:br>
          <a:r>
            <a:rPr lang="ru-RU" sz="2000">
              <a:latin typeface="Arial" pitchFamily="34" charset="0"/>
              <a:cs typeface="Arial" pitchFamily="34" charset="0"/>
            </a:rPr>
            <a:t>возрастным</a:t>
          </a:r>
          <a:br>
            <a:rPr lang="ru-RU" sz="2000">
              <a:latin typeface="Arial" pitchFamily="34" charset="0"/>
              <a:cs typeface="Arial" pitchFamily="34" charset="0"/>
            </a:rPr>
          </a:br>
          <a:r>
            <a:rPr lang="ru-RU" sz="2000">
              <a:latin typeface="Arial" pitchFamily="34" charset="0"/>
              <a:cs typeface="Arial" pitchFamily="34" charset="0"/>
            </a:rPr>
            <a:t>и индивидуальным особенностям детей</a:t>
          </a:r>
          <a:br>
            <a:rPr lang="ru-RU" sz="2000">
              <a:latin typeface="Arial" pitchFamily="34" charset="0"/>
              <a:cs typeface="Arial" pitchFamily="34" charset="0"/>
            </a:rPr>
          </a:br>
          <a:r>
            <a:rPr lang="ru-RU" sz="1600">
              <a:latin typeface="Arial" pitchFamily="34" charset="0"/>
              <a:cs typeface="Arial" pitchFamily="34" charset="0"/>
            </a:rPr>
            <a:t>(недопустимость как искусственного ускорения, так и искусственного замедления развития детей)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</dgm:pt>
    <dgm:pt modelId="{C02D9254-0AC2-44D3-BA9C-3F46CE8BA099}" type="pres">
      <dgm:prSet presAssocID="{D84315C6-6ED7-47C7-A514-DEC0A47A331B}" presName="sibTrans" presStyleLbl="sibTrans2D1" presStyleIdx="0" presStyleCnt="0"/>
      <dgm:spPr/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</dgm:pt>
  </dgm:ptLst>
  <dgm:cxnLst>
    <dgm:cxn modelId="{5CE7B077-66CB-460A-91B4-FE6EACBB682C}" type="presOf" srcId="{148526C8-55E4-4BF1-9E48-4DD4FF6195B7}" destId="{27412F2C-C3A2-4D57-9799-7FBBB0D068DC}" srcOrd="0" destOrd="0" presId="urn:microsoft.com/office/officeart/2005/8/layout/pList1#1"/>
    <dgm:cxn modelId="{F5F2025A-1249-4F4A-8946-57C2FF0D2838}" type="presOf" srcId="{D84315C6-6ED7-47C7-A514-DEC0A47A331B}" destId="{C02D9254-0AC2-44D3-BA9C-3F46CE8BA099}" srcOrd="0" destOrd="0" presId="urn:microsoft.com/office/officeart/2005/8/layout/pList1#1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D94B3AC4-3BC9-4533-8D86-8506A15660F2}" type="presOf" srcId="{1A12A046-9F39-4618-A74B-EC66D6822DFB}" destId="{CA3D9AF5-B8D3-41C1-BF91-E43BD1585208}" srcOrd="0" destOrd="0" presId="urn:microsoft.com/office/officeart/2005/8/layout/pList1#1"/>
    <dgm:cxn modelId="{9A04BCEA-2E0C-4B3C-985B-E686A159A9D6}" type="presOf" srcId="{0328E45E-7C07-4665-9EB3-A35F84733661}" destId="{48311774-F3A7-4292-8BA1-88547EA138B8}" srcOrd="0" destOrd="0" presId="urn:microsoft.com/office/officeart/2005/8/layout/pList1#1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4B9C0089-B40A-498C-8BC4-C55795768098}" type="presParOf" srcId="{48311774-F3A7-4292-8BA1-88547EA138B8}" destId="{E84073DF-48AE-4EAD-AC19-FB9F0400AB64}" srcOrd="0" destOrd="0" presId="urn:microsoft.com/office/officeart/2005/8/layout/pList1#1"/>
    <dgm:cxn modelId="{5E83ADA3-E929-42CD-8D78-C811199905CC}" type="presParOf" srcId="{E84073DF-48AE-4EAD-AC19-FB9F0400AB64}" destId="{F3B22369-DB2E-4CA3-B223-40B553298DBF}" srcOrd="0" destOrd="0" presId="urn:microsoft.com/office/officeart/2005/8/layout/pList1#1"/>
    <dgm:cxn modelId="{3A0689DC-5595-4E24-AF21-BD3AD921E967}" type="presParOf" srcId="{E84073DF-48AE-4EAD-AC19-FB9F0400AB64}" destId="{27412F2C-C3A2-4D57-9799-7FBBB0D068DC}" srcOrd="1" destOrd="0" presId="urn:microsoft.com/office/officeart/2005/8/layout/pList1#1"/>
    <dgm:cxn modelId="{B0C75BB1-5847-4818-B7D2-9D0D40BC353C}" type="presParOf" srcId="{48311774-F3A7-4292-8BA1-88547EA138B8}" destId="{C02D9254-0AC2-44D3-BA9C-3F46CE8BA099}" srcOrd="1" destOrd="0" presId="urn:microsoft.com/office/officeart/2005/8/layout/pList1#1"/>
    <dgm:cxn modelId="{4CA44181-50A9-4D68-80D8-299362198E18}" type="presParOf" srcId="{48311774-F3A7-4292-8BA1-88547EA138B8}" destId="{991E0164-AC72-47A7-AE7D-A02D1D4E2224}" srcOrd="2" destOrd="0" presId="urn:microsoft.com/office/officeart/2005/8/layout/pList1#1"/>
    <dgm:cxn modelId="{1CF8F4AC-F508-4464-9A15-ABCB6C059E26}" type="presParOf" srcId="{991E0164-AC72-47A7-AE7D-A02D1D4E2224}" destId="{F0A4E98A-A8CC-4C07-8031-3D30C407419B}" srcOrd="0" destOrd="0" presId="urn:microsoft.com/office/officeart/2005/8/layout/pList1#1"/>
    <dgm:cxn modelId="{2B2FB05C-9134-467E-8F20-8FB5BA47E74E}" type="presParOf" srcId="{991E0164-AC72-47A7-AE7D-A02D1D4E2224}" destId="{CA3D9AF5-B8D3-41C1-BF91-E43BD1585208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Построение образовательной деятельности на основе взаимодействия взрослых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r>
            <a:rPr lang="ru-RU" sz="2000" dirty="0">
              <a:latin typeface="Arial" pitchFamily="34" charset="0"/>
              <a:cs typeface="Arial" pitchFamily="34" charset="0"/>
            </a:rPr>
            <a:t>с детьми, ориентированного на интересы и возможности каждого ребёнка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r>
            <a:rPr lang="ru-RU" sz="2000" dirty="0">
              <a:latin typeface="Arial" pitchFamily="34" charset="0"/>
              <a:cs typeface="Arial" pitchFamily="34" charset="0"/>
            </a:rPr>
            <a:t>и учитывающего социальную ситуацию его развития</a:t>
          </a: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Поддержка взрослыми положительного, доброжелательного отношения детей друг к другу и взаимодействия детей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r>
            <a:rPr lang="ru-RU" sz="2000" dirty="0">
              <a:latin typeface="Arial" pitchFamily="34" charset="0"/>
              <a:cs typeface="Arial" pitchFamily="34" charset="0"/>
            </a:rPr>
            <a:t>в разных видах деятельности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</dgm:pt>
    <dgm:pt modelId="{C02D9254-0AC2-44D3-BA9C-3F46CE8BA099}" type="pres">
      <dgm:prSet presAssocID="{D84315C6-6ED7-47C7-A514-DEC0A47A331B}" presName="sibTrans" presStyleLbl="sibTrans2D1" presStyleIdx="0" presStyleCnt="0"/>
      <dgm:spPr/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</dgm:pt>
  </dgm:ptLst>
  <dgm:cxnLst>
    <dgm:cxn modelId="{826FC806-05EF-4846-AB7B-EF7BB65CE63B}" type="presOf" srcId="{0328E45E-7C07-4665-9EB3-A35F84733661}" destId="{48311774-F3A7-4292-8BA1-88547EA138B8}" srcOrd="0" destOrd="0" presId="urn:microsoft.com/office/officeart/2005/8/layout/pList1#2"/>
    <dgm:cxn modelId="{5C16112F-3C2A-4264-B1F8-29848806F953}" type="presOf" srcId="{148526C8-55E4-4BF1-9E48-4DD4FF6195B7}" destId="{27412F2C-C3A2-4D57-9799-7FBBB0D068DC}" srcOrd="0" destOrd="0" presId="urn:microsoft.com/office/officeart/2005/8/layout/pList1#2"/>
    <dgm:cxn modelId="{4FA31446-AA76-4AAA-A95F-C190A00BB518}" type="presOf" srcId="{1A12A046-9F39-4618-A74B-EC66D6822DFB}" destId="{CA3D9AF5-B8D3-41C1-BF91-E43BD1585208}" srcOrd="0" destOrd="0" presId="urn:microsoft.com/office/officeart/2005/8/layout/pList1#2"/>
    <dgm:cxn modelId="{B6A8DD4A-77BF-4817-B8E7-565650B692C7}" type="presOf" srcId="{D84315C6-6ED7-47C7-A514-DEC0A47A331B}" destId="{C02D9254-0AC2-44D3-BA9C-3F46CE8BA099}" srcOrd="0" destOrd="0" presId="urn:microsoft.com/office/officeart/2005/8/layout/pList1#2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71D73CCD-29CA-41BE-8008-D39835704E75}" type="presParOf" srcId="{48311774-F3A7-4292-8BA1-88547EA138B8}" destId="{E84073DF-48AE-4EAD-AC19-FB9F0400AB64}" srcOrd="0" destOrd="0" presId="urn:microsoft.com/office/officeart/2005/8/layout/pList1#2"/>
    <dgm:cxn modelId="{0E8A7462-37AF-4154-918F-59165666EC42}" type="presParOf" srcId="{E84073DF-48AE-4EAD-AC19-FB9F0400AB64}" destId="{F3B22369-DB2E-4CA3-B223-40B553298DBF}" srcOrd="0" destOrd="0" presId="urn:microsoft.com/office/officeart/2005/8/layout/pList1#2"/>
    <dgm:cxn modelId="{B1A00448-5F66-4202-A7D1-35BA476E9466}" type="presParOf" srcId="{E84073DF-48AE-4EAD-AC19-FB9F0400AB64}" destId="{27412F2C-C3A2-4D57-9799-7FBBB0D068DC}" srcOrd="1" destOrd="0" presId="urn:microsoft.com/office/officeart/2005/8/layout/pList1#2"/>
    <dgm:cxn modelId="{FB9F96BE-50A7-4C95-BE8C-405FDB424696}" type="presParOf" srcId="{48311774-F3A7-4292-8BA1-88547EA138B8}" destId="{C02D9254-0AC2-44D3-BA9C-3F46CE8BA099}" srcOrd="1" destOrd="0" presId="urn:microsoft.com/office/officeart/2005/8/layout/pList1#2"/>
    <dgm:cxn modelId="{F535C119-5F93-49A1-B3B2-20742C4E7966}" type="presParOf" srcId="{48311774-F3A7-4292-8BA1-88547EA138B8}" destId="{991E0164-AC72-47A7-AE7D-A02D1D4E2224}" srcOrd="2" destOrd="0" presId="urn:microsoft.com/office/officeart/2005/8/layout/pList1#2"/>
    <dgm:cxn modelId="{E40970EF-6BDB-47A2-8F2F-9D070DFC25FB}" type="presParOf" srcId="{991E0164-AC72-47A7-AE7D-A02D1D4E2224}" destId="{F0A4E98A-A8CC-4C07-8031-3D30C407419B}" srcOrd="0" destOrd="0" presId="urn:microsoft.com/office/officeart/2005/8/layout/pList1#2"/>
    <dgm:cxn modelId="{847B576E-B3D8-4C63-9035-C8A8417C4C95}" type="presParOf" srcId="{991E0164-AC72-47A7-AE7D-A02D1D4E2224}" destId="{CA3D9AF5-B8D3-41C1-BF91-E43BD1585208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Поддержка инициативы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r>
            <a:rPr lang="ru-RU" sz="2000" dirty="0">
              <a:latin typeface="Arial" pitchFamily="34" charset="0"/>
              <a:cs typeface="Arial" pitchFamily="34" charset="0"/>
            </a:rPr>
            <a:t>и самостоятельности детей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r>
            <a:rPr lang="ru-RU" sz="2000" dirty="0">
              <a:latin typeface="Arial" pitchFamily="34" charset="0"/>
              <a:cs typeface="Arial" pitchFamily="34" charset="0"/>
            </a:rPr>
            <a:t>в специфических для них видах деятельности</a:t>
          </a: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Возможность выбора детьми материалов, видов активности, участников совместной деятельности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r>
            <a:rPr lang="ru-RU" sz="2000" dirty="0">
              <a:latin typeface="Arial" pitchFamily="34" charset="0"/>
              <a:cs typeface="Arial" pitchFamily="34" charset="0"/>
            </a:rPr>
            <a:t>и общения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</dgm:pt>
    <dgm:pt modelId="{C02D9254-0AC2-44D3-BA9C-3F46CE8BA099}" type="pres">
      <dgm:prSet presAssocID="{D84315C6-6ED7-47C7-A514-DEC0A47A331B}" presName="sibTrans" presStyleLbl="sibTrans2D1" presStyleIdx="0" presStyleCnt="0"/>
      <dgm:spPr/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</dgm:pt>
  </dgm:ptLst>
  <dgm:cxnLst>
    <dgm:cxn modelId="{F02FFB10-4073-4FF5-BD63-0601FE15946C}" type="presOf" srcId="{1A12A046-9F39-4618-A74B-EC66D6822DFB}" destId="{CA3D9AF5-B8D3-41C1-BF91-E43BD1585208}" srcOrd="0" destOrd="0" presId="urn:microsoft.com/office/officeart/2005/8/layout/pList1#3"/>
    <dgm:cxn modelId="{3604B073-F477-4D09-A917-EDA490070653}" type="presOf" srcId="{D84315C6-6ED7-47C7-A514-DEC0A47A331B}" destId="{C02D9254-0AC2-44D3-BA9C-3F46CE8BA099}" srcOrd="0" destOrd="0" presId="urn:microsoft.com/office/officeart/2005/8/layout/pList1#3"/>
    <dgm:cxn modelId="{AA09BB54-AA4F-440A-BCF8-7665C1726046}" type="presOf" srcId="{148526C8-55E4-4BF1-9E48-4DD4FF6195B7}" destId="{27412F2C-C3A2-4D57-9799-7FBBB0D068DC}" srcOrd="0" destOrd="0" presId="urn:microsoft.com/office/officeart/2005/8/layout/pList1#3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655928B3-6036-49A3-B5EC-54B2C72187A1}" type="presOf" srcId="{0328E45E-7C07-4665-9EB3-A35F84733661}" destId="{48311774-F3A7-4292-8BA1-88547EA138B8}" srcOrd="0" destOrd="0" presId="urn:microsoft.com/office/officeart/2005/8/layout/pList1#3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AF95E3C7-C486-48F3-8B1D-527F20945517}" type="presParOf" srcId="{48311774-F3A7-4292-8BA1-88547EA138B8}" destId="{E84073DF-48AE-4EAD-AC19-FB9F0400AB64}" srcOrd="0" destOrd="0" presId="urn:microsoft.com/office/officeart/2005/8/layout/pList1#3"/>
    <dgm:cxn modelId="{BB90F5AD-D926-48A4-AAE1-9F2F4BD881B3}" type="presParOf" srcId="{E84073DF-48AE-4EAD-AC19-FB9F0400AB64}" destId="{F3B22369-DB2E-4CA3-B223-40B553298DBF}" srcOrd="0" destOrd="0" presId="urn:microsoft.com/office/officeart/2005/8/layout/pList1#3"/>
    <dgm:cxn modelId="{05EF3FE9-8533-43E7-88C1-EDC1FCA2C2CE}" type="presParOf" srcId="{E84073DF-48AE-4EAD-AC19-FB9F0400AB64}" destId="{27412F2C-C3A2-4D57-9799-7FBBB0D068DC}" srcOrd="1" destOrd="0" presId="urn:microsoft.com/office/officeart/2005/8/layout/pList1#3"/>
    <dgm:cxn modelId="{8FDE7DD6-C5B4-43E7-91BA-20D527AEC55F}" type="presParOf" srcId="{48311774-F3A7-4292-8BA1-88547EA138B8}" destId="{C02D9254-0AC2-44D3-BA9C-3F46CE8BA099}" srcOrd="1" destOrd="0" presId="urn:microsoft.com/office/officeart/2005/8/layout/pList1#3"/>
    <dgm:cxn modelId="{F439D87C-3479-4E5D-9E70-5D028310CC53}" type="presParOf" srcId="{48311774-F3A7-4292-8BA1-88547EA138B8}" destId="{991E0164-AC72-47A7-AE7D-A02D1D4E2224}" srcOrd="2" destOrd="0" presId="urn:microsoft.com/office/officeart/2005/8/layout/pList1#3"/>
    <dgm:cxn modelId="{A544F649-80EC-485E-A507-475A472BE923}" type="presParOf" srcId="{991E0164-AC72-47A7-AE7D-A02D1D4E2224}" destId="{F0A4E98A-A8CC-4C07-8031-3D30C407419B}" srcOrd="0" destOrd="0" presId="urn:microsoft.com/office/officeart/2005/8/layout/pList1#3"/>
    <dgm:cxn modelId="{466BEBB0-CEE7-4EBE-98DE-7178DCD83BCF}" type="presParOf" srcId="{991E0164-AC72-47A7-AE7D-A02D1D4E2224}" destId="{CA3D9AF5-B8D3-41C1-BF91-E43BD1585208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Защита детей от всех форм физического и психического насилия</a:t>
          </a: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Поддержка родителей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r>
            <a:rPr lang="ru-RU" sz="2000" dirty="0">
              <a:latin typeface="Arial" pitchFamily="34" charset="0"/>
              <a:cs typeface="Arial" pitchFamily="34" charset="0"/>
            </a:rPr>
            <a:t>в воспитании детей, охране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r>
            <a:rPr lang="ru-RU" sz="2000" dirty="0">
              <a:latin typeface="Arial" pitchFamily="34" charset="0"/>
              <a:cs typeface="Arial" pitchFamily="34" charset="0"/>
            </a:rPr>
            <a:t>и укреплении их здоровья, вовлечение семей непосредственно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r>
            <a:rPr lang="ru-RU" sz="2000" dirty="0">
              <a:latin typeface="Arial" pitchFamily="34" charset="0"/>
              <a:cs typeface="Arial" pitchFamily="34" charset="0"/>
            </a:rPr>
            <a:t>в образовательную деятельность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</dgm:pt>
    <dgm:pt modelId="{C02D9254-0AC2-44D3-BA9C-3F46CE8BA099}" type="pres">
      <dgm:prSet presAssocID="{D84315C6-6ED7-47C7-A514-DEC0A47A331B}" presName="sibTrans" presStyleLbl="sibTrans2D1" presStyleIdx="0" presStyleCnt="0"/>
      <dgm:spPr/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</dgm:pt>
  </dgm:ptLst>
  <dgm:cxnLst>
    <dgm:cxn modelId="{102ACE62-9A08-4EDC-801B-0ECAA7B6119D}" type="presOf" srcId="{148526C8-55E4-4BF1-9E48-4DD4FF6195B7}" destId="{27412F2C-C3A2-4D57-9799-7FBBB0D068DC}" srcOrd="0" destOrd="0" presId="urn:microsoft.com/office/officeart/2005/8/layout/pList1#4"/>
    <dgm:cxn modelId="{36015F90-C1D1-4F0A-A547-FCD75952F9B0}" type="presOf" srcId="{1A12A046-9F39-4618-A74B-EC66D6822DFB}" destId="{CA3D9AF5-B8D3-41C1-BF91-E43BD1585208}" srcOrd="0" destOrd="0" presId="urn:microsoft.com/office/officeart/2005/8/layout/pList1#4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3A1672E0-AFA3-4320-8B20-7213CB3BCC61}" type="presOf" srcId="{D84315C6-6ED7-47C7-A514-DEC0A47A331B}" destId="{C02D9254-0AC2-44D3-BA9C-3F46CE8BA099}" srcOrd="0" destOrd="0" presId="urn:microsoft.com/office/officeart/2005/8/layout/pList1#4"/>
    <dgm:cxn modelId="{9EA474F0-D033-4B70-9680-3CB56425564A}" type="presOf" srcId="{0328E45E-7C07-4665-9EB3-A35F84733661}" destId="{48311774-F3A7-4292-8BA1-88547EA138B8}" srcOrd="0" destOrd="0" presId="urn:microsoft.com/office/officeart/2005/8/layout/pList1#4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B7F11FC4-57F9-4CDF-B5B8-211B28743CE6}" type="presParOf" srcId="{48311774-F3A7-4292-8BA1-88547EA138B8}" destId="{E84073DF-48AE-4EAD-AC19-FB9F0400AB64}" srcOrd="0" destOrd="0" presId="urn:microsoft.com/office/officeart/2005/8/layout/pList1#4"/>
    <dgm:cxn modelId="{CFD90AFE-9331-4866-BED0-4278855A175A}" type="presParOf" srcId="{E84073DF-48AE-4EAD-AC19-FB9F0400AB64}" destId="{F3B22369-DB2E-4CA3-B223-40B553298DBF}" srcOrd="0" destOrd="0" presId="urn:microsoft.com/office/officeart/2005/8/layout/pList1#4"/>
    <dgm:cxn modelId="{4CEEC70E-77A0-40C0-A637-25A7A2E80A2C}" type="presParOf" srcId="{E84073DF-48AE-4EAD-AC19-FB9F0400AB64}" destId="{27412F2C-C3A2-4D57-9799-7FBBB0D068DC}" srcOrd="1" destOrd="0" presId="urn:microsoft.com/office/officeart/2005/8/layout/pList1#4"/>
    <dgm:cxn modelId="{1E8C7653-C392-4C4C-9312-1BE0030C8BF1}" type="presParOf" srcId="{48311774-F3A7-4292-8BA1-88547EA138B8}" destId="{C02D9254-0AC2-44D3-BA9C-3F46CE8BA099}" srcOrd="1" destOrd="0" presId="urn:microsoft.com/office/officeart/2005/8/layout/pList1#4"/>
    <dgm:cxn modelId="{FEC2B965-3F1B-4DD5-89C9-06D1D1596933}" type="presParOf" srcId="{48311774-F3A7-4292-8BA1-88547EA138B8}" destId="{991E0164-AC72-47A7-AE7D-A02D1D4E2224}" srcOrd="2" destOrd="0" presId="urn:microsoft.com/office/officeart/2005/8/layout/pList1#4"/>
    <dgm:cxn modelId="{288B1E72-9A22-4C8A-A51C-909E8263D74E}" type="presParOf" srcId="{991E0164-AC72-47A7-AE7D-A02D1D4E2224}" destId="{F0A4E98A-A8CC-4C07-8031-3D30C407419B}" srcOrd="0" destOrd="0" presId="urn:microsoft.com/office/officeart/2005/8/layout/pList1#4"/>
    <dgm:cxn modelId="{B95C6086-96E5-4E30-AFD3-130140D869E5}" type="presParOf" srcId="{991E0164-AC72-47A7-AE7D-A02D1D4E2224}" destId="{CA3D9AF5-B8D3-41C1-BF91-E43BD1585208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9B05B9F-3AA8-4CCB-8322-789ECA4001D2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BCE39D1-1C39-4D32-B92F-C9CC9B79374F}">
      <dgm:prSet/>
      <dgm:spPr/>
      <dgm:t>
        <a:bodyPr/>
        <a:lstStyle/>
        <a:p>
          <a:pPr rtl="0"/>
          <a:r>
            <a:rPr lang="ru-RU" b="1" dirty="0">
              <a:latin typeface="Arial" pitchFamily="34" charset="0"/>
              <a:cs typeface="Arial" pitchFamily="34" charset="0"/>
            </a:rPr>
            <a:t>1. Обеспечение эмоционального</a:t>
          </a:r>
          <a:br>
            <a:rPr lang="ru-RU" b="1" dirty="0">
              <a:latin typeface="Arial" pitchFamily="34" charset="0"/>
              <a:cs typeface="Arial" pitchFamily="34" charset="0"/>
            </a:rPr>
          </a:br>
          <a:r>
            <a:rPr lang="ru-RU" b="1" dirty="0">
              <a:latin typeface="Arial" pitchFamily="34" charset="0"/>
              <a:cs typeface="Arial" pitchFamily="34" charset="0"/>
            </a:rPr>
            <a:t>    благополучия через:</a:t>
          </a:r>
        </a:p>
      </dgm:t>
    </dgm:pt>
    <dgm:pt modelId="{CCF82E32-F86C-42BD-82F1-6F661FDC36DB}" type="par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46056E-CC48-421B-BBB0-98BDAE9779FB}" type="sib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EC5E25C-8A85-4561-A812-DA5CCD747425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уважительное отношение к каждому ребёнку, к его чувствам и потребностям</a:t>
          </a:r>
        </a:p>
      </dgm:t>
    </dgm:pt>
    <dgm:pt modelId="{A0FC3605-9595-4355-9821-1E88F41E02E2}" type="parTrans" cxnId="{4ECE05EB-89DA-4E6D-A0DE-310095F1F0E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544961A-C3EE-409E-8153-5CE4A5613907}" type="sibTrans" cxnId="{4ECE05EB-89DA-4E6D-A0DE-310095F1F0E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DBA6D25-1703-4060-BA33-25B8E9C6F8AA}">
      <dgm:prSet/>
      <dgm:spPr/>
      <dgm:t>
        <a:bodyPr/>
        <a:lstStyle/>
        <a:p>
          <a:pPr rtl="0"/>
          <a:endParaRPr lang="ru-RU" dirty="0">
            <a:latin typeface="Arial" pitchFamily="34" charset="0"/>
            <a:cs typeface="Arial" pitchFamily="34" charset="0"/>
          </a:endParaRPr>
        </a:p>
      </dgm:t>
    </dgm:pt>
    <dgm:pt modelId="{7EC3BA3C-3D88-4A26-91BD-6C0B4779DA0D}" type="parTrans" cxnId="{E3843D0E-1CED-48A8-8044-A1A0B8DCF57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CF60A5A-9CD2-4DC7-A227-274FE4860327}" type="sibTrans" cxnId="{E3843D0E-1CED-48A8-8044-A1A0B8DCF57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3F9EFD-53A1-4F95-95A5-7E0C559E7CB7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непосредственное общение с каждым ребёнком</a:t>
          </a:r>
        </a:p>
      </dgm:t>
    </dgm:pt>
    <dgm:pt modelId="{6B762091-38CE-4E0A-B945-0516AE068297}" type="parTrans" cxnId="{E52A9577-5FDF-484B-A506-AF18BCBBCCB6}">
      <dgm:prSet/>
      <dgm:spPr/>
      <dgm:t>
        <a:bodyPr/>
        <a:lstStyle/>
        <a:p>
          <a:endParaRPr lang="ru-RU"/>
        </a:p>
      </dgm:t>
    </dgm:pt>
    <dgm:pt modelId="{F86DC63A-F22A-410F-8B13-F1BA8AA317E9}" type="sibTrans" cxnId="{E52A9577-5FDF-484B-A506-AF18BCBBCCB6}">
      <dgm:prSet/>
      <dgm:spPr/>
      <dgm:t>
        <a:bodyPr/>
        <a:lstStyle/>
        <a:p>
          <a:endParaRPr lang="ru-RU"/>
        </a:p>
      </dgm:t>
    </dgm:pt>
    <dgm:pt modelId="{44255798-5A01-4BB2-A8D0-9F3C1EE20002}" type="pres">
      <dgm:prSet presAssocID="{29B05B9F-3AA8-4CCB-8322-789ECA4001D2}" presName="linear" presStyleCnt="0">
        <dgm:presLayoutVars>
          <dgm:dir/>
          <dgm:animLvl val="lvl"/>
          <dgm:resizeHandles val="exact"/>
        </dgm:presLayoutVars>
      </dgm:prSet>
      <dgm:spPr/>
    </dgm:pt>
    <dgm:pt modelId="{B375FE29-9966-4E82-B9F8-AA79400796B9}" type="pres">
      <dgm:prSet presAssocID="{8BCE39D1-1C39-4D32-B92F-C9CC9B79374F}" presName="parentLin" presStyleCnt="0"/>
      <dgm:spPr/>
    </dgm:pt>
    <dgm:pt modelId="{B3F5E86B-0589-4FF1-B130-85FBFEA3A344}" type="pres">
      <dgm:prSet presAssocID="{8BCE39D1-1C39-4D32-B92F-C9CC9B79374F}" presName="parentLeftMargin" presStyleLbl="node1" presStyleIdx="0" presStyleCnt="1"/>
      <dgm:spPr/>
    </dgm:pt>
    <dgm:pt modelId="{E4F598EC-14B3-4BA9-8BDB-C58609655542}" type="pres">
      <dgm:prSet presAssocID="{8BCE39D1-1C39-4D32-B92F-C9CC9B79374F}" presName="parentText" presStyleLbl="node1" presStyleIdx="0" presStyleCnt="1" custScaleY="133431">
        <dgm:presLayoutVars>
          <dgm:chMax val="0"/>
          <dgm:bulletEnabled val="1"/>
        </dgm:presLayoutVars>
      </dgm:prSet>
      <dgm:spPr/>
    </dgm:pt>
    <dgm:pt modelId="{79F72E27-48EE-44D5-8350-B660364C18E4}" type="pres">
      <dgm:prSet presAssocID="{8BCE39D1-1C39-4D32-B92F-C9CC9B79374F}" presName="negativeSpace" presStyleCnt="0"/>
      <dgm:spPr/>
    </dgm:pt>
    <dgm:pt modelId="{8C591CA5-DA69-4EBE-9034-59CEA34E6D35}" type="pres">
      <dgm:prSet presAssocID="{8BCE39D1-1C39-4D32-B92F-C9CC9B79374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3843D0E-1CED-48A8-8044-A1A0B8DCF571}" srcId="{8BCE39D1-1C39-4D32-B92F-C9CC9B79374F}" destId="{ADBA6D25-1703-4060-BA33-25B8E9C6F8AA}" srcOrd="2" destOrd="0" parTransId="{7EC3BA3C-3D88-4A26-91BD-6C0B4779DA0D}" sibTransId="{7CF60A5A-9CD2-4DC7-A227-274FE4860327}"/>
    <dgm:cxn modelId="{0C997911-B1C5-4A75-9095-170152E17C45}" type="presOf" srcId="{8BCE39D1-1C39-4D32-B92F-C9CC9B79374F}" destId="{B3F5E86B-0589-4FF1-B130-85FBFEA3A344}" srcOrd="0" destOrd="0" presId="urn:microsoft.com/office/officeart/2005/8/layout/list1"/>
    <dgm:cxn modelId="{3684282F-F9BB-4267-99DA-E26242E39DD3}" type="presOf" srcId="{8BCE39D1-1C39-4D32-B92F-C9CC9B79374F}" destId="{E4F598EC-14B3-4BA9-8BDB-C58609655542}" srcOrd="1" destOrd="0" presId="urn:microsoft.com/office/officeart/2005/8/layout/list1"/>
    <dgm:cxn modelId="{52FA0637-DE29-4CFD-87C4-A939013E89B6}" type="presOf" srcId="{ADBA6D25-1703-4060-BA33-25B8E9C6F8AA}" destId="{8C591CA5-DA69-4EBE-9034-59CEA34E6D35}" srcOrd="0" destOrd="2" presId="urn:microsoft.com/office/officeart/2005/8/layout/list1"/>
    <dgm:cxn modelId="{E52A9577-5FDF-484B-A506-AF18BCBBCCB6}" srcId="{8BCE39D1-1C39-4D32-B92F-C9CC9B79374F}" destId="{C03F9EFD-53A1-4F95-95A5-7E0C559E7CB7}" srcOrd="0" destOrd="0" parTransId="{6B762091-38CE-4E0A-B945-0516AE068297}" sibTransId="{F86DC63A-F22A-410F-8B13-F1BA8AA317E9}"/>
    <dgm:cxn modelId="{4F179589-3475-41A6-8E7C-51C404CB7328}" srcId="{29B05B9F-3AA8-4CCB-8322-789ECA4001D2}" destId="{8BCE39D1-1C39-4D32-B92F-C9CC9B79374F}" srcOrd="0" destOrd="0" parTransId="{CCF82E32-F86C-42BD-82F1-6F661FDC36DB}" sibTransId="{1E46056E-CC48-421B-BBB0-98BDAE9779FB}"/>
    <dgm:cxn modelId="{FFEAA28C-27F7-40A9-BB40-78452E25AFA1}" type="presOf" srcId="{C03F9EFD-53A1-4F95-95A5-7E0C559E7CB7}" destId="{8C591CA5-DA69-4EBE-9034-59CEA34E6D35}" srcOrd="0" destOrd="0" presId="urn:microsoft.com/office/officeart/2005/8/layout/list1"/>
    <dgm:cxn modelId="{C9ABBBE4-A6E1-4053-944D-AC164E2E270E}" type="presOf" srcId="{29B05B9F-3AA8-4CCB-8322-789ECA4001D2}" destId="{44255798-5A01-4BB2-A8D0-9F3C1EE20002}" srcOrd="0" destOrd="0" presId="urn:microsoft.com/office/officeart/2005/8/layout/list1"/>
    <dgm:cxn modelId="{4ECE05EB-89DA-4E6D-A0DE-310095F1F0E7}" srcId="{8BCE39D1-1C39-4D32-B92F-C9CC9B79374F}" destId="{9EC5E25C-8A85-4561-A812-DA5CCD747425}" srcOrd="1" destOrd="0" parTransId="{A0FC3605-9595-4355-9821-1E88F41E02E2}" sibTransId="{D544961A-C3EE-409E-8153-5CE4A5613907}"/>
    <dgm:cxn modelId="{A9F22EF9-0152-48C3-A0EB-CB8049EF84B3}" type="presOf" srcId="{9EC5E25C-8A85-4561-A812-DA5CCD747425}" destId="{8C591CA5-DA69-4EBE-9034-59CEA34E6D35}" srcOrd="0" destOrd="1" presId="urn:microsoft.com/office/officeart/2005/8/layout/list1"/>
    <dgm:cxn modelId="{5CA0B15C-8AE2-4B0F-8969-A4DE9EF2F5A2}" type="presParOf" srcId="{44255798-5A01-4BB2-A8D0-9F3C1EE20002}" destId="{B375FE29-9966-4E82-B9F8-AA79400796B9}" srcOrd="0" destOrd="0" presId="urn:microsoft.com/office/officeart/2005/8/layout/list1"/>
    <dgm:cxn modelId="{F5BE9518-58CC-47A0-96E4-335CA554E793}" type="presParOf" srcId="{B375FE29-9966-4E82-B9F8-AA79400796B9}" destId="{B3F5E86B-0589-4FF1-B130-85FBFEA3A344}" srcOrd="0" destOrd="0" presId="urn:microsoft.com/office/officeart/2005/8/layout/list1"/>
    <dgm:cxn modelId="{81AB2EA2-062E-49E3-8458-6163A1E250BB}" type="presParOf" srcId="{B375FE29-9966-4E82-B9F8-AA79400796B9}" destId="{E4F598EC-14B3-4BA9-8BDB-C58609655542}" srcOrd="1" destOrd="0" presId="urn:microsoft.com/office/officeart/2005/8/layout/list1"/>
    <dgm:cxn modelId="{A4CB8DE6-F8FB-46C0-81AA-A23646A72B2E}" type="presParOf" srcId="{44255798-5A01-4BB2-A8D0-9F3C1EE20002}" destId="{79F72E27-48EE-44D5-8350-B660364C18E4}" srcOrd="1" destOrd="0" presId="urn:microsoft.com/office/officeart/2005/8/layout/list1"/>
    <dgm:cxn modelId="{0B2DED7F-2217-4735-8EDB-549D01EEAAE6}" type="presParOf" srcId="{44255798-5A01-4BB2-A8D0-9F3C1EE20002}" destId="{8C591CA5-DA69-4EBE-9034-59CEA34E6D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9B05B9F-3AA8-4CCB-8322-789ECA4001D2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BCE39D1-1C39-4D32-B92F-C9CC9B79374F}">
      <dgm:prSet/>
      <dgm:spPr/>
      <dgm:t>
        <a:bodyPr/>
        <a:lstStyle/>
        <a:p>
          <a:pPr rtl="0"/>
          <a:r>
            <a:rPr lang="ru-RU" b="1" dirty="0">
              <a:latin typeface="Arial" pitchFamily="34" charset="0"/>
              <a:cs typeface="Arial" pitchFamily="34" charset="0"/>
            </a:rPr>
            <a:t>2. Поддержка индивидуальности</a:t>
          </a:r>
          <a:br>
            <a:rPr lang="ru-RU" b="1" dirty="0">
              <a:latin typeface="Arial" pitchFamily="34" charset="0"/>
              <a:cs typeface="Arial" pitchFamily="34" charset="0"/>
            </a:rPr>
          </a:br>
          <a:r>
            <a:rPr lang="ru-RU" b="1" dirty="0">
              <a:latin typeface="Arial" pitchFamily="34" charset="0"/>
              <a:cs typeface="Arial" pitchFamily="34" charset="0"/>
            </a:rPr>
            <a:t>    и инициативы детей через:</a:t>
          </a:r>
        </a:p>
      </dgm:t>
    </dgm:pt>
    <dgm:pt modelId="{CCF82E32-F86C-42BD-82F1-6F661FDC36DB}" type="par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46056E-CC48-421B-BBB0-98BDAE9779FB}" type="sibTrans" cxnId="{4F179589-3475-41A6-8E7C-51C404CB732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3F9EFD-53A1-4F95-95A5-7E0C559E7CB7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создание условий для свободного выбора детьми деятельности и участников совместной деятельности</a:t>
          </a:r>
        </a:p>
      </dgm:t>
    </dgm:pt>
    <dgm:pt modelId="{6B762091-38CE-4E0A-B945-0516AE068297}" type="parTrans" cxnId="{E52A9577-5FDF-484B-A506-AF18BCBBCCB6}">
      <dgm:prSet/>
      <dgm:spPr/>
      <dgm:t>
        <a:bodyPr/>
        <a:lstStyle/>
        <a:p>
          <a:endParaRPr lang="ru-RU"/>
        </a:p>
      </dgm:t>
    </dgm:pt>
    <dgm:pt modelId="{F86DC63A-F22A-410F-8B13-F1BA8AA317E9}" type="sibTrans" cxnId="{E52A9577-5FDF-484B-A506-AF18BCBBCCB6}">
      <dgm:prSet/>
      <dgm:spPr/>
      <dgm:t>
        <a:bodyPr/>
        <a:lstStyle/>
        <a:p>
          <a:endParaRPr lang="ru-RU"/>
        </a:p>
      </dgm:t>
    </dgm:pt>
    <dgm:pt modelId="{0B4AFE53-DC41-49C1-980D-87E47D188E10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создание условий для принятия детьми решений, выражения своих чувств и мыслей</a:t>
          </a:r>
        </a:p>
      </dgm:t>
    </dgm:pt>
    <dgm:pt modelId="{6D9E8196-BE96-40B5-8390-C4E14172C32E}" type="parTrans" cxnId="{FE0FC57F-E773-46F7-80C0-7129988F14D8}">
      <dgm:prSet/>
      <dgm:spPr/>
      <dgm:t>
        <a:bodyPr/>
        <a:lstStyle/>
        <a:p>
          <a:endParaRPr lang="ru-RU"/>
        </a:p>
      </dgm:t>
    </dgm:pt>
    <dgm:pt modelId="{0D5152A4-6AF9-4F90-AA43-0DF20271BCBE}" type="sibTrans" cxnId="{FE0FC57F-E773-46F7-80C0-7129988F14D8}">
      <dgm:prSet/>
      <dgm:spPr/>
      <dgm:t>
        <a:bodyPr/>
        <a:lstStyle/>
        <a:p>
          <a:endParaRPr lang="ru-RU"/>
        </a:p>
      </dgm:t>
    </dgm:pt>
    <dgm:pt modelId="{FE9B9241-7728-4D38-8BDB-72878E1E9999}">
      <dgm:prSet/>
      <dgm:spPr/>
      <dgm:t>
        <a:bodyPr/>
        <a:lstStyle/>
        <a:p>
          <a:r>
            <a:rPr lang="ru-RU" dirty="0" err="1">
              <a:latin typeface="Arial" pitchFamily="34" charset="0"/>
              <a:cs typeface="Arial" pitchFamily="34" charset="0"/>
            </a:rPr>
            <a:t>недирективную</a:t>
          </a:r>
          <a:r>
            <a:rPr lang="ru-RU" dirty="0">
              <a:latin typeface="Arial" pitchFamily="34" charset="0"/>
              <a:cs typeface="Arial" pitchFamily="34" charset="0"/>
            </a:rPr>
            <a:t> помощь детям, поддержку детской инициативы и самостоятельности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в разных видах деятельности</a:t>
          </a:r>
        </a:p>
      </dgm:t>
    </dgm:pt>
    <dgm:pt modelId="{17409632-CC1F-4ACD-8CC5-09D598EB56C7}" type="parTrans" cxnId="{3AFCDD17-74D8-45E0-B633-512AD317198F}">
      <dgm:prSet/>
      <dgm:spPr/>
      <dgm:t>
        <a:bodyPr/>
        <a:lstStyle/>
        <a:p>
          <a:endParaRPr lang="ru-RU"/>
        </a:p>
      </dgm:t>
    </dgm:pt>
    <dgm:pt modelId="{9E7C3464-FEA9-4D66-B9BA-0A6FC13AAD1B}" type="sibTrans" cxnId="{3AFCDD17-74D8-45E0-B633-512AD317198F}">
      <dgm:prSet/>
      <dgm:spPr/>
      <dgm:t>
        <a:bodyPr/>
        <a:lstStyle/>
        <a:p>
          <a:endParaRPr lang="ru-RU"/>
        </a:p>
      </dgm:t>
    </dgm:pt>
    <dgm:pt modelId="{44255798-5A01-4BB2-A8D0-9F3C1EE20002}" type="pres">
      <dgm:prSet presAssocID="{29B05B9F-3AA8-4CCB-8322-789ECA4001D2}" presName="linear" presStyleCnt="0">
        <dgm:presLayoutVars>
          <dgm:dir/>
          <dgm:animLvl val="lvl"/>
          <dgm:resizeHandles val="exact"/>
        </dgm:presLayoutVars>
      </dgm:prSet>
      <dgm:spPr/>
    </dgm:pt>
    <dgm:pt modelId="{B375FE29-9966-4E82-B9F8-AA79400796B9}" type="pres">
      <dgm:prSet presAssocID="{8BCE39D1-1C39-4D32-B92F-C9CC9B79374F}" presName="parentLin" presStyleCnt="0"/>
      <dgm:spPr/>
    </dgm:pt>
    <dgm:pt modelId="{B3F5E86B-0589-4FF1-B130-85FBFEA3A344}" type="pres">
      <dgm:prSet presAssocID="{8BCE39D1-1C39-4D32-B92F-C9CC9B79374F}" presName="parentLeftMargin" presStyleLbl="node1" presStyleIdx="0" presStyleCnt="1"/>
      <dgm:spPr/>
    </dgm:pt>
    <dgm:pt modelId="{E4F598EC-14B3-4BA9-8BDB-C58609655542}" type="pres">
      <dgm:prSet presAssocID="{8BCE39D1-1C39-4D32-B92F-C9CC9B79374F}" presName="parentText" presStyleLbl="node1" presStyleIdx="0" presStyleCnt="1" custScaleY="136647">
        <dgm:presLayoutVars>
          <dgm:chMax val="0"/>
          <dgm:bulletEnabled val="1"/>
        </dgm:presLayoutVars>
      </dgm:prSet>
      <dgm:spPr/>
    </dgm:pt>
    <dgm:pt modelId="{79F72E27-48EE-44D5-8350-B660364C18E4}" type="pres">
      <dgm:prSet presAssocID="{8BCE39D1-1C39-4D32-B92F-C9CC9B79374F}" presName="negativeSpace" presStyleCnt="0"/>
      <dgm:spPr/>
    </dgm:pt>
    <dgm:pt modelId="{8C591CA5-DA69-4EBE-9034-59CEA34E6D35}" type="pres">
      <dgm:prSet presAssocID="{8BCE39D1-1C39-4D32-B92F-C9CC9B79374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AFCDD17-74D8-45E0-B633-512AD317198F}" srcId="{8BCE39D1-1C39-4D32-B92F-C9CC9B79374F}" destId="{FE9B9241-7728-4D38-8BDB-72878E1E9999}" srcOrd="2" destOrd="0" parTransId="{17409632-CC1F-4ACD-8CC5-09D598EB56C7}" sibTransId="{9E7C3464-FEA9-4D66-B9BA-0A6FC13AAD1B}"/>
    <dgm:cxn modelId="{4D336B1A-8B32-401E-BF92-6C702F8236F6}" type="presOf" srcId="{29B05B9F-3AA8-4CCB-8322-789ECA4001D2}" destId="{44255798-5A01-4BB2-A8D0-9F3C1EE20002}" srcOrd="0" destOrd="0" presId="urn:microsoft.com/office/officeart/2005/8/layout/list1"/>
    <dgm:cxn modelId="{5FF73B2C-1757-4CB0-A6FB-0926332658C5}" type="presOf" srcId="{8BCE39D1-1C39-4D32-B92F-C9CC9B79374F}" destId="{E4F598EC-14B3-4BA9-8BDB-C58609655542}" srcOrd="1" destOrd="0" presId="urn:microsoft.com/office/officeart/2005/8/layout/list1"/>
    <dgm:cxn modelId="{FE5E1233-4EF0-4FBB-B4C9-6265EDE9B929}" type="presOf" srcId="{C03F9EFD-53A1-4F95-95A5-7E0C559E7CB7}" destId="{8C591CA5-DA69-4EBE-9034-59CEA34E6D35}" srcOrd="0" destOrd="0" presId="urn:microsoft.com/office/officeart/2005/8/layout/list1"/>
    <dgm:cxn modelId="{E912ED3A-7AC7-48AC-ACEE-64468DAA0CF7}" type="presOf" srcId="{8BCE39D1-1C39-4D32-B92F-C9CC9B79374F}" destId="{B3F5E86B-0589-4FF1-B130-85FBFEA3A344}" srcOrd="0" destOrd="0" presId="urn:microsoft.com/office/officeart/2005/8/layout/list1"/>
    <dgm:cxn modelId="{E52A9577-5FDF-484B-A506-AF18BCBBCCB6}" srcId="{8BCE39D1-1C39-4D32-B92F-C9CC9B79374F}" destId="{C03F9EFD-53A1-4F95-95A5-7E0C559E7CB7}" srcOrd="0" destOrd="0" parTransId="{6B762091-38CE-4E0A-B945-0516AE068297}" sibTransId="{F86DC63A-F22A-410F-8B13-F1BA8AA317E9}"/>
    <dgm:cxn modelId="{FE0FC57F-E773-46F7-80C0-7129988F14D8}" srcId="{8BCE39D1-1C39-4D32-B92F-C9CC9B79374F}" destId="{0B4AFE53-DC41-49C1-980D-87E47D188E10}" srcOrd="1" destOrd="0" parTransId="{6D9E8196-BE96-40B5-8390-C4E14172C32E}" sibTransId="{0D5152A4-6AF9-4F90-AA43-0DF20271BCBE}"/>
    <dgm:cxn modelId="{4F179589-3475-41A6-8E7C-51C404CB7328}" srcId="{29B05B9F-3AA8-4CCB-8322-789ECA4001D2}" destId="{8BCE39D1-1C39-4D32-B92F-C9CC9B79374F}" srcOrd="0" destOrd="0" parTransId="{CCF82E32-F86C-42BD-82F1-6F661FDC36DB}" sibTransId="{1E46056E-CC48-421B-BBB0-98BDAE9779FB}"/>
    <dgm:cxn modelId="{B5A8B5CC-798B-4CB9-A26B-1697B89FC232}" type="presOf" srcId="{FE9B9241-7728-4D38-8BDB-72878E1E9999}" destId="{8C591CA5-DA69-4EBE-9034-59CEA34E6D35}" srcOrd="0" destOrd="2" presId="urn:microsoft.com/office/officeart/2005/8/layout/list1"/>
    <dgm:cxn modelId="{1B6E38F5-0596-46B1-8153-95818B7F40A1}" type="presOf" srcId="{0B4AFE53-DC41-49C1-980D-87E47D188E10}" destId="{8C591CA5-DA69-4EBE-9034-59CEA34E6D35}" srcOrd="0" destOrd="1" presId="urn:microsoft.com/office/officeart/2005/8/layout/list1"/>
    <dgm:cxn modelId="{4141D3F0-F579-4EB0-8E75-13DDF384C70F}" type="presParOf" srcId="{44255798-5A01-4BB2-A8D0-9F3C1EE20002}" destId="{B375FE29-9966-4E82-B9F8-AA79400796B9}" srcOrd="0" destOrd="0" presId="urn:microsoft.com/office/officeart/2005/8/layout/list1"/>
    <dgm:cxn modelId="{C9926C6E-3153-4595-804D-99D220BD8E28}" type="presParOf" srcId="{B375FE29-9966-4E82-B9F8-AA79400796B9}" destId="{B3F5E86B-0589-4FF1-B130-85FBFEA3A344}" srcOrd="0" destOrd="0" presId="urn:microsoft.com/office/officeart/2005/8/layout/list1"/>
    <dgm:cxn modelId="{FCD55A38-A460-4E08-A5D1-A059415DEB6F}" type="presParOf" srcId="{B375FE29-9966-4E82-B9F8-AA79400796B9}" destId="{E4F598EC-14B3-4BA9-8BDB-C58609655542}" srcOrd="1" destOrd="0" presId="urn:microsoft.com/office/officeart/2005/8/layout/list1"/>
    <dgm:cxn modelId="{37AC41A5-2229-4D56-BF1A-B6FEFBBC1365}" type="presParOf" srcId="{44255798-5A01-4BB2-A8D0-9F3C1EE20002}" destId="{79F72E27-48EE-44D5-8350-B660364C18E4}" srcOrd="1" destOrd="0" presId="urn:microsoft.com/office/officeart/2005/8/layout/list1"/>
    <dgm:cxn modelId="{9B88374D-FCFF-4142-9981-5AF1191A5C07}" type="presParOf" srcId="{44255798-5A01-4BB2-A8D0-9F3C1EE20002}" destId="{8C591CA5-DA69-4EBE-9034-59CEA34E6D3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7751A27-922E-4B9B-A3E8-76DD76FAF74D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1A7617D-86E9-4F37-96AB-5507E9F1303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400" b="1" dirty="0">
              <a:latin typeface="Arial" pitchFamily="34" charset="0"/>
              <a:cs typeface="Arial" pitchFamily="34" charset="0"/>
            </a:rPr>
            <a:t>3. Установление правил взаимодействия</a:t>
          </a:r>
          <a:br>
            <a:rPr lang="ru-RU" sz="2400" b="1" dirty="0">
              <a:latin typeface="Arial" pitchFamily="34" charset="0"/>
              <a:cs typeface="Arial" pitchFamily="34" charset="0"/>
            </a:rPr>
          </a:br>
          <a:r>
            <a:rPr lang="ru-RU" sz="2400" b="1" dirty="0">
              <a:latin typeface="Arial" pitchFamily="34" charset="0"/>
              <a:cs typeface="Arial" pitchFamily="34" charset="0"/>
            </a:rPr>
            <a:t>    в разных ситуациях:</a:t>
          </a:r>
        </a:p>
      </dgm:t>
    </dgm:pt>
    <dgm:pt modelId="{386D0F2C-FC46-40D7-8801-2312FD9CAA90}" type="parTrans" cxnId="{ABA7FF87-67FC-4476-935F-C551D5C9C7BD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9F6AD1B-FFE6-41D3-B982-09CFC3DD33FD}" type="sibTrans" cxnId="{ABA7FF87-67FC-4476-935F-C551D5C9C7BD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9E31409-14B3-424E-B1F7-775A65F11DB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000" dirty="0">
              <a:latin typeface="Arial" pitchFamily="34" charset="0"/>
              <a:cs typeface="Arial" pitchFamily="34" charset="0"/>
            </a:rPr>
            <a:t>создание условий для позитивных, доброжелательных отношений между детьми, в том числе принадлежащими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r>
            <a:rPr lang="ru-RU" sz="2000" dirty="0">
              <a:latin typeface="Arial" pitchFamily="34" charset="0"/>
              <a:cs typeface="Arial" pitchFamily="34" charset="0"/>
            </a:rPr>
            <a:t>к разным национально-культурным, религиозным общностям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r>
            <a:rPr lang="ru-RU" sz="2000" dirty="0">
              <a:latin typeface="Arial" pitchFamily="34" charset="0"/>
              <a:cs typeface="Arial" pitchFamily="34" charset="0"/>
            </a:rPr>
            <a:t>и социальным слоям, а также имеющими различные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r>
            <a:rPr lang="ru-RU" sz="2000" dirty="0">
              <a:latin typeface="Arial" pitchFamily="34" charset="0"/>
              <a:cs typeface="Arial" pitchFamily="34" charset="0"/>
            </a:rPr>
            <a:t>(в том числе ограниченные) возможности здоровья</a:t>
          </a:r>
        </a:p>
      </dgm:t>
    </dgm:pt>
    <dgm:pt modelId="{9DD9C6A5-411C-4D61-808C-A74A13D06896}" type="parTrans" cxnId="{3899AB9B-9FC8-4863-8FED-D0ABD24F16D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6336C54-CB6E-441E-BE16-66D043C6FFE7}" type="sibTrans" cxnId="{3899AB9B-9FC8-4863-8FED-D0ABD24F16D0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4A4EFD0-823A-428A-A289-5B5066D14B5F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2000" dirty="0">
              <a:latin typeface="Arial" pitchFamily="34" charset="0"/>
              <a:cs typeface="Arial" pitchFamily="34" charset="0"/>
            </a:rPr>
            <a:t>развитие коммуникативных способностей детей, позволяющих разрешать конфликтные ситуации со сверстниками </a:t>
          </a:r>
        </a:p>
      </dgm:t>
    </dgm:pt>
    <dgm:pt modelId="{0A03EB7C-B8E4-40CC-9792-1586BDB2BCC5}" type="parTrans" cxnId="{9FAD78EA-D679-4012-8378-869FF36D9524}">
      <dgm:prSet/>
      <dgm:spPr/>
      <dgm:t>
        <a:bodyPr/>
        <a:lstStyle/>
        <a:p>
          <a:endParaRPr lang="ru-RU"/>
        </a:p>
      </dgm:t>
    </dgm:pt>
    <dgm:pt modelId="{3230255D-4A71-4DBF-BC68-F64AB83AAFDF}" type="sibTrans" cxnId="{9FAD78EA-D679-4012-8378-869FF36D9524}">
      <dgm:prSet/>
      <dgm:spPr/>
      <dgm:t>
        <a:bodyPr/>
        <a:lstStyle/>
        <a:p>
          <a:endParaRPr lang="ru-RU"/>
        </a:p>
      </dgm:t>
    </dgm:pt>
    <dgm:pt modelId="{7FF50F29-205B-47FA-B6EA-9F8895669962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ru-RU" sz="2000" dirty="0">
              <a:latin typeface="Arial" pitchFamily="34" charset="0"/>
              <a:cs typeface="Arial" pitchFamily="34" charset="0"/>
            </a:rPr>
            <a:t>развитие умения детей работать в группе сверстников</a:t>
          </a:r>
        </a:p>
      </dgm:t>
    </dgm:pt>
    <dgm:pt modelId="{41F81871-4B28-4666-925F-9893E442FC13}" type="parTrans" cxnId="{D3759E9C-85F8-4389-84A1-CB19C96B43B3}">
      <dgm:prSet/>
      <dgm:spPr/>
      <dgm:t>
        <a:bodyPr/>
        <a:lstStyle/>
        <a:p>
          <a:endParaRPr lang="ru-RU"/>
        </a:p>
      </dgm:t>
    </dgm:pt>
    <dgm:pt modelId="{D401AB10-402B-4A86-8BC0-254FE592C0F3}" type="sibTrans" cxnId="{D3759E9C-85F8-4389-84A1-CB19C96B43B3}">
      <dgm:prSet/>
      <dgm:spPr/>
      <dgm:t>
        <a:bodyPr/>
        <a:lstStyle/>
        <a:p>
          <a:endParaRPr lang="ru-RU"/>
        </a:p>
      </dgm:t>
    </dgm:pt>
    <dgm:pt modelId="{934C9514-3F4B-4635-AA5E-1D57410045C5}" type="pres">
      <dgm:prSet presAssocID="{F7751A27-922E-4B9B-A3E8-76DD76FAF74D}" presName="linear" presStyleCnt="0">
        <dgm:presLayoutVars>
          <dgm:dir/>
          <dgm:animLvl val="lvl"/>
          <dgm:resizeHandles val="exact"/>
        </dgm:presLayoutVars>
      </dgm:prSet>
      <dgm:spPr/>
    </dgm:pt>
    <dgm:pt modelId="{0E755AF4-D762-4862-BAA6-07F3C1B27A0B}" type="pres">
      <dgm:prSet presAssocID="{31A7617D-86E9-4F37-96AB-5507E9F13034}" presName="parentLin" presStyleCnt="0"/>
      <dgm:spPr/>
    </dgm:pt>
    <dgm:pt modelId="{7C95EB84-7636-455F-80FD-FF0081E883F4}" type="pres">
      <dgm:prSet presAssocID="{31A7617D-86E9-4F37-96AB-5507E9F13034}" presName="parentLeftMargin" presStyleLbl="node1" presStyleIdx="0" presStyleCnt="1"/>
      <dgm:spPr/>
    </dgm:pt>
    <dgm:pt modelId="{66FA422C-3B6E-4EC5-9889-C82703941076}" type="pres">
      <dgm:prSet presAssocID="{31A7617D-86E9-4F37-96AB-5507E9F13034}" presName="parentText" presStyleLbl="node1" presStyleIdx="0" presStyleCnt="1" custScaleX="126304" custScaleY="772571" custLinFactNeighborY="-66426">
        <dgm:presLayoutVars>
          <dgm:chMax val="0"/>
          <dgm:bulletEnabled val="1"/>
        </dgm:presLayoutVars>
      </dgm:prSet>
      <dgm:spPr/>
    </dgm:pt>
    <dgm:pt modelId="{5AE9D849-23B8-4288-A339-0BA565A81B8B}" type="pres">
      <dgm:prSet presAssocID="{31A7617D-86E9-4F37-96AB-5507E9F13034}" presName="negativeSpace" presStyleCnt="0"/>
      <dgm:spPr/>
    </dgm:pt>
    <dgm:pt modelId="{CE5A16E5-A404-4B75-B463-CD63F87FC585}" type="pres">
      <dgm:prSet presAssocID="{31A7617D-86E9-4F37-96AB-5507E9F13034}" presName="childText" presStyleLbl="conFgAcc1" presStyleIdx="0" presStyleCnt="1" custScaleY="172185" custLinFactY="-16411" custLinFactNeighborY="-100000">
        <dgm:presLayoutVars>
          <dgm:bulletEnabled val="1"/>
        </dgm:presLayoutVars>
      </dgm:prSet>
      <dgm:spPr/>
    </dgm:pt>
  </dgm:ptLst>
  <dgm:cxnLst>
    <dgm:cxn modelId="{7974EB6E-A13C-49E8-9978-57329A17FFC3}" type="presOf" srcId="{31A7617D-86E9-4F37-96AB-5507E9F13034}" destId="{66FA422C-3B6E-4EC5-9889-C82703941076}" srcOrd="1" destOrd="0" presId="urn:microsoft.com/office/officeart/2005/8/layout/list1"/>
    <dgm:cxn modelId="{734F7776-38E1-482D-AB0C-8BFBDD1E1782}" type="presOf" srcId="{7FF50F29-205B-47FA-B6EA-9F8895669962}" destId="{CE5A16E5-A404-4B75-B463-CD63F87FC585}" srcOrd="0" destOrd="2" presId="urn:microsoft.com/office/officeart/2005/8/layout/list1"/>
    <dgm:cxn modelId="{ABA7FF87-67FC-4476-935F-C551D5C9C7BD}" srcId="{F7751A27-922E-4B9B-A3E8-76DD76FAF74D}" destId="{31A7617D-86E9-4F37-96AB-5507E9F13034}" srcOrd="0" destOrd="0" parTransId="{386D0F2C-FC46-40D7-8801-2312FD9CAA90}" sibTransId="{89F6AD1B-FFE6-41D3-B982-09CFC3DD33FD}"/>
    <dgm:cxn modelId="{5177378C-1305-40FF-8426-523805251231}" type="presOf" srcId="{D9E31409-14B3-424E-B1F7-775A65F11DB4}" destId="{CE5A16E5-A404-4B75-B463-CD63F87FC585}" srcOrd="0" destOrd="0" presId="urn:microsoft.com/office/officeart/2005/8/layout/list1"/>
    <dgm:cxn modelId="{6F2B6296-4A79-4CAC-AFC7-E0352BEE7939}" type="presOf" srcId="{F7751A27-922E-4B9B-A3E8-76DD76FAF74D}" destId="{934C9514-3F4B-4635-AA5E-1D57410045C5}" srcOrd="0" destOrd="0" presId="urn:microsoft.com/office/officeart/2005/8/layout/list1"/>
    <dgm:cxn modelId="{CA5DE999-D65E-4586-9AE4-03FD6993A115}" type="presOf" srcId="{31A7617D-86E9-4F37-96AB-5507E9F13034}" destId="{7C95EB84-7636-455F-80FD-FF0081E883F4}" srcOrd="0" destOrd="0" presId="urn:microsoft.com/office/officeart/2005/8/layout/list1"/>
    <dgm:cxn modelId="{3899AB9B-9FC8-4863-8FED-D0ABD24F16D0}" srcId="{31A7617D-86E9-4F37-96AB-5507E9F13034}" destId="{D9E31409-14B3-424E-B1F7-775A65F11DB4}" srcOrd="0" destOrd="0" parTransId="{9DD9C6A5-411C-4D61-808C-A74A13D06896}" sibTransId="{36336C54-CB6E-441E-BE16-66D043C6FFE7}"/>
    <dgm:cxn modelId="{D3759E9C-85F8-4389-84A1-CB19C96B43B3}" srcId="{31A7617D-86E9-4F37-96AB-5507E9F13034}" destId="{7FF50F29-205B-47FA-B6EA-9F8895669962}" srcOrd="2" destOrd="0" parTransId="{41F81871-4B28-4666-925F-9893E442FC13}" sibTransId="{D401AB10-402B-4A86-8BC0-254FE592C0F3}"/>
    <dgm:cxn modelId="{4859EEAB-1D7B-443F-9CF3-7016B036001B}" type="presOf" srcId="{04A4EFD0-823A-428A-A289-5B5066D14B5F}" destId="{CE5A16E5-A404-4B75-B463-CD63F87FC585}" srcOrd="0" destOrd="1" presId="urn:microsoft.com/office/officeart/2005/8/layout/list1"/>
    <dgm:cxn modelId="{9FAD78EA-D679-4012-8378-869FF36D9524}" srcId="{31A7617D-86E9-4F37-96AB-5507E9F13034}" destId="{04A4EFD0-823A-428A-A289-5B5066D14B5F}" srcOrd="1" destOrd="0" parTransId="{0A03EB7C-B8E4-40CC-9792-1586BDB2BCC5}" sibTransId="{3230255D-4A71-4DBF-BC68-F64AB83AAFDF}"/>
    <dgm:cxn modelId="{974379F4-E51E-484D-9171-22FA357DFD9D}" type="presParOf" srcId="{934C9514-3F4B-4635-AA5E-1D57410045C5}" destId="{0E755AF4-D762-4862-BAA6-07F3C1B27A0B}" srcOrd="0" destOrd="0" presId="urn:microsoft.com/office/officeart/2005/8/layout/list1"/>
    <dgm:cxn modelId="{D6333D32-2DA8-4461-AD85-79A65C732814}" type="presParOf" srcId="{0E755AF4-D762-4862-BAA6-07F3C1B27A0B}" destId="{7C95EB84-7636-455F-80FD-FF0081E883F4}" srcOrd="0" destOrd="0" presId="urn:microsoft.com/office/officeart/2005/8/layout/list1"/>
    <dgm:cxn modelId="{018E508C-A025-4A15-952A-8E722C6E0565}" type="presParOf" srcId="{0E755AF4-D762-4862-BAA6-07F3C1B27A0B}" destId="{66FA422C-3B6E-4EC5-9889-C82703941076}" srcOrd="1" destOrd="0" presId="urn:microsoft.com/office/officeart/2005/8/layout/list1"/>
    <dgm:cxn modelId="{6A825B72-61C6-439A-B380-D2D6925C8AC4}" type="presParOf" srcId="{934C9514-3F4B-4635-AA5E-1D57410045C5}" destId="{5AE9D849-23B8-4288-A339-0BA565A81B8B}" srcOrd="1" destOrd="0" presId="urn:microsoft.com/office/officeart/2005/8/layout/list1"/>
    <dgm:cxn modelId="{01D11F2A-2768-4559-B393-044972C2B931}" type="presParOf" srcId="{934C9514-3F4B-4635-AA5E-1D57410045C5}" destId="{CE5A16E5-A404-4B75-B463-CD63F87FC58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B261475-2328-49FC-A285-C7123FDEAD61}" type="doc">
      <dgm:prSet loTypeId="urn:microsoft.com/office/officeart/2005/8/layout/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16402C5-2A88-446A-8C83-C804095834E8}">
      <dgm:prSet custT="1"/>
      <dgm:spPr/>
      <dgm:t>
        <a:bodyPr/>
        <a:lstStyle/>
        <a:p>
          <a:pPr rtl="0"/>
          <a:r>
            <a:rPr lang="ru-RU" sz="2200" b="1" dirty="0">
              <a:latin typeface="Arial" pitchFamily="34" charset="0"/>
              <a:cs typeface="Arial" pitchFamily="34" charset="0"/>
            </a:rPr>
            <a:t>4. Построение  вариативного развивающего</a:t>
          </a:r>
          <a:br>
            <a:rPr lang="ru-RU" sz="2200" b="1" dirty="0">
              <a:latin typeface="Arial" pitchFamily="34" charset="0"/>
              <a:cs typeface="Arial" pitchFamily="34" charset="0"/>
            </a:rPr>
          </a:br>
          <a:r>
            <a:rPr lang="ru-RU" sz="2200" b="1" dirty="0">
              <a:latin typeface="Arial" pitchFamily="34" charset="0"/>
              <a:cs typeface="Arial" pitchFamily="34" charset="0"/>
            </a:rPr>
            <a:t>    образования, ориентированного на зону</a:t>
          </a:r>
          <a:br>
            <a:rPr lang="ru-RU" sz="2200" b="1" dirty="0">
              <a:latin typeface="Arial" pitchFamily="34" charset="0"/>
              <a:cs typeface="Arial" pitchFamily="34" charset="0"/>
            </a:rPr>
          </a:br>
          <a:r>
            <a:rPr lang="ru-RU" sz="2200" b="1" dirty="0">
              <a:latin typeface="Arial" pitchFamily="34" charset="0"/>
              <a:cs typeface="Arial" pitchFamily="34" charset="0"/>
            </a:rPr>
            <a:t>    ближайшего развития каждого ребёнка, через:</a:t>
          </a:r>
        </a:p>
      </dgm:t>
    </dgm:pt>
    <dgm:pt modelId="{E693C228-1A1B-4556-ACF8-A0C5AB0B2F7C}" type="par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1A29014-839A-4E47-AAFB-A5F7E06BA25B}" type="sibTrans" cxnId="{3AD496A1-864E-4EA9-8AD3-23B57437109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4F4F545-5162-4FAD-86CA-BA10DBEC17D5}">
      <dgm:prSet custT="1"/>
      <dgm:spPr/>
      <dgm:t>
        <a:bodyPr/>
        <a:lstStyle/>
        <a:p>
          <a:pPr rtl="0"/>
          <a:r>
            <a:rPr lang="ru-RU" sz="1800" dirty="0">
              <a:latin typeface="Arial" pitchFamily="34" charset="0"/>
              <a:cs typeface="Arial" pitchFamily="34" charset="0"/>
            </a:rPr>
            <a:t>создание условий для овладения культурными средствами деятельности</a:t>
          </a:r>
        </a:p>
      </dgm:t>
    </dgm:pt>
    <dgm:pt modelId="{CA59EEF7-8910-442B-AF3A-17ACB8FDC634}" type="parTrans" cxnId="{65DD0DD6-DE2F-440D-86C6-E89BE561E13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0548AE1-4EE7-4F88-8134-6BC422A78792}" type="sibTrans" cxnId="{65DD0DD6-DE2F-440D-86C6-E89BE561E13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479C324-7F37-4C61-8E1A-88B53B2D8D92}">
      <dgm:prSet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организацию видов деятельности, способствующих развитию мышления, речи, общения, воображения и детского творчества, личностного, физического и художественно – эстетического развития детей</a:t>
          </a:r>
        </a:p>
      </dgm:t>
    </dgm:pt>
    <dgm:pt modelId="{7258272B-7C26-418A-885F-D24BE06B89ED}" type="parTrans" cxnId="{F2A35E34-F7C1-4C95-B728-15971A7E5BB3}">
      <dgm:prSet/>
      <dgm:spPr/>
      <dgm:t>
        <a:bodyPr/>
        <a:lstStyle/>
        <a:p>
          <a:endParaRPr lang="ru-RU"/>
        </a:p>
      </dgm:t>
    </dgm:pt>
    <dgm:pt modelId="{48452181-2796-4D3F-B300-A3BD8846CA08}" type="sibTrans" cxnId="{F2A35E34-F7C1-4C95-B728-15971A7E5BB3}">
      <dgm:prSet/>
      <dgm:spPr/>
      <dgm:t>
        <a:bodyPr/>
        <a:lstStyle/>
        <a:p>
          <a:endParaRPr lang="ru-RU"/>
        </a:p>
      </dgm:t>
    </dgm:pt>
    <dgm:pt modelId="{D4F6C797-662B-4E3E-A2BA-24414AA19D0C}">
      <dgm:prSet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поддержку спонтанной игры детей, её обогащение,  обеспечение игрового времени и пространства</a:t>
          </a:r>
        </a:p>
      </dgm:t>
    </dgm:pt>
    <dgm:pt modelId="{292C1B35-0546-43F1-BB29-5AE764CD9590}" type="parTrans" cxnId="{6544B4C7-A792-4B45-9E2E-FD4F6D5A4B68}">
      <dgm:prSet/>
      <dgm:spPr/>
      <dgm:t>
        <a:bodyPr/>
        <a:lstStyle/>
        <a:p>
          <a:endParaRPr lang="ru-RU"/>
        </a:p>
      </dgm:t>
    </dgm:pt>
    <dgm:pt modelId="{F6B42832-8829-45E7-9729-252F5288DE11}" type="sibTrans" cxnId="{6544B4C7-A792-4B45-9E2E-FD4F6D5A4B68}">
      <dgm:prSet/>
      <dgm:spPr/>
      <dgm:t>
        <a:bodyPr/>
        <a:lstStyle/>
        <a:p>
          <a:endParaRPr lang="ru-RU"/>
        </a:p>
      </dgm:t>
    </dgm:pt>
    <dgm:pt modelId="{D75C4143-07B5-410B-93E1-BD07B70D18AF}">
      <dgm:prSet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оценку индивидуального развития детей</a:t>
          </a:r>
        </a:p>
      </dgm:t>
    </dgm:pt>
    <dgm:pt modelId="{B3FB472B-5182-46EE-9972-911272712248}" type="parTrans" cxnId="{0BBD20FE-1930-41C0-8EA2-59A22E117E1A}">
      <dgm:prSet/>
      <dgm:spPr/>
      <dgm:t>
        <a:bodyPr/>
        <a:lstStyle/>
        <a:p>
          <a:endParaRPr lang="ru-RU"/>
        </a:p>
      </dgm:t>
    </dgm:pt>
    <dgm:pt modelId="{7426411B-12BE-4CB6-99DD-982DF6F18FAE}" type="sibTrans" cxnId="{0BBD20FE-1930-41C0-8EA2-59A22E117E1A}">
      <dgm:prSet/>
      <dgm:spPr/>
      <dgm:t>
        <a:bodyPr/>
        <a:lstStyle/>
        <a:p>
          <a:endParaRPr lang="ru-RU"/>
        </a:p>
      </dgm:t>
    </dgm:pt>
    <dgm:pt modelId="{827533A5-631D-4D3F-B5C8-F3D6215B3CF9}" type="pres">
      <dgm:prSet presAssocID="{BB261475-2328-49FC-A285-C7123FDEAD61}" presName="linear" presStyleCnt="0">
        <dgm:presLayoutVars>
          <dgm:dir/>
          <dgm:animLvl val="lvl"/>
          <dgm:resizeHandles val="exact"/>
        </dgm:presLayoutVars>
      </dgm:prSet>
      <dgm:spPr/>
    </dgm:pt>
    <dgm:pt modelId="{D376C4AA-B9C2-47BD-9223-D1396BA397AC}" type="pres">
      <dgm:prSet presAssocID="{B16402C5-2A88-446A-8C83-C804095834E8}" presName="parentLin" presStyleCnt="0"/>
      <dgm:spPr/>
    </dgm:pt>
    <dgm:pt modelId="{D5A856A6-00AC-4974-8B8F-79E99F28A7C7}" type="pres">
      <dgm:prSet presAssocID="{B16402C5-2A88-446A-8C83-C804095834E8}" presName="parentLeftMargin" presStyleLbl="node1" presStyleIdx="0" presStyleCnt="1"/>
      <dgm:spPr/>
    </dgm:pt>
    <dgm:pt modelId="{53D897D5-5585-4EC1-ACE3-1199B3CC0F78}" type="pres">
      <dgm:prSet presAssocID="{B16402C5-2A88-446A-8C83-C804095834E8}" presName="parentText" presStyleLbl="node1" presStyleIdx="0" presStyleCnt="1" custScaleX="131460" custScaleY="105569" custLinFactNeighborY="-14313">
        <dgm:presLayoutVars>
          <dgm:chMax val="0"/>
          <dgm:bulletEnabled val="1"/>
        </dgm:presLayoutVars>
      </dgm:prSet>
      <dgm:spPr/>
    </dgm:pt>
    <dgm:pt modelId="{8483C26E-3DAB-4C96-9ABF-EB05A09E4AA7}" type="pres">
      <dgm:prSet presAssocID="{B16402C5-2A88-446A-8C83-C804095834E8}" presName="negativeSpace" presStyleCnt="0"/>
      <dgm:spPr/>
    </dgm:pt>
    <dgm:pt modelId="{CC86588E-0D6B-4890-B8CD-3D28DDE4CDE1}" type="pres">
      <dgm:prSet presAssocID="{B16402C5-2A88-446A-8C83-C804095834E8}" presName="childText" presStyleLbl="conFgAcc1" presStyleIdx="0" presStyleCnt="1" custScaleY="90569">
        <dgm:presLayoutVars>
          <dgm:bulletEnabled val="1"/>
        </dgm:presLayoutVars>
      </dgm:prSet>
      <dgm:spPr/>
    </dgm:pt>
  </dgm:ptLst>
  <dgm:cxnLst>
    <dgm:cxn modelId="{F2A35E34-F7C1-4C95-B728-15971A7E5BB3}" srcId="{B16402C5-2A88-446A-8C83-C804095834E8}" destId="{3479C324-7F37-4C61-8E1A-88B53B2D8D92}" srcOrd="1" destOrd="0" parTransId="{7258272B-7C26-418A-885F-D24BE06B89ED}" sibTransId="{48452181-2796-4D3F-B300-A3BD8846CA08}"/>
    <dgm:cxn modelId="{BBDE315A-C46E-41C4-87FF-1004AF4B128F}" type="presOf" srcId="{B16402C5-2A88-446A-8C83-C804095834E8}" destId="{D5A856A6-00AC-4974-8B8F-79E99F28A7C7}" srcOrd="0" destOrd="0" presId="urn:microsoft.com/office/officeart/2005/8/layout/list1"/>
    <dgm:cxn modelId="{9BF39198-712D-49D3-8C24-0DDC62A312FB}" type="presOf" srcId="{94F4F545-5162-4FAD-86CA-BA10DBEC17D5}" destId="{CC86588E-0D6B-4890-B8CD-3D28DDE4CDE1}" srcOrd="0" destOrd="0" presId="urn:microsoft.com/office/officeart/2005/8/layout/list1"/>
    <dgm:cxn modelId="{BB6A689C-A4C0-49CB-896F-7A8F7E9D2E34}" type="presOf" srcId="{D4F6C797-662B-4E3E-A2BA-24414AA19D0C}" destId="{CC86588E-0D6B-4890-B8CD-3D28DDE4CDE1}" srcOrd="0" destOrd="2" presId="urn:microsoft.com/office/officeart/2005/8/layout/list1"/>
    <dgm:cxn modelId="{3AD496A1-864E-4EA9-8AD3-23B574371099}" srcId="{BB261475-2328-49FC-A285-C7123FDEAD61}" destId="{B16402C5-2A88-446A-8C83-C804095834E8}" srcOrd="0" destOrd="0" parTransId="{E693C228-1A1B-4556-ACF8-A0C5AB0B2F7C}" sibTransId="{91A29014-839A-4E47-AAFB-A5F7E06BA25B}"/>
    <dgm:cxn modelId="{A34D0FB8-0F53-423A-A8E3-9B5517C26451}" type="presOf" srcId="{3479C324-7F37-4C61-8E1A-88B53B2D8D92}" destId="{CC86588E-0D6B-4890-B8CD-3D28DDE4CDE1}" srcOrd="0" destOrd="1" presId="urn:microsoft.com/office/officeart/2005/8/layout/list1"/>
    <dgm:cxn modelId="{6544B4C7-A792-4B45-9E2E-FD4F6D5A4B68}" srcId="{B16402C5-2A88-446A-8C83-C804095834E8}" destId="{D4F6C797-662B-4E3E-A2BA-24414AA19D0C}" srcOrd="2" destOrd="0" parTransId="{292C1B35-0546-43F1-BB29-5AE764CD9590}" sibTransId="{F6B42832-8829-45E7-9729-252F5288DE11}"/>
    <dgm:cxn modelId="{3C559FCF-6648-4283-A0B5-A980C2555188}" type="presOf" srcId="{BB261475-2328-49FC-A285-C7123FDEAD61}" destId="{827533A5-631D-4D3F-B5C8-F3D6215B3CF9}" srcOrd="0" destOrd="0" presId="urn:microsoft.com/office/officeart/2005/8/layout/list1"/>
    <dgm:cxn modelId="{65DD0DD6-DE2F-440D-86C6-E89BE561E130}" srcId="{B16402C5-2A88-446A-8C83-C804095834E8}" destId="{94F4F545-5162-4FAD-86CA-BA10DBEC17D5}" srcOrd="0" destOrd="0" parTransId="{CA59EEF7-8910-442B-AF3A-17ACB8FDC634}" sibTransId="{C0548AE1-4EE7-4F88-8134-6BC422A78792}"/>
    <dgm:cxn modelId="{9D6AD7DF-82AD-4CF0-AA59-290C263817ED}" type="presOf" srcId="{D75C4143-07B5-410B-93E1-BD07B70D18AF}" destId="{CC86588E-0D6B-4890-B8CD-3D28DDE4CDE1}" srcOrd="0" destOrd="3" presId="urn:microsoft.com/office/officeart/2005/8/layout/list1"/>
    <dgm:cxn modelId="{CD4655F4-74BA-4A1D-99EB-BABE4048CBF6}" type="presOf" srcId="{B16402C5-2A88-446A-8C83-C804095834E8}" destId="{53D897D5-5585-4EC1-ACE3-1199B3CC0F78}" srcOrd="1" destOrd="0" presId="urn:microsoft.com/office/officeart/2005/8/layout/list1"/>
    <dgm:cxn modelId="{0BBD20FE-1930-41C0-8EA2-59A22E117E1A}" srcId="{B16402C5-2A88-446A-8C83-C804095834E8}" destId="{D75C4143-07B5-410B-93E1-BD07B70D18AF}" srcOrd="3" destOrd="0" parTransId="{B3FB472B-5182-46EE-9972-911272712248}" sibTransId="{7426411B-12BE-4CB6-99DD-982DF6F18FAE}"/>
    <dgm:cxn modelId="{392A3ED6-286D-4936-973D-BF8342C2548A}" type="presParOf" srcId="{827533A5-631D-4D3F-B5C8-F3D6215B3CF9}" destId="{D376C4AA-B9C2-47BD-9223-D1396BA397AC}" srcOrd="0" destOrd="0" presId="urn:microsoft.com/office/officeart/2005/8/layout/list1"/>
    <dgm:cxn modelId="{238F4F47-A819-4AE9-8CFC-1A5CFC3ECDA3}" type="presParOf" srcId="{D376C4AA-B9C2-47BD-9223-D1396BA397AC}" destId="{D5A856A6-00AC-4974-8B8F-79E99F28A7C7}" srcOrd="0" destOrd="0" presId="urn:microsoft.com/office/officeart/2005/8/layout/list1"/>
    <dgm:cxn modelId="{C8121EFF-886C-4C88-BFBF-8C48D14108C0}" type="presParOf" srcId="{D376C4AA-B9C2-47BD-9223-D1396BA397AC}" destId="{53D897D5-5585-4EC1-ACE3-1199B3CC0F78}" srcOrd="1" destOrd="0" presId="urn:microsoft.com/office/officeart/2005/8/layout/list1"/>
    <dgm:cxn modelId="{3CD24C90-BE6E-4970-979E-E0C11F9322C5}" type="presParOf" srcId="{827533A5-631D-4D3F-B5C8-F3D6215B3CF9}" destId="{8483C26E-3DAB-4C96-9ABF-EB05A09E4AA7}" srcOrd="1" destOrd="0" presId="urn:microsoft.com/office/officeart/2005/8/layout/list1"/>
    <dgm:cxn modelId="{9845BCB8-2C6A-467F-B2F4-2172FAB22379}" type="presParOf" srcId="{827533A5-631D-4D3F-B5C8-F3D6215B3CF9}" destId="{CC86588E-0D6B-4890-B8CD-3D28DDE4CDE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CE489FF-8FA9-4561-919F-DECAA878FA33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9D2637F-4D59-4AA0-8CFD-BCA356C887BB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Для коррекционной работы с детьми с ОВЗ в группах комбинированной направленности должны создаваться условия в соответствии с перечнем и планом реализации </a:t>
          </a:r>
          <a:r>
            <a: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индивидуально ориентированных коррекционных мероприятий</a:t>
          </a:r>
        </a:p>
      </dgm:t>
    </dgm:pt>
    <dgm:pt modelId="{6647FD03-C098-4CE7-AF5A-5FDD2768C70B}" type="par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A8CCD6-76BE-4D4B-AFAC-90955D0406BC}" type="sib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CE9803-EEB4-4B45-BE90-4581E6B8FA7E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Работа с детьми-инвалидами, осваивающими Программу, должна учитывать </a:t>
          </a:r>
          <a:r>
            <a: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индивидуальную программу реабилитации</a:t>
          </a:r>
          <a:r>
            <a: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инвалида</a:t>
          </a:r>
        </a:p>
      </dgm:t>
    </dgm:pt>
    <dgm:pt modelId="{DA5510EB-54D6-4492-B702-265722EE2B11}" type="sib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484A3B1-4D36-4D77-BFF3-7F8D4565838D}" type="par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F156AC-E6A3-4318-96AD-E3DDC5444F37}" type="pres">
      <dgm:prSet presAssocID="{2CE489FF-8FA9-4561-919F-DECAA878FA33}" presName="linear" presStyleCnt="0">
        <dgm:presLayoutVars>
          <dgm:animLvl val="lvl"/>
          <dgm:resizeHandles val="exact"/>
        </dgm:presLayoutVars>
      </dgm:prSet>
      <dgm:spPr/>
    </dgm:pt>
    <dgm:pt modelId="{C5AA75A4-B335-4BE6-8784-F72F3DCED5BA}" type="pres">
      <dgm:prSet presAssocID="{69D2637F-4D59-4AA0-8CFD-BCA356C887BB}" presName="parentText" presStyleLbl="node1" presStyleIdx="0" presStyleCnt="2" custScaleY="47648" custLinFactY="-16208" custLinFactNeighborY="-100000">
        <dgm:presLayoutVars>
          <dgm:chMax val="0"/>
          <dgm:bulletEnabled val="1"/>
        </dgm:presLayoutVars>
      </dgm:prSet>
      <dgm:spPr/>
    </dgm:pt>
    <dgm:pt modelId="{B959925E-BB24-450C-91EA-6BBFB500BE81}" type="pres">
      <dgm:prSet presAssocID="{07A8CCD6-76BE-4D4B-AFAC-90955D0406BC}" presName="spacer" presStyleCnt="0"/>
      <dgm:spPr/>
    </dgm:pt>
    <dgm:pt modelId="{95E8164F-0FC5-4B0A-B240-BAE9E037B574}" type="pres">
      <dgm:prSet presAssocID="{E2CE9803-EEB4-4B45-BE90-4581E6B8FA7E}" presName="parentText" presStyleLbl="node1" presStyleIdx="1" presStyleCnt="2" custScaleY="53728" custLinFactNeighborY="-2295">
        <dgm:presLayoutVars>
          <dgm:chMax val="0"/>
          <dgm:bulletEnabled val="1"/>
        </dgm:presLayoutVars>
      </dgm:prSet>
      <dgm:spPr/>
    </dgm:pt>
  </dgm:ptLst>
  <dgm:cxnLst>
    <dgm:cxn modelId="{A6AB5C5B-846D-401F-BF12-D7C029139DC0}" srcId="{2CE489FF-8FA9-4561-919F-DECAA878FA33}" destId="{E2CE9803-EEB4-4B45-BE90-4581E6B8FA7E}" srcOrd="1" destOrd="0" parTransId="{3484A3B1-4D36-4D77-BFF3-7F8D4565838D}" sibTransId="{DA5510EB-54D6-4492-B702-265722EE2B11}"/>
    <dgm:cxn modelId="{06222B5F-6BCB-4266-9A69-F62D6D346117}" type="presOf" srcId="{2CE489FF-8FA9-4561-919F-DECAA878FA33}" destId="{D0F156AC-E6A3-4318-96AD-E3DDC5444F37}" srcOrd="0" destOrd="0" presId="urn:microsoft.com/office/officeart/2005/8/layout/vList2"/>
    <dgm:cxn modelId="{9839A94F-5DAF-4F7F-9F0B-D1CC1EB63052}" type="presOf" srcId="{E2CE9803-EEB4-4B45-BE90-4581E6B8FA7E}" destId="{95E8164F-0FC5-4B0A-B240-BAE9E037B574}" srcOrd="0" destOrd="0" presId="urn:microsoft.com/office/officeart/2005/8/layout/vList2"/>
    <dgm:cxn modelId="{7C8A4776-22D6-4BF1-B426-7768BCEADDE3}" srcId="{2CE489FF-8FA9-4561-919F-DECAA878FA33}" destId="{69D2637F-4D59-4AA0-8CFD-BCA356C887BB}" srcOrd="0" destOrd="0" parTransId="{6647FD03-C098-4CE7-AF5A-5FDD2768C70B}" sibTransId="{07A8CCD6-76BE-4D4B-AFAC-90955D0406BC}"/>
    <dgm:cxn modelId="{D95D139C-474D-4DA6-97B4-75D9110C1CAF}" type="presOf" srcId="{69D2637F-4D59-4AA0-8CFD-BCA356C887BB}" destId="{C5AA75A4-B335-4BE6-8784-F72F3DCED5BA}" srcOrd="0" destOrd="0" presId="urn:microsoft.com/office/officeart/2005/8/layout/vList2"/>
    <dgm:cxn modelId="{BB5A742E-0820-4030-9511-FE663A9EF802}" type="presParOf" srcId="{D0F156AC-E6A3-4318-96AD-E3DDC5444F37}" destId="{C5AA75A4-B335-4BE6-8784-F72F3DCED5BA}" srcOrd="0" destOrd="0" presId="urn:microsoft.com/office/officeart/2005/8/layout/vList2"/>
    <dgm:cxn modelId="{0DC2A266-9CA7-4222-915D-9A90D6534085}" type="presParOf" srcId="{D0F156AC-E6A3-4318-96AD-E3DDC5444F37}" destId="{B959925E-BB24-450C-91EA-6BBFB500BE81}" srcOrd="1" destOrd="0" presId="urn:microsoft.com/office/officeart/2005/8/layout/vList2"/>
    <dgm:cxn modelId="{E3F059D1-14C2-4451-B91F-E6770FDA084D}" type="presParOf" srcId="{D0F156AC-E6A3-4318-96AD-E3DDC5444F37}" destId="{95E8164F-0FC5-4B0A-B240-BAE9E037B5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CE489FF-8FA9-4561-919F-DECAA878FA33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9D2637F-4D59-4AA0-8CFD-BCA356C887BB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для предоставления информации о Программе семье и всем заинтересованным лицам, вовлечённым в образовательную деятельность, а также широкой общественности</a:t>
          </a:r>
        </a:p>
      </dgm:t>
    </dgm:pt>
    <dgm:pt modelId="{6647FD03-C098-4CE7-AF5A-5FDD2768C70B}" type="par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A8CCD6-76BE-4D4B-AFAC-90955D0406BC}" type="sibTrans" cxnId="{7C8A4776-22D6-4BF1-B426-7768BCEADDE3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CE9803-EEB4-4B45-BE90-4581E6B8FA7E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для взрослых по поиску и использованию материалов, обеспечивающих реализацию Программы, в том числе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в информационной среде</a:t>
          </a:r>
        </a:p>
      </dgm:t>
    </dgm:pt>
    <dgm:pt modelId="{3484A3B1-4D36-4D77-BFF3-7F8D4565838D}" type="par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5510EB-54D6-4492-B702-265722EE2B11}" type="sibTrans" cxnId="{A6AB5C5B-846D-401F-BF12-D7C029139D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C19EA65-5700-4B90-828D-3F71525C8185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для обсуждения с родителями детей вопросов, связанных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с реализацией Программы</a:t>
          </a:r>
        </a:p>
      </dgm:t>
    </dgm:pt>
    <dgm:pt modelId="{A359EB2E-6BC8-49AE-B0DC-9A242122A9B2}" type="par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6F1F4CC-494C-4548-B452-34E63E8DC48A}" type="sibTrans" cxnId="{739A6F4C-8134-4E78-80AB-C81B42942C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0F156AC-E6A3-4318-96AD-E3DDC5444F37}" type="pres">
      <dgm:prSet presAssocID="{2CE489FF-8FA9-4561-919F-DECAA878FA33}" presName="linear" presStyleCnt="0">
        <dgm:presLayoutVars>
          <dgm:animLvl val="lvl"/>
          <dgm:resizeHandles val="exact"/>
        </dgm:presLayoutVars>
      </dgm:prSet>
      <dgm:spPr/>
    </dgm:pt>
    <dgm:pt modelId="{C5AA75A4-B335-4BE6-8784-F72F3DCED5BA}" type="pres">
      <dgm:prSet presAssocID="{69D2637F-4D59-4AA0-8CFD-BCA356C887BB}" presName="parentText" presStyleLbl="node1" presStyleIdx="0" presStyleCnt="3" custScaleY="99533" custLinFactY="-7891" custLinFactNeighborY="-100000">
        <dgm:presLayoutVars>
          <dgm:chMax val="0"/>
          <dgm:bulletEnabled val="1"/>
        </dgm:presLayoutVars>
      </dgm:prSet>
      <dgm:spPr/>
    </dgm:pt>
    <dgm:pt modelId="{B959925E-BB24-450C-91EA-6BBFB500BE81}" type="pres">
      <dgm:prSet presAssocID="{07A8CCD6-76BE-4D4B-AFAC-90955D0406BC}" presName="spacer" presStyleCnt="0"/>
      <dgm:spPr/>
    </dgm:pt>
    <dgm:pt modelId="{95E8164F-0FC5-4B0A-B240-BAE9E037B574}" type="pres">
      <dgm:prSet presAssocID="{E2CE9803-EEB4-4B45-BE90-4581E6B8FA7E}" presName="parentText" presStyleLbl="node1" presStyleIdx="1" presStyleCnt="3" custScaleY="99952" custLinFactNeighborY="29288">
        <dgm:presLayoutVars>
          <dgm:chMax val="0"/>
          <dgm:bulletEnabled val="1"/>
        </dgm:presLayoutVars>
      </dgm:prSet>
      <dgm:spPr/>
    </dgm:pt>
    <dgm:pt modelId="{B9DA974D-102B-42A2-8CF6-16908AB0FE90}" type="pres">
      <dgm:prSet presAssocID="{DA5510EB-54D6-4492-B702-265722EE2B11}" presName="spacer" presStyleCnt="0"/>
      <dgm:spPr/>
    </dgm:pt>
    <dgm:pt modelId="{5E8EE8BB-A1C3-4635-BBDA-F8084FD05C55}" type="pres">
      <dgm:prSet presAssocID="{BC19EA65-5700-4B90-828D-3F71525C8185}" presName="parentText" presStyleLbl="node1" presStyleIdx="2" presStyleCnt="3" custScaleY="97373" custLinFactY="8205" custLinFactNeighborY="100000">
        <dgm:presLayoutVars>
          <dgm:chMax val="0"/>
          <dgm:bulletEnabled val="1"/>
        </dgm:presLayoutVars>
      </dgm:prSet>
      <dgm:spPr/>
    </dgm:pt>
  </dgm:ptLst>
  <dgm:cxnLst>
    <dgm:cxn modelId="{0F1E4032-AA32-4914-83DB-5495A856C231}" type="presOf" srcId="{69D2637F-4D59-4AA0-8CFD-BCA356C887BB}" destId="{C5AA75A4-B335-4BE6-8784-F72F3DCED5BA}" srcOrd="0" destOrd="0" presId="urn:microsoft.com/office/officeart/2005/8/layout/vList2"/>
    <dgm:cxn modelId="{A6AB5C5B-846D-401F-BF12-D7C029139DC0}" srcId="{2CE489FF-8FA9-4561-919F-DECAA878FA33}" destId="{E2CE9803-EEB4-4B45-BE90-4581E6B8FA7E}" srcOrd="1" destOrd="0" parTransId="{3484A3B1-4D36-4D77-BFF3-7F8D4565838D}" sibTransId="{DA5510EB-54D6-4492-B702-265722EE2B11}"/>
    <dgm:cxn modelId="{A43AC765-05EE-45F8-B9F5-C8C98DEDE11F}" type="presOf" srcId="{2CE489FF-8FA9-4561-919F-DECAA878FA33}" destId="{D0F156AC-E6A3-4318-96AD-E3DDC5444F37}" srcOrd="0" destOrd="0" presId="urn:microsoft.com/office/officeart/2005/8/layout/vList2"/>
    <dgm:cxn modelId="{739A6F4C-8134-4E78-80AB-C81B42942C35}" srcId="{2CE489FF-8FA9-4561-919F-DECAA878FA33}" destId="{BC19EA65-5700-4B90-828D-3F71525C8185}" srcOrd="2" destOrd="0" parTransId="{A359EB2E-6BC8-49AE-B0DC-9A242122A9B2}" sibTransId="{B6F1F4CC-494C-4548-B452-34E63E8DC48A}"/>
    <dgm:cxn modelId="{7C8A4776-22D6-4BF1-B426-7768BCEADDE3}" srcId="{2CE489FF-8FA9-4561-919F-DECAA878FA33}" destId="{69D2637F-4D59-4AA0-8CFD-BCA356C887BB}" srcOrd="0" destOrd="0" parTransId="{6647FD03-C098-4CE7-AF5A-5FDD2768C70B}" sibTransId="{07A8CCD6-76BE-4D4B-AFAC-90955D0406BC}"/>
    <dgm:cxn modelId="{E0270EC4-EC95-40FE-97CF-B4DC1897FDEC}" type="presOf" srcId="{BC19EA65-5700-4B90-828D-3F71525C8185}" destId="{5E8EE8BB-A1C3-4635-BBDA-F8084FD05C55}" srcOrd="0" destOrd="0" presId="urn:microsoft.com/office/officeart/2005/8/layout/vList2"/>
    <dgm:cxn modelId="{E2BF4AC5-EB5E-4F7D-B165-19554836288E}" type="presOf" srcId="{E2CE9803-EEB4-4B45-BE90-4581E6B8FA7E}" destId="{95E8164F-0FC5-4B0A-B240-BAE9E037B574}" srcOrd="0" destOrd="0" presId="urn:microsoft.com/office/officeart/2005/8/layout/vList2"/>
    <dgm:cxn modelId="{D7D66076-9D11-4B39-AC09-FCB0D646C5B3}" type="presParOf" srcId="{D0F156AC-E6A3-4318-96AD-E3DDC5444F37}" destId="{C5AA75A4-B335-4BE6-8784-F72F3DCED5BA}" srcOrd="0" destOrd="0" presId="urn:microsoft.com/office/officeart/2005/8/layout/vList2"/>
    <dgm:cxn modelId="{55A8392E-7059-4CD8-916E-AD8C4F6197B4}" type="presParOf" srcId="{D0F156AC-E6A3-4318-96AD-E3DDC5444F37}" destId="{B959925E-BB24-450C-91EA-6BBFB500BE81}" srcOrd="1" destOrd="0" presId="urn:microsoft.com/office/officeart/2005/8/layout/vList2"/>
    <dgm:cxn modelId="{0B3C8E7C-C722-44B2-B92C-023C26F01249}" type="presParOf" srcId="{D0F156AC-E6A3-4318-96AD-E3DDC5444F37}" destId="{95E8164F-0FC5-4B0A-B240-BAE9E037B574}" srcOrd="2" destOrd="0" presId="urn:microsoft.com/office/officeart/2005/8/layout/vList2"/>
    <dgm:cxn modelId="{327C3ABC-322A-41A2-A208-A209513AAB0E}" type="presParOf" srcId="{D0F156AC-E6A3-4318-96AD-E3DDC5444F37}" destId="{B9DA974D-102B-42A2-8CF6-16908AB0FE90}" srcOrd="3" destOrd="0" presId="urn:microsoft.com/office/officeart/2005/8/layout/vList2"/>
    <dgm:cxn modelId="{8CE49085-A0E4-4840-A1C0-98F4A3D404F5}" type="presParOf" srcId="{D0F156AC-E6A3-4318-96AD-E3DDC5444F37}" destId="{5E8EE8BB-A1C3-4635-BBDA-F8084FD05C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159792-9AA1-4E0B-BCFC-6D33ED49FC47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BE07E89-CFC0-446D-AD29-8762F0CF37B3}">
      <dgm:prSet phldrT="[Текст]" custT="1"/>
      <dgm:spPr/>
      <dgm:t>
        <a:bodyPr/>
        <a:lstStyle/>
        <a:p>
          <a:r>
            <a:rPr lang="ru-RU" sz="2800" b="1" dirty="0">
              <a:latin typeface="Arial" pitchFamily="34" charset="0"/>
              <a:cs typeface="Arial" pitchFamily="34" charset="0"/>
            </a:rPr>
            <a:t>Социально – коммуникативное развитие</a:t>
          </a:r>
        </a:p>
      </dgm:t>
    </dgm:pt>
    <dgm:pt modelId="{7467EDB1-80C7-4C2C-92FB-BC1102DD2E45}" type="par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D91BA10-6C8D-42DD-BBE8-4531799BBFDD}" type="sibTrans" cxnId="{65B0592E-2687-4ACD-8B01-5232CE06D6D1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C3404A39-4C89-4197-B2F6-F2FC912339D8}">
      <dgm:prSet phldrT="[Текст]" custT="1"/>
      <dgm:spPr/>
      <dgm:t>
        <a:bodyPr/>
        <a:lstStyle/>
        <a:p>
          <a:r>
            <a:rPr lang="ru-RU" sz="2800" b="1" dirty="0">
              <a:latin typeface="Arial" pitchFamily="34" charset="0"/>
              <a:cs typeface="Arial" pitchFamily="34" charset="0"/>
            </a:rPr>
            <a:t>Познавательное развитие</a:t>
          </a:r>
        </a:p>
      </dgm:t>
    </dgm:pt>
    <dgm:pt modelId="{AD5990B2-148D-47DC-959D-ED7423481140}" type="par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B4C9A160-DD40-4BB5-A771-4B494200BA89}" type="sibTrans" cxnId="{98677C67-53CB-422D-B000-90AE6A773CF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D2270F81-58DC-49E8-8A66-35A9C33228E1}">
      <dgm:prSet phldrT="[Текст]" custT="1"/>
      <dgm:spPr/>
      <dgm:t>
        <a:bodyPr/>
        <a:lstStyle/>
        <a:p>
          <a:r>
            <a:rPr lang="ru-RU" sz="2800" b="1" dirty="0">
              <a:latin typeface="Arial" pitchFamily="34" charset="0"/>
              <a:cs typeface="Arial" pitchFamily="34" charset="0"/>
            </a:rPr>
            <a:t>Речевое развитие</a:t>
          </a:r>
        </a:p>
      </dgm:t>
    </dgm:pt>
    <dgm:pt modelId="{7D26E5A1-11BC-4672-A1B3-D4EB9A714CBE}" type="par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5969F29-E1D8-41E3-94EA-45D2FFAFD369}" type="sibTrans" cxnId="{1BE2F093-46AA-40CB-96C9-1364D723644B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3E1BCB2E-9F85-4CC8-8661-E2ADE1D20A37}">
      <dgm:prSet phldrT="[Текст]" custT="1"/>
      <dgm:spPr/>
      <dgm:t>
        <a:bodyPr/>
        <a:lstStyle/>
        <a:p>
          <a:r>
            <a:rPr lang="ru-RU" sz="2800" b="1" dirty="0">
              <a:latin typeface="Arial" pitchFamily="34" charset="0"/>
              <a:cs typeface="Arial" pitchFamily="34" charset="0"/>
            </a:rPr>
            <a:t>Художественно – эстетическое развитие</a:t>
          </a:r>
        </a:p>
      </dgm:t>
    </dgm:pt>
    <dgm:pt modelId="{7BBF4F59-E106-416C-9D1C-672C629AE4B1}" type="par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F1553C92-9AB8-4200-91BB-981587BB4790}" type="sibTrans" cxnId="{8F07FB3E-56B0-4C8E-86D1-1179FDF074FC}">
      <dgm:prSet/>
      <dgm:spPr/>
      <dgm:t>
        <a:bodyPr/>
        <a:lstStyle/>
        <a:p>
          <a:endParaRPr lang="ru-RU" sz="2800" b="1">
            <a:latin typeface="Arial" pitchFamily="34" charset="0"/>
            <a:cs typeface="Arial" pitchFamily="34" charset="0"/>
          </a:endParaRPr>
        </a:p>
      </dgm:t>
    </dgm:pt>
    <dgm:pt modelId="{5CB6E894-3CFF-4C66-AAAB-F5351ED59987}">
      <dgm:prSet custT="1"/>
      <dgm:spPr/>
      <dgm:t>
        <a:bodyPr/>
        <a:lstStyle/>
        <a:p>
          <a:r>
            <a:rPr lang="ru-RU" sz="2800" b="1" dirty="0">
              <a:latin typeface="Arial" pitchFamily="34" charset="0"/>
              <a:cs typeface="Arial" pitchFamily="34" charset="0"/>
            </a:rPr>
            <a:t>Физическое развитие</a:t>
          </a:r>
        </a:p>
      </dgm:t>
    </dgm:pt>
    <dgm:pt modelId="{9F009770-6CD6-4F91-8921-5593FC368A89}" type="par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5F5F590-60CE-4F54-BB13-E0B1199A7112}" type="sibTrans" cxnId="{1D095573-3780-44E3-82CA-87BEC1FE5ED5}">
      <dgm:prSet/>
      <dgm:spPr/>
      <dgm:t>
        <a:bodyPr/>
        <a:lstStyle/>
        <a:p>
          <a:endParaRPr lang="ru-RU" sz="2800" b="1"/>
        </a:p>
      </dgm:t>
    </dgm:pt>
    <dgm:pt modelId="{AD4D2CAE-C594-460C-B406-DBF4B8203B80}" type="pres">
      <dgm:prSet presAssocID="{0B159792-9AA1-4E0B-BCFC-6D33ED49FC47}" presName="linear" presStyleCnt="0">
        <dgm:presLayoutVars>
          <dgm:animLvl val="lvl"/>
          <dgm:resizeHandles val="exact"/>
        </dgm:presLayoutVars>
      </dgm:prSet>
      <dgm:spPr/>
    </dgm:pt>
    <dgm:pt modelId="{65F234E9-32B2-4603-9345-EAC2CCC68311}" type="pres">
      <dgm:prSet presAssocID="{5BE07E89-CFC0-446D-AD29-8762F0CF37B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740D06E-C045-46D3-A5EA-6B2A737D8416}" type="pres">
      <dgm:prSet presAssocID="{BD91BA10-6C8D-42DD-BBE8-4531799BBFDD}" presName="spacer" presStyleCnt="0"/>
      <dgm:spPr/>
    </dgm:pt>
    <dgm:pt modelId="{45CFF9DE-50E9-494A-9527-E172E9EA87C7}" type="pres">
      <dgm:prSet presAssocID="{C3404A39-4C89-4197-B2F6-F2FC912339D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315143-DD6F-4D9D-A359-78F2CD7BDAA1}" type="pres">
      <dgm:prSet presAssocID="{B4C9A160-DD40-4BB5-A771-4B494200BA89}" presName="spacer" presStyleCnt="0"/>
      <dgm:spPr/>
    </dgm:pt>
    <dgm:pt modelId="{0A6A6963-B32E-40B7-A635-38314618755E}" type="pres">
      <dgm:prSet presAssocID="{D2270F81-58DC-49E8-8A66-35A9C33228E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2C1FD8C-9ED7-4F40-AA4F-D092561D6D4F}" type="pres">
      <dgm:prSet presAssocID="{35969F29-E1D8-41E3-94EA-45D2FFAFD369}" presName="spacer" presStyleCnt="0"/>
      <dgm:spPr/>
    </dgm:pt>
    <dgm:pt modelId="{546A7023-3E8D-40DC-A7B9-262E596755EF}" type="pres">
      <dgm:prSet presAssocID="{3E1BCB2E-9F85-4CC8-8661-E2ADE1D20A3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26968C-45B5-434C-8E6E-FE7D4908D8C1}" type="pres">
      <dgm:prSet presAssocID="{F1553C92-9AB8-4200-91BB-981587BB4790}" presName="spacer" presStyleCnt="0"/>
      <dgm:spPr/>
    </dgm:pt>
    <dgm:pt modelId="{905765B8-07BD-4E72-AA1F-AF51D5040DF2}" type="pres">
      <dgm:prSet presAssocID="{5CB6E894-3CFF-4C66-AAAB-F5351ED5998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9F46318-7767-40AA-9CA1-7F4084CC1AA3}" type="presOf" srcId="{5BE07E89-CFC0-446D-AD29-8762F0CF37B3}" destId="{65F234E9-32B2-4603-9345-EAC2CCC68311}" srcOrd="0" destOrd="0" presId="urn:microsoft.com/office/officeart/2005/8/layout/vList2"/>
    <dgm:cxn modelId="{65B0592E-2687-4ACD-8B01-5232CE06D6D1}" srcId="{0B159792-9AA1-4E0B-BCFC-6D33ED49FC47}" destId="{5BE07E89-CFC0-446D-AD29-8762F0CF37B3}" srcOrd="0" destOrd="0" parTransId="{7467EDB1-80C7-4C2C-92FB-BC1102DD2E45}" sibTransId="{BD91BA10-6C8D-42DD-BBE8-4531799BBFDD}"/>
    <dgm:cxn modelId="{8F07FB3E-56B0-4C8E-86D1-1179FDF074FC}" srcId="{0B159792-9AA1-4E0B-BCFC-6D33ED49FC47}" destId="{3E1BCB2E-9F85-4CC8-8661-E2ADE1D20A37}" srcOrd="3" destOrd="0" parTransId="{7BBF4F59-E106-416C-9D1C-672C629AE4B1}" sibTransId="{F1553C92-9AB8-4200-91BB-981587BB4790}"/>
    <dgm:cxn modelId="{98677C67-53CB-422D-B000-90AE6A773CFB}" srcId="{0B159792-9AA1-4E0B-BCFC-6D33ED49FC47}" destId="{C3404A39-4C89-4197-B2F6-F2FC912339D8}" srcOrd="1" destOrd="0" parTransId="{AD5990B2-148D-47DC-959D-ED7423481140}" sibTransId="{B4C9A160-DD40-4BB5-A771-4B494200BA89}"/>
    <dgm:cxn modelId="{FD776668-096C-4655-9431-74B7F75EA75E}" type="presOf" srcId="{3E1BCB2E-9F85-4CC8-8661-E2ADE1D20A37}" destId="{546A7023-3E8D-40DC-A7B9-262E596755EF}" srcOrd="0" destOrd="0" presId="urn:microsoft.com/office/officeart/2005/8/layout/vList2"/>
    <dgm:cxn modelId="{3401A94C-F685-4350-8D16-64AE3F64381A}" type="presOf" srcId="{D2270F81-58DC-49E8-8A66-35A9C33228E1}" destId="{0A6A6963-B32E-40B7-A635-38314618755E}" srcOrd="0" destOrd="0" presId="urn:microsoft.com/office/officeart/2005/8/layout/vList2"/>
    <dgm:cxn modelId="{1D095573-3780-44E3-82CA-87BEC1FE5ED5}" srcId="{0B159792-9AA1-4E0B-BCFC-6D33ED49FC47}" destId="{5CB6E894-3CFF-4C66-AAAB-F5351ED59987}" srcOrd="4" destOrd="0" parTransId="{9F009770-6CD6-4F91-8921-5593FC368A89}" sibTransId="{A5F5F590-60CE-4F54-BB13-E0B1199A7112}"/>
    <dgm:cxn modelId="{91D0A354-4680-4BA9-AB35-D0BBB9919792}" type="presOf" srcId="{5CB6E894-3CFF-4C66-AAAB-F5351ED59987}" destId="{905765B8-07BD-4E72-AA1F-AF51D5040DF2}" srcOrd="0" destOrd="0" presId="urn:microsoft.com/office/officeart/2005/8/layout/vList2"/>
    <dgm:cxn modelId="{01022079-E4EA-4114-859C-0EFDB3D79675}" type="presOf" srcId="{0B159792-9AA1-4E0B-BCFC-6D33ED49FC47}" destId="{AD4D2CAE-C594-460C-B406-DBF4B8203B80}" srcOrd="0" destOrd="0" presId="urn:microsoft.com/office/officeart/2005/8/layout/vList2"/>
    <dgm:cxn modelId="{1BE2F093-46AA-40CB-96C9-1364D723644B}" srcId="{0B159792-9AA1-4E0B-BCFC-6D33ED49FC47}" destId="{D2270F81-58DC-49E8-8A66-35A9C33228E1}" srcOrd="2" destOrd="0" parTransId="{7D26E5A1-11BC-4672-A1B3-D4EB9A714CBE}" sibTransId="{35969F29-E1D8-41E3-94EA-45D2FFAFD369}"/>
    <dgm:cxn modelId="{D749C2D8-5846-4CC2-84FF-4052B1911018}" type="presOf" srcId="{C3404A39-4C89-4197-B2F6-F2FC912339D8}" destId="{45CFF9DE-50E9-494A-9527-E172E9EA87C7}" srcOrd="0" destOrd="0" presId="urn:microsoft.com/office/officeart/2005/8/layout/vList2"/>
    <dgm:cxn modelId="{294C57C2-0A0B-4C38-A931-7438A49A7B29}" type="presParOf" srcId="{AD4D2CAE-C594-460C-B406-DBF4B8203B80}" destId="{65F234E9-32B2-4603-9345-EAC2CCC68311}" srcOrd="0" destOrd="0" presId="urn:microsoft.com/office/officeart/2005/8/layout/vList2"/>
    <dgm:cxn modelId="{2BBCC86A-1A48-4167-8FD0-3DCA1762C0FB}" type="presParOf" srcId="{AD4D2CAE-C594-460C-B406-DBF4B8203B80}" destId="{4740D06E-C045-46D3-A5EA-6B2A737D8416}" srcOrd="1" destOrd="0" presId="urn:microsoft.com/office/officeart/2005/8/layout/vList2"/>
    <dgm:cxn modelId="{E1BE008B-C919-4489-9B66-5BD51759E7C0}" type="presParOf" srcId="{AD4D2CAE-C594-460C-B406-DBF4B8203B80}" destId="{45CFF9DE-50E9-494A-9527-E172E9EA87C7}" srcOrd="2" destOrd="0" presId="urn:microsoft.com/office/officeart/2005/8/layout/vList2"/>
    <dgm:cxn modelId="{8023908E-311D-44DE-95ED-6CD4FD318A6C}" type="presParOf" srcId="{AD4D2CAE-C594-460C-B406-DBF4B8203B80}" destId="{2D315143-DD6F-4D9D-A359-78F2CD7BDAA1}" srcOrd="3" destOrd="0" presId="urn:microsoft.com/office/officeart/2005/8/layout/vList2"/>
    <dgm:cxn modelId="{F775E0B8-60F3-4666-888F-94DE86CE929E}" type="presParOf" srcId="{AD4D2CAE-C594-460C-B406-DBF4B8203B80}" destId="{0A6A6963-B32E-40B7-A635-38314618755E}" srcOrd="4" destOrd="0" presId="urn:microsoft.com/office/officeart/2005/8/layout/vList2"/>
    <dgm:cxn modelId="{08197F15-AFD5-4C95-BBE7-A904DEB0477E}" type="presParOf" srcId="{AD4D2CAE-C594-460C-B406-DBF4B8203B80}" destId="{62C1FD8C-9ED7-4F40-AA4F-D092561D6D4F}" srcOrd="5" destOrd="0" presId="urn:microsoft.com/office/officeart/2005/8/layout/vList2"/>
    <dgm:cxn modelId="{593C29F8-B74F-40BA-BB50-9A9C7CAD9EC2}" type="presParOf" srcId="{AD4D2CAE-C594-460C-B406-DBF4B8203B80}" destId="{546A7023-3E8D-40DC-A7B9-262E596755EF}" srcOrd="6" destOrd="0" presId="urn:microsoft.com/office/officeart/2005/8/layout/vList2"/>
    <dgm:cxn modelId="{B0D21CFF-8DED-4EA2-9230-FF732CEA7941}" type="presParOf" srcId="{AD4D2CAE-C594-460C-B406-DBF4B8203B80}" destId="{E926968C-45B5-434C-8E6E-FE7D4908D8C1}" srcOrd="7" destOrd="0" presId="urn:microsoft.com/office/officeart/2005/8/layout/vList2"/>
    <dgm:cxn modelId="{520C1390-50A6-4D14-B5F2-25E7FB1D015D}" type="presParOf" srcId="{AD4D2CAE-C594-460C-B406-DBF4B8203B80}" destId="{905765B8-07BD-4E72-AA1F-AF51D5040DF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BE45D8C-F9E0-4FEE-98FC-19FA037B6256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526D271-8480-4394-9A65-C47CD6E3021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1.</a:t>
          </a:r>
          <a:r>
            <a:rPr lang="ru-RU" b="1" dirty="0">
              <a:latin typeface="Arial" pitchFamily="34" charset="0"/>
              <a:cs typeface="Arial" pitchFamily="34" charset="0"/>
            </a:rPr>
            <a:t> Максимальную реализацию</a:t>
          </a:r>
          <a:br>
            <a:rPr lang="ru-RU" b="1" dirty="0">
              <a:latin typeface="Arial" pitchFamily="34" charset="0"/>
              <a:cs typeface="Arial" pitchFamily="34" charset="0"/>
            </a:rPr>
          </a:br>
          <a:r>
            <a:rPr lang="ru-RU" b="1" dirty="0">
              <a:latin typeface="Arial" pitchFamily="34" charset="0"/>
              <a:cs typeface="Arial" pitchFamily="34" charset="0"/>
            </a:rPr>
            <a:t>    образовательного потенциала</a:t>
          </a:r>
          <a:br>
            <a:rPr lang="ru-RU" b="1" dirty="0">
              <a:latin typeface="Arial" pitchFamily="34" charset="0"/>
              <a:cs typeface="Arial" pitchFamily="34" charset="0"/>
            </a:rPr>
          </a:br>
          <a:r>
            <a:rPr lang="ru-RU" b="1" dirty="0">
              <a:latin typeface="Arial" pitchFamily="34" charset="0"/>
              <a:cs typeface="Arial" pitchFamily="34" charset="0"/>
            </a:rPr>
            <a:t>    пространства:</a:t>
          </a:r>
        </a:p>
      </dgm:t>
    </dgm:pt>
    <dgm:pt modelId="{C3878342-956C-4782-9714-036B43B030A6}" type="par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BB186-0D2B-40A5-B6C5-D635D5EDC3A2}" type="sib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0AD14B-B905-4073-8EA0-42FCFA3A85FB}">
      <dgm:prSet/>
      <dgm:spPr/>
      <dgm:t>
        <a:bodyPr/>
        <a:lstStyle/>
        <a:p>
          <a:pPr rtl="0"/>
          <a:r>
            <a:rPr lang="ru-RU" u="none" dirty="0">
              <a:latin typeface="Arial" pitchFamily="34" charset="0"/>
              <a:cs typeface="Arial" pitchFamily="34" charset="0"/>
            </a:rPr>
            <a:t>Организации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E0FD7CA9-D9D0-4CD2-97EE-69454CCA3C07}" type="par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F33535A-8601-4A96-90B6-59E82A147742}" type="sib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A6148D2-AA89-4C0C-AE7C-786FBF88A92B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Группы</a:t>
          </a:r>
        </a:p>
      </dgm:t>
    </dgm:pt>
    <dgm:pt modelId="{013DC1A8-14BC-4080-9136-3C4979A841A4}" type="parTrans" cxnId="{AE0FEEB3-A6E0-4BE9-A230-3E06C5CA1113}">
      <dgm:prSet/>
      <dgm:spPr/>
      <dgm:t>
        <a:bodyPr/>
        <a:lstStyle/>
        <a:p>
          <a:endParaRPr lang="ru-RU"/>
        </a:p>
      </dgm:t>
    </dgm:pt>
    <dgm:pt modelId="{E5980AE6-2EAB-4A79-BDF4-AB59CB32AD30}" type="sibTrans" cxnId="{AE0FEEB3-A6E0-4BE9-A230-3E06C5CA1113}">
      <dgm:prSet/>
      <dgm:spPr/>
      <dgm:t>
        <a:bodyPr/>
        <a:lstStyle/>
        <a:p>
          <a:endParaRPr lang="ru-RU"/>
        </a:p>
      </dgm:t>
    </dgm:pt>
    <dgm:pt modelId="{7B78B86A-769A-4BC9-B3C9-CB426DC4758F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территории, приспособленной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для реализации Программы</a:t>
          </a:r>
        </a:p>
      </dgm:t>
    </dgm:pt>
    <dgm:pt modelId="{C05DC798-1142-432D-821D-9B659915BABB}" type="parTrans" cxnId="{1ED0E627-2B13-42CA-B31B-7B7E85A888CC}">
      <dgm:prSet/>
      <dgm:spPr/>
      <dgm:t>
        <a:bodyPr/>
        <a:lstStyle/>
        <a:p>
          <a:endParaRPr lang="ru-RU"/>
        </a:p>
      </dgm:t>
    </dgm:pt>
    <dgm:pt modelId="{30834FFB-4FFD-4369-94A7-1BC097A2E3B8}" type="sibTrans" cxnId="{1ED0E627-2B13-42CA-B31B-7B7E85A888CC}">
      <dgm:prSet/>
      <dgm:spPr/>
      <dgm:t>
        <a:bodyPr/>
        <a:lstStyle/>
        <a:p>
          <a:endParaRPr lang="ru-RU"/>
        </a:p>
      </dgm:t>
    </dgm:pt>
    <dgm:pt modelId="{2BE01F1C-6A15-4CA3-A5AF-A409C3ABC282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материалов, оборудования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и инвентаря </a:t>
          </a:r>
        </a:p>
      </dgm:t>
    </dgm:pt>
    <dgm:pt modelId="{6BDA220E-9C6E-4346-BF2D-FA329F9DA459}" type="parTrans" cxnId="{C8760130-9D06-4A00-BD85-1B623E45E769}">
      <dgm:prSet/>
      <dgm:spPr/>
      <dgm:t>
        <a:bodyPr/>
        <a:lstStyle/>
        <a:p>
          <a:endParaRPr lang="ru-RU"/>
        </a:p>
      </dgm:t>
    </dgm:pt>
    <dgm:pt modelId="{58F0D02D-3BFA-482E-A7B8-BDE631605BFC}" type="sibTrans" cxnId="{C8760130-9D06-4A00-BD85-1B623E45E769}">
      <dgm:prSet/>
      <dgm:spPr/>
      <dgm:t>
        <a:bodyPr/>
        <a:lstStyle/>
        <a:p>
          <a:endParaRPr lang="ru-RU"/>
        </a:p>
      </dgm:t>
    </dgm:pt>
    <dgm:pt modelId="{38383D93-90DF-4FBA-ADBD-F624B18F394A}" type="pres">
      <dgm:prSet presAssocID="{ABE45D8C-F9E0-4FEE-98FC-19FA037B6256}" presName="linearFlow" presStyleCnt="0">
        <dgm:presLayoutVars>
          <dgm:dir/>
          <dgm:animLvl val="lvl"/>
          <dgm:resizeHandles val="exact"/>
        </dgm:presLayoutVars>
      </dgm:prSet>
      <dgm:spPr/>
    </dgm:pt>
    <dgm:pt modelId="{DDBB9FC3-130F-481B-AA19-BAEE18A12A93}" type="pres">
      <dgm:prSet presAssocID="{F526D271-8480-4394-9A65-C47CD6E3021E}" presName="composite" presStyleCnt="0"/>
      <dgm:spPr/>
    </dgm:pt>
    <dgm:pt modelId="{986A1F65-329E-4AF4-AC53-91FE1781D158}" type="pres">
      <dgm:prSet presAssocID="{F526D271-8480-4394-9A65-C47CD6E3021E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615A399D-84D1-4676-867E-C1C8244F7386}" type="pres">
      <dgm:prSet presAssocID="{F526D271-8480-4394-9A65-C47CD6E3021E}" presName="parSh" presStyleLbl="node1" presStyleIdx="0" presStyleCnt="1" custScaleY="71251"/>
      <dgm:spPr/>
    </dgm:pt>
    <dgm:pt modelId="{654FAB1B-0069-4C38-90C6-0DC2A48235E5}" type="pres">
      <dgm:prSet presAssocID="{F526D271-8480-4394-9A65-C47CD6E3021E}" presName="desTx" presStyleLbl="fgAcc1" presStyleIdx="0" presStyleCnt="1" custScaleX="63854" custScaleY="79959">
        <dgm:presLayoutVars>
          <dgm:bulletEnabled val="1"/>
        </dgm:presLayoutVars>
      </dgm:prSet>
      <dgm:spPr/>
    </dgm:pt>
  </dgm:ptLst>
  <dgm:cxnLst>
    <dgm:cxn modelId="{B252531A-30A1-4D3C-AEA5-B35C0DEA6FDD}" type="presOf" srcId="{ABE45D8C-F9E0-4FEE-98FC-19FA037B6256}" destId="{38383D93-90DF-4FBA-ADBD-F624B18F394A}" srcOrd="0" destOrd="0" presId="urn:microsoft.com/office/officeart/2005/8/layout/process3"/>
    <dgm:cxn modelId="{1ED0E627-2B13-42CA-B31B-7B7E85A888CC}" srcId="{F526D271-8480-4394-9A65-C47CD6E3021E}" destId="{7B78B86A-769A-4BC9-B3C9-CB426DC4758F}" srcOrd="2" destOrd="0" parTransId="{C05DC798-1142-432D-821D-9B659915BABB}" sibTransId="{30834FFB-4FFD-4369-94A7-1BC097A2E3B8}"/>
    <dgm:cxn modelId="{C8760130-9D06-4A00-BD85-1B623E45E769}" srcId="{F526D271-8480-4394-9A65-C47CD6E3021E}" destId="{2BE01F1C-6A15-4CA3-A5AF-A409C3ABC282}" srcOrd="3" destOrd="0" parTransId="{6BDA220E-9C6E-4346-BF2D-FA329F9DA459}" sibTransId="{58F0D02D-3BFA-482E-A7B8-BDE631605BFC}"/>
    <dgm:cxn modelId="{8834F292-FAE5-4B5F-9807-655B274CEA19}" type="presOf" srcId="{F526D271-8480-4394-9A65-C47CD6E3021E}" destId="{986A1F65-329E-4AF4-AC53-91FE1781D158}" srcOrd="0" destOrd="0" presId="urn:microsoft.com/office/officeart/2005/8/layout/process3"/>
    <dgm:cxn modelId="{3A7FE99F-4534-4D84-879A-43CE1EB916DD}" type="presOf" srcId="{0A6148D2-AA89-4C0C-AE7C-786FBF88A92B}" destId="{654FAB1B-0069-4C38-90C6-0DC2A48235E5}" srcOrd="0" destOrd="1" presId="urn:microsoft.com/office/officeart/2005/8/layout/process3"/>
    <dgm:cxn modelId="{1C5807AD-FB95-4D96-AF38-71739BDFAAB0}" srcId="{ABE45D8C-F9E0-4FEE-98FC-19FA037B6256}" destId="{F526D271-8480-4394-9A65-C47CD6E3021E}" srcOrd="0" destOrd="0" parTransId="{C3878342-956C-4782-9714-036B43B030A6}" sibTransId="{B20BB186-0D2B-40A5-B6C5-D635D5EDC3A2}"/>
    <dgm:cxn modelId="{AE0FEEB3-A6E0-4BE9-A230-3E06C5CA1113}" srcId="{F526D271-8480-4394-9A65-C47CD6E3021E}" destId="{0A6148D2-AA89-4C0C-AE7C-786FBF88A92B}" srcOrd="1" destOrd="0" parTransId="{013DC1A8-14BC-4080-9136-3C4979A841A4}" sibTransId="{E5980AE6-2EAB-4A79-BDF4-AB59CB32AD30}"/>
    <dgm:cxn modelId="{A6986ABE-C3E2-452A-838B-B0A9B6299150}" srcId="{F526D271-8480-4394-9A65-C47CD6E3021E}" destId="{A00AD14B-B905-4073-8EA0-42FCFA3A85FB}" srcOrd="0" destOrd="0" parTransId="{E0FD7CA9-D9D0-4CD2-97EE-69454CCA3C07}" sibTransId="{6F33535A-8601-4A96-90B6-59E82A147742}"/>
    <dgm:cxn modelId="{F56BF9C3-7E5E-4E96-92CD-9FFFBEF82B48}" type="presOf" srcId="{2BE01F1C-6A15-4CA3-A5AF-A409C3ABC282}" destId="{654FAB1B-0069-4C38-90C6-0DC2A48235E5}" srcOrd="0" destOrd="3" presId="urn:microsoft.com/office/officeart/2005/8/layout/process3"/>
    <dgm:cxn modelId="{933AF5D1-02FC-41A0-B7C6-560F895704E2}" type="presOf" srcId="{A00AD14B-B905-4073-8EA0-42FCFA3A85FB}" destId="{654FAB1B-0069-4C38-90C6-0DC2A48235E5}" srcOrd="0" destOrd="0" presId="urn:microsoft.com/office/officeart/2005/8/layout/process3"/>
    <dgm:cxn modelId="{CCC2C2E2-7625-4F2A-B19F-4268A65F6178}" type="presOf" srcId="{F526D271-8480-4394-9A65-C47CD6E3021E}" destId="{615A399D-84D1-4676-867E-C1C8244F7386}" srcOrd="1" destOrd="0" presId="urn:microsoft.com/office/officeart/2005/8/layout/process3"/>
    <dgm:cxn modelId="{DF034DEA-0E10-47BB-B198-8E5103499028}" type="presOf" srcId="{7B78B86A-769A-4BC9-B3C9-CB426DC4758F}" destId="{654FAB1B-0069-4C38-90C6-0DC2A48235E5}" srcOrd="0" destOrd="2" presId="urn:microsoft.com/office/officeart/2005/8/layout/process3"/>
    <dgm:cxn modelId="{5D70B977-13D0-4AB1-86F8-DC17D58BAF61}" type="presParOf" srcId="{38383D93-90DF-4FBA-ADBD-F624B18F394A}" destId="{DDBB9FC3-130F-481B-AA19-BAEE18A12A93}" srcOrd="0" destOrd="0" presId="urn:microsoft.com/office/officeart/2005/8/layout/process3"/>
    <dgm:cxn modelId="{EA7C085B-5723-43EE-947A-9D7B7DA4ABD8}" type="presParOf" srcId="{DDBB9FC3-130F-481B-AA19-BAEE18A12A93}" destId="{986A1F65-329E-4AF4-AC53-91FE1781D158}" srcOrd="0" destOrd="0" presId="urn:microsoft.com/office/officeart/2005/8/layout/process3"/>
    <dgm:cxn modelId="{C1FFCCC0-173E-48EB-9B12-A5567D8964C1}" type="presParOf" srcId="{DDBB9FC3-130F-481B-AA19-BAEE18A12A93}" destId="{615A399D-84D1-4676-867E-C1C8244F7386}" srcOrd="1" destOrd="0" presId="urn:microsoft.com/office/officeart/2005/8/layout/process3"/>
    <dgm:cxn modelId="{FA6D38C0-F679-4A07-86AD-220623E0CDF5}" type="presParOf" srcId="{DDBB9FC3-130F-481B-AA19-BAEE18A12A93}" destId="{654FAB1B-0069-4C38-90C6-0DC2A48235E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BE45D8C-F9E0-4FEE-98FC-19FA037B6256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526D271-8480-4394-9A65-C47CD6E3021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2.</a:t>
          </a:r>
          <a:r>
            <a:rPr lang="ru-RU" b="1" dirty="0">
              <a:latin typeface="Arial" pitchFamily="34" charset="0"/>
              <a:cs typeface="Arial" pitchFamily="34" charset="0"/>
            </a:rPr>
            <a:t> Возможность:</a:t>
          </a:r>
        </a:p>
      </dgm:t>
    </dgm:pt>
    <dgm:pt modelId="{C3878342-956C-4782-9714-036B43B030A6}" type="par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20BB186-0D2B-40A5-B6C5-D635D5EDC3A2}" type="sibTrans" cxnId="{1C5807AD-FB95-4D96-AF38-71739BDFAAB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00AD14B-B905-4073-8EA0-42FCFA3A85FB}">
      <dgm:prSet/>
      <dgm:spPr/>
      <dgm:t>
        <a:bodyPr/>
        <a:lstStyle/>
        <a:p>
          <a:pPr rtl="0"/>
          <a:r>
            <a:rPr lang="ru-RU" u="none" dirty="0">
              <a:latin typeface="Arial" pitchFamily="34" charset="0"/>
              <a:cs typeface="Arial" pitchFamily="34" charset="0"/>
            </a:rPr>
            <a:t>общения и совместной деятельности </a:t>
          </a:r>
          <a:r>
            <a:rPr lang="ru-RU" dirty="0">
              <a:latin typeface="Arial" pitchFamily="34" charset="0"/>
              <a:cs typeface="Arial" pitchFamily="34" charset="0"/>
            </a:rPr>
            <a:t>детей (в том числе детей разного возраста) и взрослых</a:t>
          </a:r>
        </a:p>
      </dgm:t>
    </dgm:pt>
    <dgm:pt modelId="{E0FD7CA9-D9D0-4CD2-97EE-69454CCA3C07}" type="par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F33535A-8601-4A96-90B6-59E82A147742}" type="sibTrans" cxnId="{A6986ABE-C3E2-452A-838B-B0A9B629915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577E2A-5415-4027-A02F-510519C85278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двигательной активности</a:t>
          </a:r>
        </a:p>
      </dgm:t>
    </dgm:pt>
    <dgm:pt modelId="{B4D91513-F114-4507-B25F-4561A41A27DA}" type="parTrans" cxnId="{985D5966-7385-4FB0-99AA-BB8B6BA05EE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D26322-8A56-49E4-92D8-91A49BBC1B42}" type="sibTrans" cxnId="{985D5966-7385-4FB0-99AA-BB8B6BA05EE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E4C3A54-70CB-4F98-B624-81A93BACCE0E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уединения</a:t>
          </a:r>
        </a:p>
      </dgm:t>
    </dgm:pt>
    <dgm:pt modelId="{74A175ED-4F65-44A0-80D7-9836F50A20C2}" type="parTrans" cxnId="{D951348F-AAFC-43AA-825B-EDDAD796CDB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E2B7263-E72C-46A1-8F6D-A9556262B8FD}" type="sibTrans" cxnId="{D951348F-AAFC-43AA-825B-EDDAD796CDB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8383D93-90DF-4FBA-ADBD-F624B18F394A}" type="pres">
      <dgm:prSet presAssocID="{ABE45D8C-F9E0-4FEE-98FC-19FA037B6256}" presName="linearFlow" presStyleCnt="0">
        <dgm:presLayoutVars>
          <dgm:dir/>
          <dgm:animLvl val="lvl"/>
          <dgm:resizeHandles val="exact"/>
        </dgm:presLayoutVars>
      </dgm:prSet>
      <dgm:spPr/>
    </dgm:pt>
    <dgm:pt modelId="{DDBB9FC3-130F-481B-AA19-BAEE18A12A93}" type="pres">
      <dgm:prSet presAssocID="{F526D271-8480-4394-9A65-C47CD6E3021E}" presName="composite" presStyleCnt="0"/>
      <dgm:spPr/>
    </dgm:pt>
    <dgm:pt modelId="{986A1F65-329E-4AF4-AC53-91FE1781D158}" type="pres">
      <dgm:prSet presAssocID="{F526D271-8480-4394-9A65-C47CD6E3021E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615A399D-84D1-4676-867E-C1C8244F7386}" type="pres">
      <dgm:prSet presAssocID="{F526D271-8480-4394-9A65-C47CD6E3021E}" presName="parSh" presStyleLbl="node1" presStyleIdx="0" presStyleCnt="1"/>
      <dgm:spPr/>
    </dgm:pt>
    <dgm:pt modelId="{654FAB1B-0069-4C38-90C6-0DC2A48235E5}" type="pres">
      <dgm:prSet presAssocID="{F526D271-8480-4394-9A65-C47CD6E3021E}" presName="desTx" presStyleLbl="fgAcc1" presStyleIdx="0" presStyleCnt="1">
        <dgm:presLayoutVars>
          <dgm:bulletEnabled val="1"/>
        </dgm:presLayoutVars>
      </dgm:prSet>
      <dgm:spPr/>
    </dgm:pt>
  </dgm:ptLst>
  <dgm:cxnLst>
    <dgm:cxn modelId="{84774C3F-4C6E-4E77-86AB-2DA278926EAC}" type="presOf" srcId="{3E4C3A54-70CB-4F98-B624-81A93BACCE0E}" destId="{654FAB1B-0069-4C38-90C6-0DC2A48235E5}" srcOrd="0" destOrd="2" presId="urn:microsoft.com/office/officeart/2005/8/layout/process3"/>
    <dgm:cxn modelId="{985D5966-7385-4FB0-99AA-BB8B6BA05EEA}" srcId="{F526D271-8480-4394-9A65-C47CD6E3021E}" destId="{36577E2A-5415-4027-A02F-510519C85278}" srcOrd="1" destOrd="0" parTransId="{B4D91513-F114-4507-B25F-4561A41A27DA}" sibTransId="{36D26322-8A56-49E4-92D8-91A49BBC1B42}"/>
    <dgm:cxn modelId="{CC346669-B714-4B50-BE04-73BA7A1D7146}" type="presOf" srcId="{36577E2A-5415-4027-A02F-510519C85278}" destId="{654FAB1B-0069-4C38-90C6-0DC2A48235E5}" srcOrd="0" destOrd="1" presId="urn:microsoft.com/office/officeart/2005/8/layout/process3"/>
    <dgm:cxn modelId="{D951348F-AAFC-43AA-825B-EDDAD796CDB1}" srcId="{F526D271-8480-4394-9A65-C47CD6E3021E}" destId="{3E4C3A54-70CB-4F98-B624-81A93BACCE0E}" srcOrd="2" destOrd="0" parTransId="{74A175ED-4F65-44A0-80D7-9836F50A20C2}" sibTransId="{AE2B7263-E72C-46A1-8F6D-A9556262B8FD}"/>
    <dgm:cxn modelId="{1E6BF59F-B2AA-4D16-912B-DB8243A3DBB7}" type="presOf" srcId="{F526D271-8480-4394-9A65-C47CD6E3021E}" destId="{615A399D-84D1-4676-867E-C1C8244F7386}" srcOrd="1" destOrd="0" presId="urn:microsoft.com/office/officeart/2005/8/layout/process3"/>
    <dgm:cxn modelId="{1C5807AD-FB95-4D96-AF38-71739BDFAAB0}" srcId="{ABE45D8C-F9E0-4FEE-98FC-19FA037B6256}" destId="{F526D271-8480-4394-9A65-C47CD6E3021E}" srcOrd="0" destOrd="0" parTransId="{C3878342-956C-4782-9714-036B43B030A6}" sibTransId="{B20BB186-0D2B-40A5-B6C5-D635D5EDC3A2}"/>
    <dgm:cxn modelId="{5D690EB7-DBAB-4410-979D-6688EC0833DD}" type="presOf" srcId="{ABE45D8C-F9E0-4FEE-98FC-19FA037B6256}" destId="{38383D93-90DF-4FBA-ADBD-F624B18F394A}" srcOrd="0" destOrd="0" presId="urn:microsoft.com/office/officeart/2005/8/layout/process3"/>
    <dgm:cxn modelId="{A6986ABE-C3E2-452A-838B-B0A9B6299150}" srcId="{F526D271-8480-4394-9A65-C47CD6E3021E}" destId="{A00AD14B-B905-4073-8EA0-42FCFA3A85FB}" srcOrd="0" destOrd="0" parTransId="{E0FD7CA9-D9D0-4CD2-97EE-69454CCA3C07}" sibTransId="{6F33535A-8601-4A96-90B6-59E82A147742}"/>
    <dgm:cxn modelId="{903CE6BE-6C2A-45E9-9501-57F309D79995}" type="presOf" srcId="{F526D271-8480-4394-9A65-C47CD6E3021E}" destId="{986A1F65-329E-4AF4-AC53-91FE1781D158}" srcOrd="0" destOrd="0" presId="urn:microsoft.com/office/officeart/2005/8/layout/process3"/>
    <dgm:cxn modelId="{2B0802C4-B439-44F3-8D76-18923792CD59}" type="presOf" srcId="{A00AD14B-B905-4073-8EA0-42FCFA3A85FB}" destId="{654FAB1B-0069-4C38-90C6-0DC2A48235E5}" srcOrd="0" destOrd="0" presId="urn:microsoft.com/office/officeart/2005/8/layout/process3"/>
    <dgm:cxn modelId="{12E7B6CF-B8BB-4FF6-AF5D-F8D398A84151}" type="presParOf" srcId="{38383D93-90DF-4FBA-ADBD-F624B18F394A}" destId="{DDBB9FC3-130F-481B-AA19-BAEE18A12A93}" srcOrd="0" destOrd="0" presId="urn:microsoft.com/office/officeart/2005/8/layout/process3"/>
    <dgm:cxn modelId="{0725F467-397E-4678-ABD4-977419095957}" type="presParOf" srcId="{DDBB9FC3-130F-481B-AA19-BAEE18A12A93}" destId="{986A1F65-329E-4AF4-AC53-91FE1781D158}" srcOrd="0" destOrd="0" presId="urn:microsoft.com/office/officeart/2005/8/layout/process3"/>
    <dgm:cxn modelId="{76A4C683-3CAF-4009-9185-8C4B1496B34C}" type="presParOf" srcId="{DDBB9FC3-130F-481B-AA19-BAEE18A12A93}" destId="{615A399D-84D1-4676-867E-C1C8244F7386}" srcOrd="1" destOrd="0" presId="urn:microsoft.com/office/officeart/2005/8/layout/process3"/>
    <dgm:cxn modelId="{5899A0A6-5BB3-40BC-B129-8328DAE891CF}" type="presParOf" srcId="{DDBB9FC3-130F-481B-AA19-BAEE18A12A93}" destId="{654FAB1B-0069-4C38-90C6-0DC2A48235E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A12F71F-7745-45D9-9E91-A149EA78883B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63596D3-8B80-4110-8076-43AE550C0128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реализацию различных ОП</a:t>
          </a:r>
        </a:p>
      </dgm:t>
    </dgm:pt>
    <dgm:pt modelId="{C745D8A9-C7BA-4880-9184-5B787511D710}" type="parTrans" cxnId="{32FBA9AD-074E-45E5-ACA8-CC3783D036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D556C39-8172-40BD-89DA-8A68ECAD89F8}" type="sibTrans" cxnId="{32FBA9AD-074E-45E5-ACA8-CC3783D036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1670E35-1D93-4008-928D-2F8C9658DB1F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необходимые условия в случае организации инклюзивного образования</a:t>
          </a:r>
        </a:p>
      </dgm:t>
    </dgm:pt>
    <dgm:pt modelId="{57BB90B8-19C6-4622-A9A8-88DE4A8544A1}" type="parTrans" cxnId="{6B8BBEF3-746E-42A8-A579-BCD4D4CC8D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8288883-EC92-4117-9A70-FC31AB4F6F24}" type="sibTrans" cxnId="{6B8BBEF3-746E-42A8-A579-BCD4D4CC8D4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B5CF2B-C020-49F8-8FD5-0BC45D6801B2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учёт национально-культурных, климатических условий, в которых осуществляется образовательная деятельность</a:t>
          </a:r>
        </a:p>
      </dgm:t>
    </dgm:pt>
    <dgm:pt modelId="{B943C145-7914-4AB1-A1E1-B502B89E78B8}" type="parTrans" cxnId="{1865FA1F-6503-491D-91B8-BFE578D7628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BD0D876-76FB-4462-9DB7-EFE2CCEB6EB0}" type="sibTrans" cxnId="{1865FA1F-6503-491D-91B8-BFE578D7628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CDFFE26-0C04-4CC3-AEB0-F9016C19DD4F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учёт возрастных особенностей детей </a:t>
          </a:r>
        </a:p>
      </dgm:t>
    </dgm:pt>
    <dgm:pt modelId="{08697B2C-20C9-4FA5-8814-E761D9EFE2D0}" type="parTrans" cxnId="{96596965-13DD-44EA-9906-2D73176C1ADA}">
      <dgm:prSet/>
      <dgm:spPr/>
      <dgm:t>
        <a:bodyPr/>
        <a:lstStyle/>
        <a:p>
          <a:endParaRPr lang="ru-RU"/>
        </a:p>
      </dgm:t>
    </dgm:pt>
    <dgm:pt modelId="{0D3692F4-52A4-4C84-8D0D-5F36191A8DB4}" type="sibTrans" cxnId="{96596965-13DD-44EA-9906-2D73176C1ADA}">
      <dgm:prSet/>
      <dgm:spPr/>
      <dgm:t>
        <a:bodyPr/>
        <a:lstStyle/>
        <a:p>
          <a:endParaRPr lang="ru-RU"/>
        </a:p>
      </dgm:t>
    </dgm:pt>
    <dgm:pt modelId="{D2A24547-557A-44AE-827B-9E78437EAC21}" type="pres">
      <dgm:prSet presAssocID="{7A12F71F-7745-45D9-9E91-A149EA78883B}" presName="linearFlow" presStyleCnt="0">
        <dgm:presLayoutVars>
          <dgm:dir/>
          <dgm:animLvl val="lvl"/>
          <dgm:resizeHandles val="exact"/>
        </dgm:presLayoutVars>
      </dgm:prSet>
      <dgm:spPr/>
    </dgm:pt>
    <dgm:pt modelId="{A2298391-D1C8-43BE-A342-FE1457F7C12C}" type="pres">
      <dgm:prSet presAssocID="{263596D3-8B80-4110-8076-43AE550C0128}" presName="composite" presStyleCnt="0"/>
      <dgm:spPr/>
    </dgm:pt>
    <dgm:pt modelId="{F34CAFC8-E323-446C-973F-7DDE0185216A}" type="pres">
      <dgm:prSet presAssocID="{263596D3-8B80-4110-8076-43AE550C0128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0FADC653-DF82-4A38-BBA9-F3A9A0CD1F97}" type="pres">
      <dgm:prSet presAssocID="{263596D3-8B80-4110-8076-43AE550C0128}" presName="parSh" presStyleLbl="node1" presStyleIdx="0" presStyleCnt="1"/>
      <dgm:spPr/>
    </dgm:pt>
    <dgm:pt modelId="{3BF7FEE4-3D39-4D6E-8624-442E330778C5}" type="pres">
      <dgm:prSet presAssocID="{263596D3-8B80-4110-8076-43AE550C0128}" presName="desTx" presStyleLbl="fgAcc1" presStyleIdx="0" presStyleCnt="1">
        <dgm:presLayoutVars>
          <dgm:bulletEnabled val="1"/>
        </dgm:presLayoutVars>
      </dgm:prSet>
      <dgm:spPr/>
    </dgm:pt>
  </dgm:ptLst>
  <dgm:cxnLst>
    <dgm:cxn modelId="{1865FA1F-6503-491D-91B8-BFE578D76285}" srcId="{263596D3-8B80-4110-8076-43AE550C0128}" destId="{D6B5CF2B-C020-49F8-8FD5-0BC45D6801B2}" srcOrd="1" destOrd="0" parTransId="{B943C145-7914-4AB1-A1E1-B502B89E78B8}" sibTransId="{4BD0D876-76FB-4462-9DB7-EFE2CCEB6EB0}"/>
    <dgm:cxn modelId="{E354A163-1E8B-4946-A86B-46BB4389A139}" type="presOf" srcId="{6CDFFE26-0C04-4CC3-AEB0-F9016C19DD4F}" destId="{3BF7FEE4-3D39-4D6E-8624-442E330778C5}" srcOrd="0" destOrd="2" presId="urn:microsoft.com/office/officeart/2005/8/layout/process3"/>
    <dgm:cxn modelId="{96596965-13DD-44EA-9906-2D73176C1ADA}" srcId="{263596D3-8B80-4110-8076-43AE550C0128}" destId="{6CDFFE26-0C04-4CC3-AEB0-F9016C19DD4F}" srcOrd="2" destOrd="0" parTransId="{08697B2C-20C9-4FA5-8814-E761D9EFE2D0}" sibTransId="{0D3692F4-52A4-4C84-8D0D-5F36191A8DB4}"/>
    <dgm:cxn modelId="{60F7CC57-456C-4CC8-92D2-B876FA27D2E8}" type="presOf" srcId="{7A12F71F-7745-45D9-9E91-A149EA78883B}" destId="{D2A24547-557A-44AE-827B-9E78437EAC21}" srcOrd="0" destOrd="0" presId="urn:microsoft.com/office/officeart/2005/8/layout/process3"/>
    <dgm:cxn modelId="{32FBA9AD-074E-45E5-ACA8-CC3783D0366C}" srcId="{7A12F71F-7745-45D9-9E91-A149EA78883B}" destId="{263596D3-8B80-4110-8076-43AE550C0128}" srcOrd="0" destOrd="0" parTransId="{C745D8A9-C7BA-4880-9184-5B787511D710}" sibTransId="{5D556C39-8172-40BD-89DA-8A68ECAD89F8}"/>
    <dgm:cxn modelId="{B4D807AE-9FEE-4695-B4D8-CE7818C552D1}" type="presOf" srcId="{D6B5CF2B-C020-49F8-8FD5-0BC45D6801B2}" destId="{3BF7FEE4-3D39-4D6E-8624-442E330778C5}" srcOrd="0" destOrd="1" presId="urn:microsoft.com/office/officeart/2005/8/layout/process3"/>
    <dgm:cxn modelId="{EB56BBBE-FF5F-414E-8493-EA0E481DDCED}" type="presOf" srcId="{263596D3-8B80-4110-8076-43AE550C0128}" destId="{F34CAFC8-E323-446C-973F-7DDE0185216A}" srcOrd="0" destOrd="0" presId="urn:microsoft.com/office/officeart/2005/8/layout/process3"/>
    <dgm:cxn modelId="{6B8BBEF3-746E-42A8-A579-BCD4D4CC8D4F}" srcId="{263596D3-8B80-4110-8076-43AE550C0128}" destId="{B1670E35-1D93-4008-928D-2F8C9658DB1F}" srcOrd="0" destOrd="0" parTransId="{57BB90B8-19C6-4622-A9A8-88DE4A8544A1}" sibTransId="{88288883-EC92-4117-9A70-FC31AB4F6F24}"/>
    <dgm:cxn modelId="{781A76F4-3923-42EB-A7FE-6ED8F1DAD3ED}" type="presOf" srcId="{263596D3-8B80-4110-8076-43AE550C0128}" destId="{0FADC653-DF82-4A38-BBA9-F3A9A0CD1F97}" srcOrd="1" destOrd="0" presId="urn:microsoft.com/office/officeart/2005/8/layout/process3"/>
    <dgm:cxn modelId="{126457FF-6375-4E3B-BEBF-1546AC9F4019}" type="presOf" srcId="{B1670E35-1D93-4008-928D-2F8C9658DB1F}" destId="{3BF7FEE4-3D39-4D6E-8624-442E330778C5}" srcOrd="0" destOrd="0" presId="urn:microsoft.com/office/officeart/2005/8/layout/process3"/>
    <dgm:cxn modelId="{390FD5EE-FC6E-447E-81DA-B694F28DC8A8}" type="presParOf" srcId="{D2A24547-557A-44AE-827B-9E78437EAC21}" destId="{A2298391-D1C8-43BE-A342-FE1457F7C12C}" srcOrd="0" destOrd="0" presId="urn:microsoft.com/office/officeart/2005/8/layout/process3"/>
    <dgm:cxn modelId="{12CED2C3-BAAE-4CD8-872A-606830E8A5A8}" type="presParOf" srcId="{A2298391-D1C8-43BE-A342-FE1457F7C12C}" destId="{F34CAFC8-E323-446C-973F-7DDE0185216A}" srcOrd="0" destOrd="0" presId="urn:microsoft.com/office/officeart/2005/8/layout/process3"/>
    <dgm:cxn modelId="{8FA873FC-9FC3-4D36-9907-EBFF2E146609}" type="presParOf" srcId="{A2298391-D1C8-43BE-A342-FE1457F7C12C}" destId="{0FADC653-DF82-4A38-BBA9-F3A9A0CD1F97}" srcOrd="1" destOrd="0" presId="urn:microsoft.com/office/officeart/2005/8/layout/process3"/>
    <dgm:cxn modelId="{98ED7D3B-7347-47F8-A355-A4E0E48F38FE}" type="presParOf" srcId="{A2298391-D1C8-43BE-A342-FE1457F7C12C}" destId="{3BF7FEE4-3D39-4D6E-8624-442E330778C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675A339-9D0F-4DB8-A73C-D8FF3731FB94}" type="doc">
      <dgm:prSet loTypeId="urn:microsoft.com/office/officeart/2005/8/layout/hierarchy4" loCatId="list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AC9D12BF-FE40-4651-B0DA-C100F3F137F3}">
      <dgm:prSet custT="1"/>
      <dgm:spPr/>
      <dgm:t>
        <a:bodyPr/>
        <a:lstStyle/>
        <a:p>
          <a:pPr rtl="0"/>
          <a:r>
            <a:rPr lang="ru-RU" sz="2000" b="1" dirty="0" err="1">
              <a:latin typeface="Arial" pitchFamily="34" charset="0"/>
              <a:cs typeface="Arial" pitchFamily="34" charset="0"/>
            </a:rPr>
            <a:t>Соответ-ствует</a:t>
          </a:r>
          <a:r>
            <a:rPr lang="ru-RU" sz="2000" dirty="0">
              <a:latin typeface="Arial" pitchFamily="34" charset="0"/>
              <a:cs typeface="Arial" pitchFamily="34" charset="0"/>
            </a:rPr>
            <a:t> </a:t>
          </a:r>
          <a:r>
            <a:rPr lang="ru-RU" sz="1800" dirty="0" err="1">
              <a:latin typeface="Arial" pitchFamily="34" charset="0"/>
              <a:cs typeface="Arial" pitchFamily="34" charset="0"/>
            </a:rPr>
            <a:t>возраст-ным</a:t>
          </a:r>
          <a:r>
            <a:rPr lang="ru-RU" sz="1800" dirty="0">
              <a:latin typeface="Arial" pitchFamily="34" charset="0"/>
              <a:cs typeface="Arial" pitchFamily="34" charset="0"/>
            </a:rPr>
            <a:t> возможностям детей и </a:t>
          </a:r>
          <a:r>
            <a:rPr lang="ru-RU" sz="1800" dirty="0" err="1">
              <a:latin typeface="Arial" pitchFamily="34" charset="0"/>
              <a:cs typeface="Arial" pitchFamily="34" charset="0"/>
            </a:rPr>
            <a:t>содержа-нию</a:t>
          </a:r>
          <a:r>
            <a:rPr lang="ru-RU" sz="1800" dirty="0">
              <a:latin typeface="Arial" pitchFamily="34" charset="0"/>
              <a:cs typeface="Arial" pitchFamily="34" charset="0"/>
            </a:rPr>
            <a:t> Программы</a:t>
          </a:r>
        </a:p>
      </dgm:t>
    </dgm:pt>
    <dgm:pt modelId="{F3733661-DE66-4AAC-8D76-01D2514A8C6F}" type="parTrans" cxnId="{92018A46-30C5-4E26-8306-69C508FA1D7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23CB54E-E5A3-4758-B256-2276FE11C5E4}" type="sibTrans" cxnId="{92018A46-30C5-4E26-8306-69C508FA1D7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CE49A0E-33D5-4DE0-8575-373D7A9B63F5}">
      <dgm:prSet custT="1"/>
      <dgm:spPr/>
      <dgm:t>
        <a:bodyPr/>
        <a:lstStyle/>
        <a:p>
          <a:pPr rtl="0"/>
          <a:r>
            <a:rPr lang="ru-RU" sz="3600" dirty="0">
              <a:latin typeface="Arial" pitchFamily="34" charset="0"/>
              <a:cs typeface="Arial" pitchFamily="34" charset="0"/>
            </a:rPr>
            <a:t>Включает оснащение:</a:t>
          </a:r>
        </a:p>
      </dgm:t>
    </dgm:pt>
    <dgm:pt modelId="{04C1B21A-BA0B-4E10-9AFB-D43B67CDF734}" type="parTrans" cxnId="{99440AD0-D8BD-451A-89F4-DF93CAD6C4A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7D8DD46-579E-458E-A50B-C1EB4C6E9A5E}" type="sibTrans" cxnId="{99440AD0-D8BD-451A-89F4-DF93CAD6C4A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24C5923-37F1-4718-BAB7-6B853CB2BE50}">
      <dgm:prSet custT="1"/>
      <dgm:spPr/>
      <dgm:t>
        <a:bodyPr/>
        <a:lstStyle/>
        <a:p>
          <a:pPr rtl="0"/>
          <a:r>
            <a:rPr lang="ru-RU" sz="2000" b="1" dirty="0" err="1">
              <a:latin typeface="Arial" pitchFamily="34" charset="0"/>
              <a:cs typeface="Arial" pitchFamily="34" charset="0"/>
            </a:rPr>
            <a:t>Сред-ства</a:t>
          </a:r>
          <a:r>
            <a:rPr lang="ru-RU" sz="2000" b="1" dirty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>
              <a:latin typeface="Arial" pitchFamily="34" charset="0"/>
              <a:cs typeface="Arial" pitchFamily="34" charset="0"/>
            </a:rPr>
            <a:t>обуче-ния</a:t>
          </a:r>
          <a:endParaRPr lang="ru-RU" sz="2000" b="1" dirty="0">
            <a:latin typeface="Arial" pitchFamily="34" charset="0"/>
            <a:cs typeface="Arial" pitchFamily="34" charset="0"/>
          </a:endParaRPr>
        </a:p>
        <a:p>
          <a:pPr rtl="0"/>
          <a:r>
            <a:rPr lang="ru-RU" sz="1600" b="1" dirty="0">
              <a:latin typeface="Arial" pitchFamily="34" charset="0"/>
              <a:cs typeface="Arial" pitchFamily="34" charset="0"/>
            </a:rPr>
            <a:t>(в т.ч.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техничес-кие</a:t>
          </a:r>
          <a:r>
            <a:rPr lang="ru-RU" sz="1600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946BD6ED-AB02-4C53-B5E9-CD5BD105B32C}" type="parTrans" cxnId="{53515D06-2F26-4462-964F-94CDB7C7688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2BDEA8-2DC0-40F9-815E-5E525F0D71C5}" type="sibTrans" cxnId="{53515D06-2F26-4462-964F-94CDB7C7688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5DCAAD0-ED6B-45D6-B2E8-B93E9ED1F658}">
      <dgm:prSet custT="1"/>
      <dgm:spPr/>
      <dgm:t>
        <a:bodyPr/>
        <a:lstStyle/>
        <a:p>
          <a:pPr rtl="0"/>
          <a:r>
            <a:rPr lang="ru-RU" sz="2000" b="1" dirty="0" err="1">
              <a:latin typeface="Arial" pitchFamily="34" charset="0"/>
              <a:cs typeface="Arial" pitchFamily="34" charset="0"/>
            </a:rPr>
            <a:t>Соответствую-щие</a:t>
          </a:r>
          <a:r>
            <a:rPr lang="ru-RU" sz="2000" b="1" dirty="0">
              <a:latin typeface="Arial" pitchFamily="34" charset="0"/>
              <a:cs typeface="Arial" pitchFamily="34" charset="0"/>
            </a:rPr>
            <a:t> материалы </a:t>
          </a:r>
        </a:p>
        <a:p>
          <a:pPr rtl="0"/>
          <a:r>
            <a:rPr lang="ru-RU" sz="1600" b="1" dirty="0">
              <a:latin typeface="Arial" pitchFamily="34" charset="0"/>
              <a:cs typeface="Arial" pitchFamily="34" charset="0"/>
            </a:rPr>
            <a:t>(в т.ч. </a:t>
          </a:r>
          <a:r>
            <a:rPr lang="ru-RU" sz="1600" b="1" dirty="0" err="1">
              <a:latin typeface="Arial" pitchFamily="34" charset="0"/>
              <a:cs typeface="Arial" pitchFamily="34" charset="0"/>
            </a:rPr>
            <a:t>расход-ные</a:t>
          </a:r>
          <a:r>
            <a:rPr lang="ru-RU" sz="1600" b="1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B5FD4274-2FC1-48D3-BC88-F80045AF0F97}" type="parTrans" cxnId="{BD5A2205-6A8E-4B65-8B7A-E10F989A74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7BF34BE-1019-4AB7-8352-11ABAC7D2E5D}" type="sibTrans" cxnId="{BD5A2205-6A8E-4B65-8B7A-E10F989A743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1863093-C70A-4097-93E6-3B1AE5191E1C}">
      <dgm:prSet custT="1"/>
      <dgm:spPr/>
      <dgm:t>
        <a:bodyPr/>
        <a:lstStyle/>
        <a:p>
          <a:pPr rtl="0"/>
          <a:r>
            <a:rPr lang="ru-RU" sz="2400" b="1" dirty="0">
              <a:latin typeface="Arial" pitchFamily="34" charset="0"/>
              <a:cs typeface="Arial" pitchFamily="34" charset="0"/>
            </a:rPr>
            <a:t>Оборудование</a:t>
          </a:r>
          <a:br>
            <a:rPr lang="ru-RU" sz="2400" b="1" dirty="0">
              <a:latin typeface="Arial" pitchFamily="34" charset="0"/>
              <a:cs typeface="Arial" pitchFamily="34" charset="0"/>
            </a:rPr>
          </a:br>
          <a:r>
            <a:rPr lang="ru-RU" sz="2400" b="1" dirty="0">
              <a:latin typeface="Arial" pitchFamily="34" charset="0"/>
              <a:cs typeface="Arial" pitchFamily="34" charset="0"/>
            </a:rPr>
            <a:t>и инвентарь </a:t>
          </a:r>
        </a:p>
      </dgm:t>
    </dgm:pt>
    <dgm:pt modelId="{7DBFEA69-DC77-41D8-A7F2-672988DE3034}" type="parTrans" cxnId="{D4CD484B-EDD9-4296-9D4F-4DAA01429C4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FB28FFD-F8C5-4281-A7A5-BBEA2A584855}" type="sibTrans" cxnId="{D4CD484B-EDD9-4296-9D4F-4DAA01429C4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FF1DC75-75B5-4E5C-9981-C0E3E11365E4}">
      <dgm:prSet custT="1"/>
      <dgm:spPr/>
      <dgm:t>
        <a:bodyPr/>
        <a:lstStyle/>
        <a:p>
          <a:pPr rtl="0"/>
          <a:r>
            <a:rPr lang="ru-RU" sz="2400" dirty="0" err="1">
              <a:latin typeface="Arial" pitchFamily="34" charset="0"/>
              <a:cs typeface="Arial" pitchFamily="34" charset="0"/>
            </a:rPr>
            <a:t>игро-вой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5B567AF6-9FBB-4CF8-973E-92F8FB12538D}" type="parTrans" cxnId="{155115C4-787A-4379-A007-54FD9BDE52E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39E976E-B957-45CD-A0EC-E30F34793D61}" type="sibTrans" cxnId="{155115C4-787A-4379-A007-54FD9BDE52E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2A48FB-ADA3-4184-8C48-FE0D3935FCBE}">
      <dgm:prSet custT="1"/>
      <dgm:spPr/>
      <dgm:t>
        <a:bodyPr/>
        <a:lstStyle/>
        <a:p>
          <a:pPr rtl="0"/>
          <a:r>
            <a:rPr lang="ru-RU" sz="2300" dirty="0" err="1">
              <a:latin typeface="Arial" pitchFamily="34" charset="0"/>
              <a:cs typeface="Arial" pitchFamily="34" charset="0"/>
            </a:rPr>
            <a:t>спор-тивный</a:t>
          </a:r>
          <a:endParaRPr lang="ru-RU" sz="2300" dirty="0">
            <a:latin typeface="Arial" pitchFamily="34" charset="0"/>
            <a:cs typeface="Arial" pitchFamily="34" charset="0"/>
          </a:endParaRPr>
        </a:p>
      </dgm:t>
    </dgm:pt>
    <dgm:pt modelId="{036D4874-1E4B-4A4B-A4BF-63C06505580E}" type="parTrans" cxnId="{DC79D476-ACD8-4850-99EC-A4A79FBD0E2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805112-27AF-49C6-9D40-EDF55F32BF35}" type="sibTrans" cxnId="{DC79D476-ACD8-4850-99EC-A4A79FBD0E2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0906229-EF02-4D8C-934E-5EFE3DDC0652}">
      <dgm:prSet custT="1"/>
      <dgm:spPr/>
      <dgm:t>
        <a:bodyPr/>
        <a:lstStyle/>
        <a:p>
          <a:pPr rtl="0"/>
          <a:r>
            <a:rPr lang="ru-RU" sz="2400" dirty="0">
              <a:latin typeface="Arial" pitchFamily="34" charset="0"/>
              <a:cs typeface="Arial" pitchFamily="34" charset="0"/>
            </a:rPr>
            <a:t>оздоровительный</a:t>
          </a:r>
        </a:p>
      </dgm:t>
    </dgm:pt>
    <dgm:pt modelId="{3FAEC5C0-4C23-4FC3-8619-4EE1DF549D5E}" type="parTrans" cxnId="{4C65B5E5-6AFB-4E76-86AF-B8BDAA6B6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BEB31A-B173-4A06-ADE1-4791C36595A0}" type="sibTrans" cxnId="{4C65B5E5-6AFB-4E76-86AF-B8BDAA6B671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6E46EB3-0DAC-4C02-B39F-2273118A1AB3}" type="pres">
      <dgm:prSet presAssocID="{9675A339-9D0F-4DB8-A73C-D8FF3731FB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82494A-5DA4-43E4-BD69-8E3CF84EDAE2}" type="pres">
      <dgm:prSet presAssocID="{AC9D12BF-FE40-4651-B0DA-C100F3F137F3}" presName="vertOne" presStyleCnt="0"/>
      <dgm:spPr/>
    </dgm:pt>
    <dgm:pt modelId="{6FF0FCA1-A87D-46BF-82AB-FD6A72710297}" type="pres">
      <dgm:prSet presAssocID="{AC9D12BF-FE40-4651-B0DA-C100F3F137F3}" presName="txOne" presStyleLbl="node0" presStyleIdx="0" presStyleCnt="2" custScaleY="334974">
        <dgm:presLayoutVars>
          <dgm:chPref val="3"/>
        </dgm:presLayoutVars>
      </dgm:prSet>
      <dgm:spPr/>
    </dgm:pt>
    <dgm:pt modelId="{165B11BE-4AE9-4114-86CE-2F8DAEFC0922}" type="pres">
      <dgm:prSet presAssocID="{AC9D12BF-FE40-4651-B0DA-C100F3F137F3}" presName="horzOne" presStyleCnt="0"/>
      <dgm:spPr/>
    </dgm:pt>
    <dgm:pt modelId="{A4346140-8590-4719-990A-8281829975D8}" type="pres">
      <dgm:prSet presAssocID="{F23CB54E-E5A3-4758-B256-2276FE11C5E4}" presName="sibSpaceOne" presStyleCnt="0"/>
      <dgm:spPr/>
    </dgm:pt>
    <dgm:pt modelId="{C61D3D98-A59A-4F5F-8473-5C3A5E097030}" type="pres">
      <dgm:prSet presAssocID="{CCE49A0E-33D5-4DE0-8575-373D7A9B63F5}" presName="vertOne" presStyleCnt="0"/>
      <dgm:spPr/>
    </dgm:pt>
    <dgm:pt modelId="{5242372A-208D-4A92-8EAB-209D747FE488}" type="pres">
      <dgm:prSet presAssocID="{CCE49A0E-33D5-4DE0-8575-373D7A9B63F5}" presName="txOne" presStyleLbl="node0" presStyleIdx="1" presStyleCnt="2" custScaleY="72758">
        <dgm:presLayoutVars>
          <dgm:chPref val="3"/>
        </dgm:presLayoutVars>
      </dgm:prSet>
      <dgm:spPr/>
    </dgm:pt>
    <dgm:pt modelId="{7EF87EE5-6B27-4535-86D9-FE119952EAB4}" type="pres">
      <dgm:prSet presAssocID="{CCE49A0E-33D5-4DE0-8575-373D7A9B63F5}" presName="parTransOne" presStyleCnt="0"/>
      <dgm:spPr/>
    </dgm:pt>
    <dgm:pt modelId="{00901EEE-007A-470F-AD29-8BA7E7688227}" type="pres">
      <dgm:prSet presAssocID="{CCE49A0E-33D5-4DE0-8575-373D7A9B63F5}" presName="horzOne" presStyleCnt="0"/>
      <dgm:spPr/>
    </dgm:pt>
    <dgm:pt modelId="{38948E47-EBB2-469B-96F8-1329156BF918}" type="pres">
      <dgm:prSet presAssocID="{124C5923-37F1-4718-BAB7-6B853CB2BE50}" presName="vertTwo" presStyleCnt="0"/>
      <dgm:spPr/>
    </dgm:pt>
    <dgm:pt modelId="{CCC103D9-3DDC-4991-85A2-6B9FFDC718AC}" type="pres">
      <dgm:prSet presAssocID="{124C5923-37F1-4718-BAB7-6B853CB2BE50}" presName="txTwo" presStyleLbl="node2" presStyleIdx="0" presStyleCnt="3" custScaleY="259572" custLinFactNeighborY="-21676">
        <dgm:presLayoutVars>
          <dgm:chPref val="3"/>
        </dgm:presLayoutVars>
      </dgm:prSet>
      <dgm:spPr/>
    </dgm:pt>
    <dgm:pt modelId="{86423626-36B4-4A78-BD04-F033EA891672}" type="pres">
      <dgm:prSet presAssocID="{124C5923-37F1-4718-BAB7-6B853CB2BE50}" presName="horzTwo" presStyleCnt="0"/>
      <dgm:spPr/>
    </dgm:pt>
    <dgm:pt modelId="{DC9262B8-02EF-46B6-93BC-FD7BC74D3249}" type="pres">
      <dgm:prSet presAssocID="{742BDEA8-2DC0-40F9-815E-5E525F0D71C5}" presName="sibSpaceTwo" presStyleCnt="0"/>
      <dgm:spPr/>
    </dgm:pt>
    <dgm:pt modelId="{D6EBB774-0447-45F1-9B6A-2865EE1B2E7F}" type="pres">
      <dgm:prSet presAssocID="{25DCAAD0-ED6B-45D6-B2E8-B93E9ED1F658}" presName="vertTwo" presStyleCnt="0"/>
      <dgm:spPr/>
    </dgm:pt>
    <dgm:pt modelId="{CBF3B9EC-0AD7-478A-88CC-FD63CA4BF84E}" type="pres">
      <dgm:prSet presAssocID="{25DCAAD0-ED6B-45D6-B2E8-B93E9ED1F658}" presName="txTwo" presStyleLbl="node2" presStyleIdx="1" presStyleCnt="3" custScaleY="259572" custLinFactNeighborY="-21676">
        <dgm:presLayoutVars>
          <dgm:chPref val="3"/>
        </dgm:presLayoutVars>
      </dgm:prSet>
      <dgm:spPr/>
    </dgm:pt>
    <dgm:pt modelId="{6212F362-FAB7-4EFE-94CD-CB312C5F6B4F}" type="pres">
      <dgm:prSet presAssocID="{25DCAAD0-ED6B-45D6-B2E8-B93E9ED1F658}" presName="horzTwo" presStyleCnt="0"/>
      <dgm:spPr/>
    </dgm:pt>
    <dgm:pt modelId="{15178899-83EE-483F-A1B5-887FA794765D}" type="pres">
      <dgm:prSet presAssocID="{A7BF34BE-1019-4AB7-8352-11ABAC7D2E5D}" presName="sibSpaceTwo" presStyleCnt="0"/>
      <dgm:spPr/>
    </dgm:pt>
    <dgm:pt modelId="{F4F61E9D-112C-416F-9E3B-7EB574A9F410}" type="pres">
      <dgm:prSet presAssocID="{21863093-C70A-4097-93E6-3B1AE5191E1C}" presName="vertTwo" presStyleCnt="0"/>
      <dgm:spPr/>
    </dgm:pt>
    <dgm:pt modelId="{BC7487A7-BD79-4C55-9762-B45C5C0AB8FB}" type="pres">
      <dgm:prSet presAssocID="{21863093-C70A-4097-93E6-3B1AE5191E1C}" presName="txTwo" presStyleLbl="node2" presStyleIdx="2" presStyleCnt="3" custLinFactNeighborY="-76754">
        <dgm:presLayoutVars>
          <dgm:chPref val="3"/>
        </dgm:presLayoutVars>
      </dgm:prSet>
      <dgm:spPr/>
    </dgm:pt>
    <dgm:pt modelId="{1EBF27AC-52D1-4404-A336-2DF73E676C4B}" type="pres">
      <dgm:prSet presAssocID="{21863093-C70A-4097-93E6-3B1AE5191E1C}" presName="parTransTwo" presStyleCnt="0"/>
      <dgm:spPr/>
    </dgm:pt>
    <dgm:pt modelId="{F599D5DE-B305-4B48-A5D1-E77489936B41}" type="pres">
      <dgm:prSet presAssocID="{21863093-C70A-4097-93E6-3B1AE5191E1C}" presName="horzTwo" presStyleCnt="0"/>
      <dgm:spPr/>
    </dgm:pt>
    <dgm:pt modelId="{DC961DE3-08D7-4A39-B339-0811FE4FC630}" type="pres">
      <dgm:prSet presAssocID="{EFF1DC75-75B5-4E5C-9981-C0E3E11365E4}" presName="vertThree" presStyleCnt="0"/>
      <dgm:spPr/>
    </dgm:pt>
    <dgm:pt modelId="{811F8FF6-3A56-422E-B817-EA419C275B2E}" type="pres">
      <dgm:prSet presAssocID="{EFF1DC75-75B5-4E5C-9981-C0E3E11365E4}" presName="txThree" presStyleLbl="node3" presStyleIdx="0" presStyleCnt="3" custScaleY="153117" custLinFactNeighborY="-38968">
        <dgm:presLayoutVars>
          <dgm:chPref val="3"/>
        </dgm:presLayoutVars>
      </dgm:prSet>
      <dgm:spPr/>
    </dgm:pt>
    <dgm:pt modelId="{54362DD6-FA04-4F04-930E-9DFCB4BBD4D6}" type="pres">
      <dgm:prSet presAssocID="{EFF1DC75-75B5-4E5C-9981-C0E3E11365E4}" presName="horzThree" presStyleCnt="0"/>
      <dgm:spPr/>
    </dgm:pt>
    <dgm:pt modelId="{132149D2-56C1-4A7B-8522-655144C05D34}" type="pres">
      <dgm:prSet presAssocID="{E39E976E-B957-45CD-A0EC-E30F34793D61}" presName="sibSpaceThree" presStyleCnt="0"/>
      <dgm:spPr/>
    </dgm:pt>
    <dgm:pt modelId="{8B2632D2-21C0-4C30-9D87-59AD199BFB4E}" type="pres">
      <dgm:prSet presAssocID="{4A2A48FB-ADA3-4184-8C48-FE0D3935FCBE}" presName="vertThree" presStyleCnt="0"/>
      <dgm:spPr/>
    </dgm:pt>
    <dgm:pt modelId="{E2F028F9-8AAB-43CA-B0B6-67526DB0D718}" type="pres">
      <dgm:prSet presAssocID="{4A2A48FB-ADA3-4184-8C48-FE0D3935FCBE}" presName="txThree" presStyleLbl="node3" presStyleIdx="1" presStyleCnt="3" custScaleY="153117" custLinFactNeighborY="-38968">
        <dgm:presLayoutVars>
          <dgm:chPref val="3"/>
        </dgm:presLayoutVars>
      </dgm:prSet>
      <dgm:spPr/>
    </dgm:pt>
    <dgm:pt modelId="{D8E5CCFC-D225-43DE-B0DA-178936B7CE11}" type="pres">
      <dgm:prSet presAssocID="{4A2A48FB-ADA3-4184-8C48-FE0D3935FCBE}" presName="horzThree" presStyleCnt="0"/>
      <dgm:spPr/>
    </dgm:pt>
    <dgm:pt modelId="{98090D7E-3CE0-4889-B0EC-E40C662C142B}" type="pres">
      <dgm:prSet presAssocID="{FC805112-27AF-49C6-9D40-EDF55F32BF35}" presName="sibSpaceThree" presStyleCnt="0"/>
      <dgm:spPr/>
    </dgm:pt>
    <dgm:pt modelId="{C6037D73-7216-42A5-93C2-3649B3367B28}" type="pres">
      <dgm:prSet presAssocID="{30906229-EF02-4D8C-934E-5EFE3DDC0652}" presName="vertThree" presStyleCnt="0"/>
      <dgm:spPr/>
    </dgm:pt>
    <dgm:pt modelId="{9DAD3E19-4B87-4A27-8836-17218EBDB944}" type="pres">
      <dgm:prSet presAssocID="{30906229-EF02-4D8C-934E-5EFE3DDC0652}" presName="txThree" presStyleLbl="node3" presStyleIdx="2" presStyleCnt="3" custScaleY="153117" custLinFactNeighborY="-38968">
        <dgm:presLayoutVars>
          <dgm:chPref val="3"/>
        </dgm:presLayoutVars>
      </dgm:prSet>
      <dgm:spPr/>
    </dgm:pt>
    <dgm:pt modelId="{7D3219A1-C7FF-4331-B70A-8B217A402274}" type="pres">
      <dgm:prSet presAssocID="{30906229-EF02-4D8C-934E-5EFE3DDC0652}" presName="horzThree" presStyleCnt="0"/>
      <dgm:spPr/>
    </dgm:pt>
  </dgm:ptLst>
  <dgm:cxnLst>
    <dgm:cxn modelId="{BD5A2205-6A8E-4B65-8B7A-E10F989A7438}" srcId="{CCE49A0E-33D5-4DE0-8575-373D7A9B63F5}" destId="{25DCAAD0-ED6B-45D6-B2E8-B93E9ED1F658}" srcOrd="1" destOrd="0" parTransId="{B5FD4274-2FC1-48D3-BC88-F80045AF0F97}" sibTransId="{A7BF34BE-1019-4AB7-8352-11ABAC7D2E5D}"/>
    <dgm:cxn modelId="{53515D06-2F26-4462-964F-94CDB7C7688A}" srcId="{CCE49A0E-33D5-4DE0-8575-373D7A9B63F5}" destId="{124C5923-37F1-4718-BAB7-6B853CB2BE50}" srcOrd="0" destOrd="0" parTransId="{946BD6ED-AB02-4C53-B5E9-CD5BD105B32C}" sibTransId="{742BDEA8-2DC0-40F9-815E-5E525F0D71C5}"/>
    <dgm:cxn modelId="{1B05933B-31ED-4FD1-822C-2B07D8F525D9}" type="presOf" srcId="{30906229-EF02-4D8C-934E-5EFE3DDC0652}" destId="{9DAD3E19-4B87-4A27-8836-17218EBDB944}" srcOrd="0" destOrd="0" presId="urn:microsoft.com/office/officeart/2005/8/layout/hierarchy4"/>
    <dgm:cxn modelId="{92018A46-30C5-4E26-8306-69C508FA1D7E}" srcId="{9675A339-9D0F-4DB8-A73C-D8FF3731FB94}" destId="{AC9D12BF-FE40-4651-B0DA-C100F3F137F3}" srcOrd="0" destOrd="0" parTransId="{F3733661-DE66-4AAC-8D76-01D2514A8C6F}" sibTransId="{F23CB54E-E5A3-4758-B256-2276FE11C5E4}"/>
    <dgm:cxn modelId="{D307A26A-8CD7-4284-8C94-A86C3D0D4E0D}" type="presOf" srcId="{CCE49A0E-33D5-4DE0-8575-373D7A9B63F5}" destId="{5242372A-208D-4A92-8EAB-209D747FE488}" srcOrd="0" destOrd="0" presId="urn:microsoft.com/office/officeart/2005/8/layout/hierarchy4"/>
    <dgm:cxn modelId="{D4CD484B-EDD9-4296-9D4F-4DAA01429C44}" srcId="{CCE49A0E-33D5-4DE0-8575-373D7A9B63F5}" destId="{21863093-C70A-4097-93E6-3B1AE5191E1C}" srcOrd="2" destOrd="0" parTransId="{7DBFEA69-DC77-41D8-A7F2-672988DE3034}" sibTransId="{7FB28FFD-F8C5-4281-A7A5-BBEA2A584855}"/>
    <dgm:cxn modelId="{DC79D476-ACD8-4850-99EC-A4A79FBD0E25}" srcId="{21863093-C70A-4097-93E6-3B1AE5191E1C}" destId="{4A2A48FB-ADA3-4184-8C48-FE0D3935FCBE}" srcOrd="1" destOrd="0" parTransId="{036D4874-1E4B-4A4B-A4BF-63C06505580E}" sibTransId="{FC805112-27AF-49C6-9D40-EDF55F32BF35}"/>
    <dgm:cxn modelId="{7CB8DA57-0CA9-4485-A2E3-E98B7E2CBEE6}" type="presOf" srcId="{EFF1DC75-75B5-4E5C-9981-C0E3E11365E4}" destId="{811F8FF6-3A56-422E-B817-EA419C275B2E}" srcOrd="0" destOrd="0" presId="urn:microsoft.com/office/officeart/2005/8/layout/hierarchy4"/>
    <dgm:cxn modelId="{5B720084-A548-4A10-BB1D-277217ABB860}" type="presOf" srcId="{21863093-C70A-4097-93E6-3B1AE5191E1C}" destId="{BC7487A7-BD79-4C55-9762-B45C5C0AB8FB}" srcOrd="0" destOrd="0" presId="urn:microsoft.com/office/officeart/2005/8/layout/hierarchy4"/>
    <dgm:cxn modelId="{BC2B3687-8F65-4E9E-9E49-B9697AFCD4D8}" type="presOf" srcId="{9675A339-9D0F-4DB8-A73C-D8FF3731FB94}" destId="{66E46EB3-0DAC-4C02-B39F-2273118A1AB3}" srcOrd="0" destOrd="0" presId="urn:microsoft.com/office/officeart/2005/8/layout/hierarchy4"/>
    <dgm:cxn modelId="{728827C1-40CC-445D-BC8A-B0019813F393}" type="presOf" srcId="{AC9D12BF-FE40-4651-B0DA-C100F3F137F3}" destId="{6FF0FCA1-A87D-46BF-82AB-FD6A72710297}" srcOrd="0" destOrd="0" presId="urn:microsoft.com/office/officeart/2005/8/layout/hierarchy4"/>
    <dgm:cxn modelId="{155115C4-787A-4379-A007-54FD9BDE52ED}" srcId="{21863093-C70A-4097-93E6-3B1AE5191E1C}" destId="{EFF1DC75-75B5-4E5C-9981-C0E3E11365E4}" srcOrd="0" destOrd="0" parTransId="{5B567AF6-9FBB-4CF8-973E-92F8FB12538D}" sibTransId="{E39E976E-B957-45CD-A0EC-E30F34793D61}"/>
    <dgm:cxn modelId="{99440AD0-D8BD-451A-89F4-DF93CAD6C4A5}" srcId="{9675A339-9D0F-4DB8-A73C-D8FF3731FB94}" destId="{CCE49A0E-33D5-4DE0-8575-373D7A9B63F5}" srcOrd="1" destOrd="0" parTransId="{04C1B21A-BA0B-4E10-9AFB-D43B67CDF734}" sibTransId="{A7D8DD46-579E-458E-A50B-C1EB4C6E9A5E}"/>
    <dgm:cxn modelId="{5C18A0D5-A2A2-41F9-BEF2-CEDE0579FF59}" type="presOf" srcId="{25DCAAD0-ED6B-45D6-B2E8-B93E9ED1F658}" destId="{CBF3B9EC-0AD7-478A-88CC-FD63CA4BF84E}" srcOrd="0" destOrd="0" presId="urn:microsoft.com/office/officeart/2005/8/layout/hierarchy4"/>
    <dgm:cxn modelId="{4C65B5E5-6AFB-4E76-86AF-B8BDAA6B671C}" srcId="{21863093-C70A-4097-93E6-3B1AE5191E1C}" destId="{30906229-EF02-4D8C-934E-5EFE3DDC0652}" srcOrd="2" destOrd="0" parTransId="{3FAEC5C0-4C23-4FC3-8619-4EE1DF549D5E}" sibTransId="{74BEB31A-B173-4A06-ADE1-4791C36595A0}"/>
    <dgm:cxn modelId="{4433C1EC-DDEC-45FF-BCB1-4E61787CACC6}" type="presOf" srcId="{4A2A48FB-ADA3-4184-8C48-FE0D3935FCBE}" destId="{E2F028F9-8AAB-43CA-B0B6-67526DB0D718}" srcOrd="0" destOrd="0" presId="urn:microsoft.com/office/officeart/2005/8/layout/hierarchy4"/>
    <dgm:cxn modelId="{68C88CED-E44B-4CDE-A348-AF4C307B8F60}" type="presOf" srcId="{124C5923-37F1-4718-BAB7-6B853CB2BE50}" destId="{CCC103D9-3DDC-4991-85A2-6B9FFDC718AC}" srcOrd="0" destOrd="0" presId="urn:microsoft.com/office/officeart/2005/8/layout/hierarchy4"/>
    <dgm:cxn modelId="{003F2EA3-F4D2-441E-A180-B6E8CA4C26FC}" type="presParOf" srcId="{66E46EB3-0DAC-4C02-B39F-2273118A1AB3}" destId="{3A82494A-5DA4-43E4-BD69-8E3CF84EDAE2}" srcOrd="0" destOrd="0" presId="urn:microsoft.com/office/officeart/2005/8/layout/hierarchy4"/>
    <dgm:cxn modelId="{48A0C7E5-9F6F-4426-9903-0110A167F066}" type="presParOf" srcId="{3A82494A-5DA4-43E4-BD69-8E3CF84EDAE2}" destId="{6FF0FCA1-A87D-46BF-82AB-FD6A72710297}" srcOrd="0" destOrd="0" presId="urn:microsoft.com/office/officeart/2005/8/layout/hierarchy4"/>
    <dgm:cxn modelId="{A2733B72-7F92-40B2-8E56-ACC22745F823}" type="presParOf" srcId="{3A82494A-5DA4-43E4-BD69-8E3CF84EDAE2}" destId="{165B11BE-4AE9-4114-86CE-2F8DAEFC0922}" srcOrd="1" destOrd="0" presId="urn:microsoft.com/office/officeart/2005/8/layout/hierarchy4"/>
    <dgm:cxn modelId="{2F3AD2E3-E551-48D1-B99E-BC264B595351}" type="presParOf" srcId="{66E46EB3-0DAC-4C02-B39F-2273118A1AB3}" destId="{A4346140-8590-4719-990A-8281829975D8}" srcOrd="1" destOrd="0" presId="urn:microsoft.com/office/officeart/2005/8/layout/hierarchy4"/>
    <dgm:cxn modelId="{AC6C6730-037C-469F-A154-B2F8EE04B1BC}" type="presParOf" srcId="{66E46EB3-0DAC-4C02-B39F-2273118A1AB3}" destId="{C61D3D98-A59A-4F5F-8473-5C3A5E097030}" srcOrd="2" destOrd="0" presId="urn:microsoft.com/office/officeart/2005/8/layout/hierarchy4"/>
    <dgm:cxn modelId="{10A3F55B-7F76-4483-A2CF-7E26ED8E16A8}" type="presParOf" srcId="{C61D3D98-A59A-4F5F-8473-5C3A5E097030}" destId="{5242372A-208D-4A92-8EAB-209D747FE488}" srcOrd="0" destOrd="0" presId="urn:microsoft.com/office/officeart/2005/8/layout/hierarchy4"/>
    <dgm:cxn modelId="{BC08DD2D-0BB4-4403-937A-9E3F485F223F}" type="presParOf" srcId="{C61D3D98-A59A-4F5F-8473-5C3A5E097030}" destId="{7EF87EE5-6B27-4535-86D9-FE119952EAB4}" srcOrd="1" destOrd="0" presId="urn:microsoft.com/office/officeart/2005/8/layout/hierarchy4"/>
    <dgm:cxn modelId="{3600E510-0269-47F1-BEBC-D604585F9875}" type="presParOf" srcId="{C61D3D98-A59A-4F5F-8473-5C3A5E097030}" destId="{00901EEE-007A-470F-AD29-8BA7E7688227}" srcOrd="2" destOrd="0" presId="urn:microsoft.com/office/officeart/2005/8/layout/hierarchy4"/>
    <dgm:cxn modelId="{EFDE1CB5-DF96-4929-A263-71DE20063980}" type="presParOf" srcId="{00901EEE-007A-470F-AD29-8BA7E7688227}" destId="{38948E47-EBB2-469B-96F8-1329156BF918}" srcOrd="0" destOrd="0" presId="urn:microsoft.com/office/officeart/2005/8/layout/hierarchy4"/>
    <dgm:cxn modelId="{10111306-5ADE-4FF5-8B53-6351968FB82F}" type="presParOf" srcId="{38948E47-EBB2-469B-96F8-1329156BF918}" destId="{CCC103D9-3DDC-4991-85A2-6B9FFDC718AC}" srcOrd="0" destOrd="0" presId="urn:microsoft.com/office/officeart/2005/8/layout/hierarchy4"/>
    <dgm:cxn modelId="{E030199A-0CF2-4AA8-9F87-84A5947A0BA6}" type="presParOf" srcId="{38948E47-EBB2-469B-96F8-1329156BF918}" destId="{86423626-36B4-4A78-BD04-F033EA891672}" srcOrd="1" destOrd="0" presId="urn:microsoft.com/office/officeart/2005/8/layout/hierarchy4"/>
    <dgm:cxn modelId="{4E493C17-F150-4511-AC37-726C269BD83A}" type="presParOf" srcId="{00901EEE-007A-470F-AD29-8BA7E7688227}" destId="{DC9262B8-02EF-46B6-93BC-FD7BC74D3249}" srcOrd="1" destOrd="0" presId="urn:microsoft.com/office/officeart/2005/8/layout/hierarchy4"/>
    <dgm:cxn modelId="{5952ED5F-01CC-4B85-95AB-401E1F440EC2}" type="presParOf" srcId="{00901EEE-007A-470F-AD29-8BA7E7688227}" destId="{D6EBB774-0447-45F1-9B6A-2865EE1B2E7F}" srcOrd="2" destOrd="0" presId="urn:microsoft.com/office/officeart/2005/8/layout/hierarchy4"/>
    <dgm:cxn modelId="{AA7B8118-A038-4B5C-8DC0-AA25FF97523E}" type="presParOf" srcId="{D6EBB774-0447-45F1-9B6A-2865EE1B2E7F}" destId="{CBF3B9EC-0AD7-478A-88CC-FD63CA4BF84E}" srcOrd="0" destOrd="0" presId="urn:microsoft.com/office/officeart/2005/8/layout/hierarchy4"/>
    <dgm:cxn modelId="{C40E83D1-E7E5-4025-81EA-9F8FB3CCBEBA}" type="presParOf" srcId="{D6EBB774-0447-45F1-9B6A-2865EE1B2E7F}" destId="{6212F362-FAB7-4EFE-94CD-CB312C5F6B4F}" srcOrd="1" destOrd="0" presId="urn:microsoft.com/office/officeart/2005/8/layout/hierarchy4"/>
    <dgm:cxn modelId="{2555386E-F704-40C1-ADA1-1B9CAEC79391}" type="presParOf" srcId="{00901EEE-007A-470F-AD29-8BA7E7688227}" destId="{15178899-83EE-483F-A1B5-887FA794765D}" srcOrd="3" destOrd="0" presId="urn:microsoft.com/office/officeart/2005/8/layout/hierarchy4"/>
    <dgm:cxn modelId="{F5B4C43E-1C94-406F-91DE-A1B82686AC40}" type="presParOf" srcId="{00901EEE-007A-470F-AD29-8BA7E7688227}" destId="{F4F61E9D-112C-416F-9E3B-7EB574A9F410}" srcOrd="4" destOrd="0" presId="urn:microsoft.com/office/officeart/2005/8/layout/hierarchy4"/>
    <dgm:cxn modelId="{AC807CF3-614A-4819-B003-E414D55C1898}" type="presParOf" srcId="{F4F61E9D-112C-416F-9E3B-7EB574A9F410}" destId="{BC7487A7-BD79-4C55-9762-B45C5C0AB8FB}" srcOrd="0" destOrd="0" presId="urn:microsoft.com/office/officeart/2005/8/layout/hierarchy4"/>
    <dgm:cxn modelId="{6B14841A-5597-4EEE-9EBB-DA7EC7D7B81E}" type="presParOf" srcId="{F4F61E9D-112C-416F-9E3B-7EB574A9F410}" destId="{1EBF27AC-52D1-4404-A336-2DF73E676C4B}" srcOrd="1" destOrd="0" presId="urn:microsoft.com/office/officeart/2005/8/layout/hierarchy4"/>
    <dgm:cxn modelId="{4F50A737-499A-46E1-8360-303E191A06DC}" type="presParOf" srcId="{F4F61E9D-112C-416F-9E3B-7EB574A9F410}" destId="{F599D5DE-B305-4B48-A5D1-E77489936B41}" srcOrd="2" destOrd="0" presId="urn:microsoft.com/office/officeart/2005/8/layout/hierarchy4"/>
    <dgm:cxn modelId="{4F9AE120-3C5F-4A38-B878-C3F117ED6D17}" type="presParOf" srcId="{F599D5DE-B305-4B48-A5D1-E77489936B41}" destId="{DC961DE3-08D7-4A39-B339-0811FE4FC630}" srcOrd="0" destOrd="0" presId="urn:microsoft.com/office/officeart/2005/8/layout/hierarchy4"/>
    <dgm:cxn modelId="{ED7FF931-ECB9-476B-9194-AE1708302C35}" type="presParOf" srcId="{DC961DE3-08D7-4A39-B339-0811FE4FC630}" destId="{811F8FF6-3A56-422E-B817-EA419C275B2E}" srcOrd="0" destOrd="0" presId="urn:microsoft.com/office/officeart/2005/8/layout/hierarchy4"/>
    <dgm:cxn modelId="{5F79ADD8-CC83-4E42-9939-AF1422B054BF}" type="presParOf" srcId="{DC961DE3-08D7-4A39-B339-0811FE4FC630}" destId="{54362DD6-FA04-4F04-930E-9DFCB4BBD4D6}" srcOrd="1" destOrd="0" presId="urn:microsoft.com/office/officeart/2005/8/layout/hierarchy4"/>
    <dgm:cxn modelId="{4990DDD5-4FED-4DAF-AC57-BFDF1E629D45}" type="presParOf" srcId="{F599D5DE-B305-4B48-A5D1-E77489936B41}" destId="{132149D2-56C1-4A7B-8522-655144C05D34}" srcOrd="1" destOrd="0" presId="urn:microsoft.com/office/officeart/2005/8/layout/hierarchy4"/>
    <dgm:cxn modelId="{50E9F4F1-EADC-4B6C-8AA5-FAF1EB77E797}" type="presParOf" srcId="{F599D5DE-B305-4B48-A5D1-E77489936B41}" destId="{8B2632D2-21C0-4C30-9D87-59AD199BFB4E}" srcOrd="2" destOrd="0" presId="urn:microsoft.com/office/officeart/2005/8/layout/hierarchy4"/>
    <dgm:cxn modelId="{97AA174B-FF6D-4D58-B9DE-C14C556CAA35}" type="presParOf" srcId="{8B2632D2-21C0-4C30-9D87-59AD199BFB4E}" destId="{E2F028F9-8AAB-43CA-B0B6-67526DB0D718}" srcOrd="0" destOrd="0" presId="urn:microsoft.com/office/officeart/2005/8/layout/hierarchy4"/>
    <dgm:cxn modelId="{0BB3F440-6267-4859-80CE-993272D7BA86}" type="presParOf" srcId="{8B2632D2-21C0-4C30-9D87-59AD199BFB4E}" destId="{D8E5CCFC-D225-43DE-B0DA-178936B7CE11}" srcOrd="1" destOrd="0" presId="urn:microsoft.com/office/officeart/2005/8/layout/hierarchy4"/>
    <dgm:cxn modelId="{A83D4213-B836-48FE-8DEA-46E0B54B10DE}" type="presParOf" srcId="{F599D5DE-B305-4B48-A5D1-E77489936B41}" destId="{98090D7E-3CE0-4889-B0EC-E40C662C142B}" srcOrd="3" destOrd="0" presId="urn:microsoft.com/office/officeart/2005/8/layout/hierarchy4"/>
    <dgm:cxn modelId="{3597A4C8-1CFE-4213-8F4D-A31CF5E081F5}" type="presParOf" srcId="{F599D5DE-B305-4B48-A5D1-E77489936B41}" destId="{C6037D73-7216-42A5-93C2-3649B3367B28}" srcOrd="4" destOrd="0" presId="urn:microsoft.com/office/officeart/2005/8/layout/hierarchy4"/>
    <dgm:cxn modelId="{F619FAA5-6AD4-4C4E-BB6D-16A51720B758}" type="presParOf" srcId="{C6037D73-7216-42A5-93C2-3649B3367B28}" destId="{9DAD3E19-4B87-4A27-8836-17218EBDB944}" srcOrd="0" destOrd="0" presId="urn:microsoft.com/office/officeart/2005/8/layout/hierarchy4"/>
    <dgm:cxn modelId="{DB3FF193-2222-4BAF-B6AA-BF60FCB13D70}" type="presParOf" srcId="{C6037D73-7216-42A5-93C2-3649B3367B28}" destId="{7D3219A1-C7FF-4331-B70A-8B217A4022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4AA11F0-A1EF-4983-B255-923352748DE8}" type="doc">
      <dgm:prSet loTypeId="urn:microsoft.com/office/officeart/2005/8/layout/hierarchy4" loCatId="list" qsTypeId="urn:microsoft.com/office/officeart/2005/8/quickstyle/3d3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D9AABCDA-4842-48CA-8925-12D4943EA3E8}">
      <dgm:prSet custT="1"/>
      <dgm:spPr/>
      <dgm:t>
        <a:bodyPr/>
        <a:lstStyle/>
        <a:p>
          <a:pPr rtl="0"/>
          <a:r>
            <a:rPr lang="ru-RU" sz="3200" dirty="0">
              <a:latin typeface="Arial" pitchFamily="34" charset="0"/>
              <a:cs typeface="Arial" pitchFamily="34" charset="0"/>
            </a:rPr>
            <a:t>Образовательное пространство обеспечивает:</a:t>
          </a:r>
        </a:p>
      </dgm:t>
    </dgm:pt>
    <dgm:pt modelId="{DA914716-7149-4022-AD31-1AF39D142151}" type="parTrans" cxnId="{038D3698-220E-48BD-B9F4-B7D1455680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A4F129-DF63-4C1E-9A9D-9936FD4FE711}" type="sibTrans" cxnId="{038D3698-220E-48BD-B9F4-B7D1455680B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6F57A7F-40D6-4C2B-83C5-FCC706206354}">
      <dgm:prSet custT="1"/>
      <dgm:spPr/>
      <dgm:t>
        <a:bodyPr/>
        <a:lstStyle/>
        <a:p>
          <a:pPr rtl="0"/>
          <a:r>
            <a:rPr lang="ru-RU" sz="2400" b="1" dirty="0">
              <a:latin typeface="Arial" pitchFamily="34" charset="0"/>
              <a:cs typeface="Arial" pitchFamily="34" charset="0"/>
            </a:rPr>
            <a:t>Активность</a:t>
          </a:r>
          <a:br>
            <a:rPr lang="ru-RU" sz="2400" b="1" dirty="0">
              <a:latin typeface="Arial" pitchFamily="34" charset="0"/>
              <a:cs typeface="Arial" pitchFamily="34" charset="0"/>
            </a:rPr>
          </a:br>
          <a:r>
            <a:rPr lang="ru-RU" sz="2000" b="1" dirty="0">
              <a:latin typeface="Arial" pitchFamily="34" charset="0"/>
              <a:cs typeface="Arial" pitchFamily="34" charset="0"/>
            </a:rPr>
            <a:t>(для всех категорий воспитанников)</a:t>
          </a:r>
          <a:r>
            <a:rPr lang="ru-RU" sz="2400" b="1" dirty="0">
              <a:latin typeface="Arial" pitchFamily="34" charset="0"/>
              <a:cs typeface="Arial" pitchFamily="34" charset="0"/>
            </a:rPr>
            <a:t>:</a:t>
          </a:r>
        </a:p>
      </dgm:t>
    </dgm:pt>
    <dgm:pt modelId="{4F168747-DAB6-47DC-8206-C357DF15C563}" type="parTrans" cxnId="{0FA40CCE-8FAC-413D-87A5-848EFF95AE7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F4A5D50-F926-48F6-8B41-3A84CEBA058B}" type="sibTrans" cxnId="{0FA40CCE-8FAC-413D-87A5-848EFF95AE7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998CA7F-43CE-41BC-9C6A-55882D09CB24}">
      <dgm:prSet custT="1"/>
      <dgm:spPr/>
      <dgm:t>
        <a:bodyPr/>
        <a:lstStyle/>
        <a:p>
          <a:pPr rtl="0"/>
          <a:r>
            <a:rPr lang="ru-RU" sz="2000" dirty="0" err="1">
              <a:latin typeface="Arial" pitchFamily="34" charset="0"/>
              <a:cs typeface="Arial" pitchFamily="34" charset="0"/>
            </a:rPr>
            <a:t>игро-вую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D388E7B-34A4-43FE-9E73-DCEB53F00DFB}" type="parTrans" cxnId="{117985A0-3098-4BAE-9614-849DF576E0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58B0C71-0B03-425D-911C-17994D28646B}" type="sibTrans" cxnId="{117985A0-3098-4BAE-9614-849DF576E0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43FE859-5F9D-46CE-8691-DFC9E38DDB83}">
      <dgm:prSet custT="1"/>
      <dgm:spPr/>
      <dgm:t>
        <a:bodyPr/>
        <a:lstStyle/>
        <a:p>
          <a:pPr rtl="0"/>
          <a:r>
            <a:rPr lang="ru-RU" sz="2000" dirty="0" err="1">
              <a:latin typeface="Arial" pitchFamily="34" charset="0"/>
              <a:cs typeface="Arial" pitchFamily="34" charset="0"/>
            </a:rPr>
            <a:t>позна-ватель-ную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4B2B01A-E4D9-45C1-A99D-A7067534D477}" type="parTrans" cxnId="{40813BAA-75F8-41B6-8959-BD63EF2F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4225E57-E947-4B08-A2F1-D3F7A5DCEB2A}" type="sibTrans" cxnId="{40813BAA-75F8-41B6-8959-BD63EF2F900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548A0BB-5030-49DE-A83B-4358A0A2EA7C}">
      <dgm:prSet custT="1"/>
      <dgm:spPr/>
      <dgm:t>
        <a:bodyPr/>
        <a:lstStyle/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творческую</a:t>
          </a:r>
        </a:p>
      </dgm:t>
    </dgm:pt>
    <dgm:pt modelId="{6C54C4E1-517A-4692-AE45-1FCF6A0F931D}" type="parTrans" cxnId="{AEA323DF-D7C9-4B58-AB00-C16D947FCCD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1BEFAF6-ED47-4201-827A-0669459A6A8D}" type="sibTrans" cxnId="{AEA323DF-D7C9-4B58-AB00-C16D947FCCD4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A9FBD6B-0926-499B-98B5-2A01BB0161B0}">
      <dgm:prSet custT="1"/>
      <dgm:spPr/>
      <dgm:t>
        <a:bodyPr/>
        <a:lstStyle/>
        <a:p>
          <a:pPr rtl="0">
            <a:lnSpc>
              <a:spcPct val="80000"/>
            </a:lnSpc>
            <a:spcAft>
              <a:spcPts val="0"/>
            </a:spcAft>
          </a:pPr>
          <a:r>
            <a:rPr lang="ru-RU" sz="2000" dirty="0" err="1">
              <a:latin typeface="Arial" pitchFamily="34" charset="0"/>
              <a:cs typeface="Arial" pitchFamily="34" charset="0"/>
            </a:rPr>
            <a:t>иссле-довательскую</a:t>
          </a:r>
          <a:r>
            <a:rPr lang="ru-RU" sz="2000" dirty="0">
              <a:latin typeface="Arial" pitchFamily="34" charset="0"/>
              <a:cs typeface="Arial" pitchFamily="34" charset="0"/>
            </a:rPr>
            <a:t> </a:t>
          </a:r>
          <a:r>
            <a:rPr lang="ru-RU" sz="1400" dirty="0">
              <a:latin typeface="Arial" pitchFamily="34" charset="0"/>
              <a:cs typeface="Arial" pitchFamily="34" charset="0"/>
            </a:rPr>
            <a:t>( + </a:t>
          </a:r>
          <a:r>
            <a:rPr lang="ru-RU" sz="1400" dirty="0" err="1">
              <a:latin typeface="Arial" pitchFamily="34" charset="0"/>
              <a:cs typeface="Arial" pitchFamily="34" charset="0"/>
            </a:rPr>
            <a:t>экспери-ментирование</a:t>
          </a:r>
          <a:r>
            <a:rPr lang="ru-RU" sz="1400" dirty="0">
              <a:latin typeface="Arial" pitchFamily="34" charset="0"/>
              <a:cs typeface="Arial" pitchFamily="34" charset="0"/>
            </a:rPr>
            <a:t> с </a:t>
          </a:r>
          <a:r>
            <a:rPr lang="ru-RU" sz="1400" dirty="0" err="1">
              <a:latin typeface="Arial" pitchFamily="34" charset="0"/>
              <a:cs typeface="Arial" pitchFamily="34" charset="0"/>
            </a:rPr>
            <a:t>дос-тупными</a:t>
          </a:r>
          <a:r>
            <a:rPr lang="ru-RU" sz="1400" dirty="0">
              <a:latin typeface="Arial" pitchFamily="34" charset="0"/>
              <a:cs typeface="Arial" pitchFamily="34" charset="0"/>
            </a:rPr>
            <a:t> материалами, в т.ч. с песком и водой)</a:t>
          </a:r>
        </a:p>
      </dgm:t>
    </dgm:pt>
    <dgm:pt modelId="{D564C0DF-6280-427E-B4A5-52A446712336}" type="parTrans" cxnId="{AA405F70-1BDE-4863-85B0-DDAF21986A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3073084-26A8-4884-9A9E-FB0BCC346745}" type="sibTrans" cxnId="{AA405F70-1BDE-4863-85B0-DDAF21986A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D9CF88F-8BD2-4EC0-B0A6-BA3B9CBE304E}">
      <dgm:prSet custT="1"/>
      <dgm:spPr/>
      <dgm:t>
        <a:bodyPr/>
        <a:lstStyle/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двигательную </a:t>
          </a:r>
          <a:r>
            <a:rPr lang="ru-RU" sz="1400" dirty="0">
              <a:latin typeface="Arial" pitchFamily="34" charset="0"/>
              <a:cs typeface="Arial" pitchFamily="34" charset="0"/>
            </a:rPr>
            <a:t>(в т.ч. развитие крупной и мелкой моторики, участие в </a:t>
          </a:r>
          <a:r>
            <a:rPr lang="ru-RU" sz="1400" dirty="0" err="1">
              <a:latin typeface="Arial" pitchFamily="34" charset="0"/>
              <a:cs typeface="Arial" pitchFamily="34" charset="0"/>
            </a:rPr>
            <a:t>подвиж-ных</a:t>
          </a:r>
          <a:r>
            <a:rPr lang="ru-RU" sz="1400" dirty="0">
              <a:latin typeface="Arial" pitchFamily="34" charset="0"/>
              <a:cs typeface="Arial" pitchFamily="34" charset="0"/>
            </a:rPr>
            <a:t> играх и </a:t>
          </a:r>
          <a:r>
            <a:rPr lang="ru-RU" sz="1400" dirty="0" err="1">
              <a:latin typeface="Arial" pitchFamily="34" charset="0"/>
              <a:cs typeface="Arial" pitchFamily="34" charset="0"/>
            </a:rPr>
            <a:t>соревно-ваниях</a:t>
          </a:r>
          <a:r>
            <a:rPr lang="ru-RU" sz="1400" dirty="0">
              <a:latin typeface="Arial" pitchFamily="34" charset="0"/>
              <a:cs typeface="Arial" pitchFamily="34" charset="0"/>
            </a:rPr>
            <a:t>)</a:t>
          </a:r>
        </a:p>
      </dgm:t>
    </dgm:pt>
    <dgm:pt modelId="{4C4DA89B-E6F8-470D-B18E-F5B4F51EE186}" type="parTrans" cxnId="{3F99389E-F3F3-47B3-B57D-BBB4783473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EB5D63-B1F9-4727-A81E-DE8B3B25B734}" type="sibTrans" cxnId="{3F99389E-F3F3-47B3-B57D-BBB47834736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C8BEC50-1CBC-4F72-BB6D-8367F1E9DEDC}">
      <dgm:prSet custT="1"/>
      <dgm:spPr/>
      <dgm:t>
        <a:bodyPr/>
        <a:lstStyle/>
        <a:p>
          <a:pPr rtl="0"/>
          <a:r>
            <a:rPr lang="ru-RU" sz="2000" b="1" dirty="0">
              <a:latin typeface="Arial" pitchFamily="34" charset="0"/>
              <a:cs typeface="Arial" pitchFamily="34" charset="0"/>
            </a:rPr>
            <a:t>Эмоциональное </a:t>
          </a:r>
          <a:r>
            <a:rPr lang="ru-RU" sz="2000" b="1" dirty="0" err="1">
              <a:latin typeface="Arial" pitchFamily="34" charset="0"/>
              <a:cs typeface="Arial" pitchFamily="34" charset="0"/>
            </a:rPr>
            <a:t>благо-полу-чие</a:t>
          </a:r>
          <a:r>
            <a:rPr lang="ru-RU" sz="2000" b="1" dirty="0">
              <a:latin typeface="Arial" pitchFamily="34" charset="0"/>
              <a:cs typeface="Arial" pitchFamily="34" charset="0"/>
            </a:rPr>
            <a:t> </a:t>
          </a:r>
          <a:br>
            <a:rPr lang="ru-RU" sz="2000" b="1" dirty="0">
              <a:latin typeface="Arial" pitchFamily="34" charset="0"/>
              <a:cs typeface="Arial" pitchFamily="34" charset="0"/>
            </a:rPr>
          </a:br>
          <a:r>
            <a:rPr lang="ru-RU" sz="1600" b="0" dirty="0">
              <a:latin typeface="Arial" pitchFamily="34" charset="0"/>
              <a:cs typeface="Arial" pitchFamily="34" charset="0"/>
            </a:rPr>
            <a:t>во </a:t>
          </a:r>
          <a:r>
            <a:rPr lang="ru-RU" sz="1600" b="0" dirty="0" err="1">
              <a:latin typeface="Arial" pitchFamily="34" charset="0"/>
              <a:cs typeface="Arial" pitchFamily="34" charset="0"/>
            </a:rPr>
            <a:t>взаи-модейст-вии</a:t>
          </a:r>
          <a:r>
            <a:rPr lang="ru-RU" sz="1600" b="0" dirty="0">
              <a:latin typeface="Arial" pitchFamily="34" charset="0"/>
              <a:cs typeface="Arial" pitchFamily="34" charset="0"/>
            </a:rPr>
            <a:t> с </a:t>
          </a:r>
          <a:r>
            <a:rPr lang="ru-RU" sz="1600" b="0" dirty="0" err="1">
              <a:latin typeface="Arial" pitchFamily="34" charset="0"/>
              <a:cs typeface="Arial" pitchFamily="34" charset="0"/>
            </a:rPr>
            <a:t>предметно-прос-транст-венным</a:t>
          </a:r>
          <a:r>
            <a:rPr lang="ru-RU" sz="1600" b="0" dirty="0">
              <a:latin typeface="Arial" pitchFamily="34" charset="0"/>
              <a:cs typeface="Arial" pitchFamily="34" charset="0"/>
            </a:rPr>
            <a:t> окружением</a:t>
          </a:r>
        </a:p>
      </dgm:t>
    </dgm:pt>
    <dgm:pt modelId="{3853B3CB-A6A2-4164-8214-BC793DA20E2B}" type="parTrans" cxnId="{71F4798C-F6E9-4FDE-8252-24ED22FBA38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E7AF7A-E336-4EC3-BBD8-495B45C0F0C8}" type="sibTrans" cxnId="{71F4798C-F6E9-4FDE-8252-24ED22FBA38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36CBA1D-2B15-4C7E-A0EC-93527AF7E175}">
      <dgm:prSet custT="1"/>
      <dgm:spPr/>
      <dgm:t>
        <a:bodyPr/>
        <a:lstStyle/>
        <a:p>
          <a:pPr rtl="0"/>
          <a:r>
            <a:rPr lang="ru-RU" sz="2000" b="1" dirty="0" err="1">
              <a:latin typeface="Arial" pitchFamily="34" charset="0"/>
              <a:cs typeface="Arial" pitchFamily="34" charset="0"/>
            </a:rPr>
            <a:t>Воз-мож-ность</a:t>
          </a:r>
          <a:r>
            <a:rPr lang="ru-RU" sz="2000" b="1" dirty="0"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>
              <a:latin typeface="Arial" pitchFamily="34" charset="0"/>
              <a:cs typeface="Arial" pitchFamily="34" charset="0"/>
            </a:rPr>
            <a:t>само-выра-жения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BE9F2085-8103-40C6-8A97-B35209C05DC0}" type="parTrans" cxnId="{D60CB2E6-4201-4D64-825F-D4CE3CAADB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CE6460F-FF1B-48D3-AA7F-A6D3BB7AB4F4}" type="sibTrans" cxnId="{D60CB2E6-4201-4D64-825F-D4CE3CAADB3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E40D80C-53D8-4F5B-AB65-14E55E1AF6F1}" type="pres">
      <dgm:prSet presAssocID="{B4AA11F0-A1EF-4983-B255-923352748DE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C5705C-C79D-4D82-A1F9-F1BB3E569085}" type="pres">
      <dgm:prSet presAssocID="{D9AABCDA-4842-48CA-8925-12D4943EA3E8}" presName="vertOne" presStyleCnt="0"/>
      <dgm:spPr/>
    </dgm:pt>
    <dgm:pt modelId="{D1318776-8AC0-4698-9035-B993EFD38300}" type="pres">
      <dgm:prSet presAssocID="{D9AABCDA-4842-48CA-8925-12D4943EA3E8}" presName="txOne" presStyleLbl="node0" presStyleIdx="0" presStyleCnt="1" custScaleY="55538" custLinFactNeighborX="32" custLinFactNeighborY="-52945">
        <dgm:presLayoutVars>
          <dgm:chPref val="3"/>
        </dgm:presLayoutVars>
      </dgm:prSet>
      <dgm:spPr/>
    </dgm:pt>
    <dgm:pt modelId="{CDE1E7D8-392B-4AD9-92FF-279833F31763}" type="pres">
      <dgm:prSet presAssocID="{D9AABCDA-4842-48CA-8925-12D4943EA3E8}" presName="parTransOne" presStyleCnt="0"/>
      <dgm:spPr/>
    </dgm:pt>
    <dgm:pt modelId="{7169A0C2-E8C5-4CDF-8D1D-DACA648FF160}" type="pres">
      <dgm:prSet presAssocID="{D9AABCDA-4842-48CA-8925-12D4943EA3E8}" presName="horzOne" presStyleCnt="0"/>
      <dgm:spPr/>
    </dgm:pt>
    <dgm:pt modelId="{2E430630-2D3F-4F9F-93B8-1F27610AC6BB}" type="pres">
      <dgm:prSet presAssocID="{36F57A7F-40D6-4C2B-83C5-FCC706206354}" presName="vertTwo" presStyleCnt="0"/>
      <dgm:spPr/>
    </dgm:pt>
    <dgm:pt modelId="{F22E20D9-380B-4542-8F20-5EEF9C7B00AE}" type="pres">
      <dgm:prSet presAssocID="{36F57A7F-40D6-4C2B-83C5-FCC706206354}" presName="txTwo" presStyleLbl="node2" presStyleIdx="0" presStyleCnt="3" custScaleY="52714" custLinFactNeighborY="2275">
        <dgm:presLayoutVars>
          <dgm:chPref val="3"/>
        </dgm:presLayoutVars>
      </dgm:prSet>
      <dgm:spPr/>
    </dgm:pt>
    <dgm:pt modelId="{9FCDCA4D-36B4-43FB-B973-F69A68926D16}" type="pres">
      <dgm:prSet presAssocID="{36F57A7F-40D6-4C2B-83C5-FCC706206354}" presName="parTransTwo" presStyleCnt="0"/>
      <dgm:spPr/>
    </dgm:pt>
    <dgm:pt modelId="{005255C3-DAC7-4D6F-BDD9-5A5865EA4C00}" type="pres">
      <dgm:prSet presAssocID="{36F57A7F-40D6-4C2B-83C5-FCC706206354}" presName="horzTwo" presStyleCnt="0"/>
      <dgm:spPr/>
    </dgm:pt>
    <dgm:pt modelId="{1E37BA56-8E5B-4E34-87DB-3F348CAA59AC}" type="pres">
      <dgm:prSet presAssocID="{8998CA7F-43CE-41BC-9C6A-55882D09CB24}" presName="vertThree" presStyleCnt="0"/>
      <dgm:spPr/>
    </dgm:pt>
    <dgm:pt modelId="{2C193A6E-6BD2-4290-A04D-B73C4E5C36AF}" type="pres">
      <dgm:prSet presAssocID="{8998CA7F-43CE-41BC-9C6A-55882D09CB24}" presName="txThree" presStyleLbl="node3" presStyleIdx="0" presStyleCnt="5" custScaleY="184164" custLinFactNeighborY="-1895">
        <dgm:presLayoutVars>
          <dgm:chPref val="3"/>
        </dgm:presLayoutVars>
      </dgm:prSet>
      <dgm:spPr/>
    </dgm:pt>
    <dgm:pt modelId="{B4F096BE-AC1E-4861-B3E6-BFE5721EE444}" type="pres">
      <dgm:prSet presAssocID="{8998CA7F-43CE-41BC-9C6A-55882D09CB24}" presName="horzThree" presStyleCnt="0"/>
      <dgm:spPr/>
    </dgm:pt>
    <dgm:pt modelId="{9EF6AB03-8586-4503-8687-0BCCBDBAA831}" type="pres">
      <dgm:prSet presAssocID="{A58B0C71-0B03-425D-911C-17994D28646B}" presName="sibSpaceThree" presStyleCnt="0"/>
      <dgm:spPr/>
    </dgm:pt>
    <dgm:pt modelId="{5F5AFC78-2F08-4394-A1A6-7C785401E3EF}" type="pres">
      <dgm:prSet presAssocID="{743FE859-5F9D-46CE-8691-DFC9E38DDB83}" presName="vertThree" presStyleCnt="0"/>
      <dgm:spPr/>
    </dgm:pt>
    <dgm:pt modelId="{5FA8FA50-23EE-4D83-860E-2FD516313B9A}" type="pres">
      <dgm:prSet presAssocID="{743FE859-5F9D-46CE-8691-DFC9E38DDB83}" presName="txThree" presStyleLbl="node3" presStyleIdx="1" presStyleCnt="5" custScaleY="184164" custLinFactNeighborY="-1895">
        <dgm:presLayoutVars>
          <dgm:chPref val="3"/>
        </dgm:presLayoutVars>
      </dgm:prSet>
      <dgm:spPr/>
    </dgm:pt>
    <dgm:pt modelId="{73223F23-604D-45FF-8FAF-5A19C69653FA}" type="pres">
      <dgm:prSet presAssocID="{743FE859-5F9D-46CE-8691-DFC9E38DDB83}" presName="horzThree" presStyleCnt="0"/>
      <dgm:spPr/>
    </dgm:pt>
    <dgm:pt modelId="{80F3017D-25B2-48F8-9BD5-F2C829E01621}" type="pres">
      <dgm:prSet presAssocID="{14225E57-E947-4B08-A2F1-D3F7A5DCEB2A}" presName="sibSpaceThree" presStyleCnt="0"/>
      <dgm:spPr/>
    </dgm:pt>
    <dgm:pt modelId="{EB934F67-A3A4-45EA-8DBC-54CF39330199}" type="pres">
      <dgm:prSet presAssocID="{5548A0BB-5030-49DE-A83B-4358A0A2EA7C}" presName="vertThree" presStyleCnt="0"/>
      <dgm:spPr/>
    </dgm:pt>
    <dgm:pt modelId="{AEE42240-4B4D-40FE-B142-255499C6EAD0}" type="pres">
      <dgm:prSet presAssocID="{5548A0BB-5030-49DE-A83B-4358A0A2EA7C}" presName="txThree" presStyleLbl="node3" presStyleIdx="2" presStyleCnt="5" custScaleY="184164" custLinFactNeighborY="-1895">
        <dgm:presLayoutVars>
          <dgm:chPref val="3"/>
        </dgm:presLayoutVars>
      </dgm:prSet>
      <dgm:spPr/>
    </dgm:pt>
    <dgm:pt modelId="{1B0376B7-B1A5-4FE9-BA95-A23B8D6B9CD9}" type="pres">
      <dgm:prSet presAssocID="{5548A0BB-5030-49DE-A83B-4358A0A2EA7C}" presName="horzThree" presStyleCnt="0"/>
      <dgm:spPr/>
    </dgm:pt>
    <dgm:pt modelId="{85A0A254-08B9-48CB-9958-30DE74897B6C}" type="pres">
      <dgm:prSet presAssocID="{71BEFAF6-ED47-4201-827A-0669459A6A8D}" presName="sibSpaceThree" presStyleCnt="0"/>
      <dgm:spPr/>
    </dgm:pt>
    <dgm:pt modelId="{1BDCC9FD-AEB3-4687-9373-07544080EB66}" type="pres">
      <dgm:prSet presAssocID="{9A9FBD6B-0926-499B-98B5-2A01BB0161B0}" presName="vertThree" presStyleCnt="0"/>
      <dgm:spPr/>
    </dgm:pt>
    <dgm:pt modelId="{2197B9C5-0892-4005-BF97-D50ECC879E42}" type="pres">
      <dgm:prSet presAssocID="{9A9FBD6B-0926-499B-98B5-2A01BB0161B0}" presName="txThree" presStyleLbl="node3" presStyleIdx="3" presStyleCnt="5" custScaleY="184164" custLinFactNeighborY="-1895">
        <dgm:presLayoutVars>
          <dgm:chPref val="3"/>
        </dgm:presLayoutVars>
      </dgm:prSet>
      <dgm:spPr/>
    </dgm:pt>
    <dgm:pt modelId="{F3A6B2EA-3EFA-412F-8CA5-9EA865B664BC}" type="pres">
      <dgm:prSet presAssocID="{9A9FBD6B-0926-499B-98B5-2A01BB0161B0}" presName="horzThree" presStyleCnt="0"/>
      <dgm:spPr/>
    </dgm:pt>
    <dgm:pt modelId="{E6194AF4-1E6E-4586-B917-99F01456A05C}" type="pres">
      <dgm:prSet presAssocID="{73073084-26A8-4884-9A9E-FB0BCC346745}" presName="sibSpaceThree" presStyleCnt="0"/>
      <dgm:spPr/>
    </dgm:pt>
    <dgm:pt modelId="{2378D216-D845-4F6E-9193-E135C5C5701C}" type="pres">
      <dgm:prSet presAssocID="{5D9CF88F-8BD2-4EC0-B0A6-BA3B9CBE304E}" presName="vertThree" presStyleCnt="0"/>
      <dgm:spPr/>
    </dgm:pt>
    <dgm:pt modelId="{7758B1D5-3691-471C-8726-CD9E415A4BCE}" type="pres">
      <dgm:prSet presAssocID="{5D9CF88F-8BD2-4EC0-B0A6-BA3B9CBE304E}" presName="txThree" presStyleLbl="node3" presStyleIdx="4" presStyleCnt="5" custScaleY="184164" custLinFactNeighborY="-1895">
        <dgm:presLayoutVars>
          <dgm:chPref val="3"/>
        </dgm:presLayoutVars>
      </dgm:prSet>
      <dgm:spPr/>
    </dgm:pt>
    <dgm:pt modelId="{C91C406A-A0DB-45DF-AB34-11753EC41331}" type="pres">
      <dgm:prSet presAssocID="{5D9CF88F-8BD2-4EC0-B0A6-BA3B9CBE304E}" presName="horzThree" presStyleCnt="0"/>
      <dgm:spPr/>
    </dgm:pt>
    <dgm:pt modelId="{D9317B21-8EB0-4AEC-AE09-7EDFB58C495A}" type="pres">
      <dgm:prSet presAssocID="{9F4A5D50-F926-48F6-8B41-3A84CEBA058B}" presName="sibSpaceTwo" presStyleCnt="0"/>
      <dgm:spPr/>
    </dgm:pt>
    <dgm:pt modelId="{F84A8CB8-1348-4883-A424-2A932902BF9F}" type="pres">
      <dgm:prSet presAssocID="{2C8BEC50-1CBC-4F72-BB6D-8367F1E9DEDC}" presName="vertTwo" presStyleCnt="0"/>
      <dgm:spPr/>
    </dgm:pt>
    <dgm:pt modelId="{C6184971-2AFD-4876-AC66-47C159AF2D21}" type="pres">
      <dgm:prSet presAssocID="{2C8BEC50-1CBC-4F72-BB6D-8367F1E9DEDC}" presName="txTwo" presStyleLbl="node2" presStyleIdx="1" presStyleCnt="3" custScaleY="273689" custLinFactNeighborY="5">
        <dgm:presLayoutVars>
          <dgm:chPref val="3"/>
        </dgm:presLayoutVars>
      </dgm:prSet>
      <dgm:spPr/>
    </dgm:pt>
    <dgm:pt modelId="{202AD0FB-76E5-4F21-9F13-1D9586648909}" type="pres">
      <dgm:prSet presAssocID="{2C8BEC50-1CBC-4F72-BB6D-8367F1E9DEDC}" presName="horzTwo" presStyleCnt="0"/>
      <dgm:spPr/>
    </dgm:pt>
    <dgm:pt modelId="{46FBFED8-DA2C-49D5-A414-E9685C18B841}" type="pres">
      <dgm:prSet presAssocID="{79E7AF7A-E336-4EC3-BBD8-495B45C0F0C8}" presName="sibSpaceTwo" presStyleCnt="0"/>
      <dgm:spPr/>
    </dgm:pt>
    <dgm:pt modelId="{46D3AAD0-0DFD-4C55-A39D-709195409DDB}" type="pres">
      <dgm:prSet presAssocID="{B36CBA1D-2B15-4C7E-A0EC-93527AF7E175}" presName="vertTwo" presStyleCnt="0"/>
      <dgm:spPr/>
    </dgm:pt>
    <dgm:pt modelId="{BD4EBAB8-609C-4A38-ACDF-C4F809AEE2F8}" type="pres">
      <dgm:prSet presAssocID="{B36CBA1D-2B15-4C7E-A0EC-93527AF7E175}" presName="txTwo" presStyleLbl="node2" presStyleIdx="2" presStyleCnt="3" custScaleY="273689" custLinFactNeighborY="5">
        <dgm:presLayoutVars>
          <dgm:chPref val="3"/>
        </dgm:presLayoutVars>
      </dgm:prSet>
      <dgm:spPr/>
    </dgm:pt>
    <dgm:pt modelId="{D4DD3A2E-ECDC-46AA-987A-7DF29D90995A}" type="pres">
      <dgm:prSet presAssocID="{B36CBA1D-2B15-4C7E-A0EC-93527AF7E175}" presName="horzTwo" presStyleCnt="0"/>
      <dgm:spPr/>
    </dgm:pt>
  </dgm:ptLst>
  <dgm:cxnLst>
    <dgm:cxn modelId="{9CF2641B-1790-4185-A2C4-14DFBFBBB4E9}" type="presOf" srcId="{743FE859-5F9D-46CE-8691-DFC9E38DDB83}" destId="{5FA8FA50-23EE-4D83-860E-2FD516313B9A}" srcOrd="0" destOrd="0" presId="urn:microsoft.com/office/officeart/2005/8/layout/hierarchy4"/>
    <dgm:cxn modelId="{AD2A3B25-4273-4464-8DC9-26DFCF5468DF}" type="presOf" srcId="{B4AA11F0-A1EF-4983-B255-923352748DE8}" destId="{3E40D80C-53D8-4F5B-AB65-14E55E1AF6F1}" srcOrd="0" destOrd="0" presId="urn:microsoft.com/office/officeart/2005/8/layout/hierarchy4"/>
    <dgm:cxn modelId="{6C6FAE32-6F89-4062-8F50-156DEF925FCE}" type="presOf" srcId="{D9AABCDA-4842-48CA-8925-12D4943EA3E8}" destId="{D1318776-8AC0-4698-9035-B993EFD38300}" srcOrd="0" destOrd="0" presId="urn:microsoft.com/office/officeart/2005/8/layout/hierarchy4"/>
    <dgm:cxn modelId="{ABA6D562-5CDA-4361-BD90-EBD4DA8DEEDE}" type="presOf" srcId="{5D9CF88F-8BD2-4EC0-B0A6-BA3B9CBE304E}" destId="{7758B1D5-3691-471C-8726-CD9E415A4BCE}" srcOrd="0" destOrd="0" presId="urn:microsoft.com/office/officeart/2005/8/layout/hierarchy4"/>
    <dgm:cxn modelId="{1F94C647-8A91-4438-8E70-1C1D46C864BF}" type="presOf" srcId="{36F57A7F-40D6-4C2B-83C5-FCC706206354}" destId="{F22E20D9-380B-4542-8F20-5EEF9C7B00AE}" srcOrd="0" destOrd="0" presId="urn:microsoft.com/office/officeart/2005/8/layout/hierarchy4"/>
    <dgm:cxn modelId="{AA405F70-1BDE-4863-85B0-DDAF21986AA0}" srcId="{36F57A7F-40D6-4C2B-83C5-FCC706206354}" destId="{9A9FBD6B-0926-499B-98B5-2A01BB0161B0}" srcOrd="3" destOrd="0" parTransId="{D564C0DF-6280-427E-B4A5-52A446712336}" sibTransId="{73073084-26A8-4884-9A9E-FB0BCC346745}"/>
    <dgm:cxn modelId="{0F9D7076-D95E-488F-BB5C-89F8D91E509A}" type="presOf" srcId="{8998CA7F-43CE-41BC-9C6A-55882D09CB24}" destId="{2C193A6E-6BD2-4290-A04D-B73C4E5C36AF}" srcOrd="0" destOrd="0" presId="urn:microsoft.com/office/officeart/2005/8/layout/hierarchy4"/>
    <dgm:cxn modelId="{838D2D84-058E-4A96-A1D2-06EA8F8C7D5A}" type="presOf" srcId="{5548A0BB-5030-49DE-A83B-4358A0A2EA7C}" destId="{AEE42240-4B4D-40FE-B142-255499C6EAD0}" srcOrd="0" destOrd="0" presId="urn:microsoft.com/office/officeart/2005/8/layout/hierarchy4"/>
    <dgm:cxn modelId="{71F4798C-F6E9-4FDE-8252-24ED22FBA387}" srcId="{D9AABCDA-4842-48CA-8925-12D4943EA3E8}" destId="{2C8BEC50-1CBC-4F72-BB6D-8367F1E9DEDC}" srcOrd="1" destOrd="0" parTransId="{3853B3CB-A6A2-4164-8214-BC793DA20E2B}" sibTransId="{79E7AF7A-E336-4EC3-BBD8-495B45C0F0C8}"/>
    <dgm:cxn modelId="{038D3698-220E-48BD-B9F4-B7D1455680BC}" srcId="{B4AA11F0-A1EF-4983-B255-923352748DE8}" destId="{D9AABCDA-4842-48CA-8925-12D4943EA3E8}" srcOrd="0" destOrd="0" parTransId="{DA914716-7149-4022-AD31-1AF39D142151}" sibTransId="{C9A4F129-DF63-4C1E-9A9D-9936FD4FE711}"/>
    <dgm:cxn modelId="{3F99389E-F3F3-47B3-B57D-BBB478347360}" srcId="{36F57A7F-40D6-4C2B-83C5-FCC706206354}" destId="{5D9CF88F-8BD2-4EC0-B0A6-BA3B9CBE304E}" srcOrd="4" destOrd="0" parTransId="{4C4DA89B-E6F8-470D-B18E-F5B4F51EE186}" sibTransId="{92EB5D63-B1F9-4727-A81E-DE8B3B25B734}"/>
    <dgm:cxn modelId="{117985A0-3098-4BAE-9614-849DF576E089}" srcId="{36F57A7F-40D6-4C2B-83C5-FCC706206354}" destId="{8998CA7F-43CE-41BC-9C6A-55882D09CB24}" srcOrd="0" destOrd="0" parTransId="{3D388E7B-34A4-43FE-9E73-DCEB53F00DFB}" sibTransId="{A58B0C71-0B03-425D-911C-17994D28646B}"/>
    <dgm:cxn modelId="{40813BAA-75F8-41B6-8959-BD63EF2F900E}" srcId="{36F57A7F-40D6-4C2B-83C5-FCC706206354}" destId="{743FE859-5F9D-46CE-8691-DFC9E38DDB83}" srcOrd="1" destOrd="0" parTransId="{E4B2B01A-E4D9-45C1-A99D-A7067534D477}" sibTransId="{14225E57-E947-4B08-A2F1-D3F7A5DCEB2A}"/>
    <dgm:cxn modelId="{5C7946B8-8374-4F30-B6C7-03DC249129F8}" type="presOf" srcId="{B36CBA1D-2B15-4C7E-A0EC-93527AF7E175}" destId="{BD4EBAB8-609C-4A38-ACDF-C4F809AEE2F8}" srcOrd="0" destOrd="0" presId="urn:microsoft.com/office/officeart/2005/8/layout/hierarchy4"/>
    <dgm:cxn modelId="{59A4CFC7-01E4-409E-99E7-1B58A3AC53E3}" type="presOf" srcId="{2C8BEC50-1CBC-4F72-BB6D-8367F1E9DEDC}" destId="{C6184971-2AFD-4876-AC66-47C159AF2D21}" srcOrd="0" destOrd="0" presId="urn:microsoft.com/office/officeart/2005/8/layout/hierarchy4"/>
    <dgm:cxn modelId="{0FA40CCE-8FAC-413D-87A5-848EFF95AE7C}" srcId="{D9AABCDA-4842-48CA-8925-12D4943EA3E8}" destId="{36F57A7F-40D6-4C2B-83C5-FCC706206354}" srcOrd="0" destOrd="0" parTransId="{4F168747-DAB6-47DC-8206-C357DF15C563}" sibTransId="{9F4A5D50-F926-48F6-8B41-3A84CEBA058B}"/>
    <dgm:cxn modelId="{AEA323DF-D7C9-4B58-AB00-C16D947FCCD4}" srcId="{36F57A7F-40D6-4C2B-83C5-FCC706206354}" destId="{5548A0BB-5030-49DE-A83B-4358A0A2EA7C}" srcOrd="2" destOrd="0" parTransId="{6C54C4E1-517A-4692-AE45-1FCF6A0F931D}" sibTransId="{71BEFAF6-ED47-4201-827A-0669459A6A8D}"/>
    <dgm:cxn modelId="{D60CB2E6-4201-4D64-825F-D4CE3CAADB36}" srcId="{D9AABCDA-4842-48CA-8925-12D4943EA3E8}" destId="{B36CBA1D-2B15-4C7E-A0EC-93527AF7E175}" srcOrd="2" destOrd="0" parTransId="{BE9F2085-8103-40C6-8A97-B35209C05DC0}" sibTransId="{FCE6460F-FF1B-48D3-AA7F-A6D3BB7AB4F4}"/>
    <dgm:cxn modelId="{6AB9E7E7-09CC-414B-8B61-AA7F5D7490C4}" type="presOf" srcId="{9A9FBD6B-0926-499B-98B5-2A01BB0161B0}" destId="{2197B9C5-0892-4005-BF97-D50ECC879E42}" srcOrd="0" destOrd="0" presId="urn:microsoft.com/office/officeart/2005/8/layout/hierarchy4"/>
    <dgm:cxn modelId="{95F90890-EEF1-49BF-A636-ACD73DA9E96F}" type="presParOf" srcId="{3E40D80C-53D8-4F5B-AB65-14E55E1AF6F1}" destId="{C0C5705C-C79D-4D82-A1F9-F1BB3E569085}" srcOrd="0" destOrd="0" presId="urn:microsoft.com/office/officeart/2005/8/layout/hierarchy4"/>
    <dgm:cxn modelId="{631B7E93-7D55-4BE6-B1CC-C788014B8F3C}" type="presParOf" srcId="{C0C5705C-C79D-4D82-A1F9-F1BB3E569085}" destId="{D1318776-8AC0-4698-9035-B993EFD38300}" srcOrd="0" destOrd="0" presId="urn:microsoft.com/office/officeart/2005/8/layout/hierarchy4"/>
    <dgm:cxn modelId="{D3988D86-B5EC-4815-BE09-DC28BD70DDD4}" type="presParOf" srcId="{C0C5705C-C79D-4D82-A1F9-F1BB3E569085}" destId="{CDE1E7D8-392B-4AD9-92FF-279833F31763}" srcOrd="1" destOrd="0" presId="urn:microsoft.com/office/officeart/2005/8/layout/hierarchy4"/>
    <dgm:cxn modelId="{8F515E91-99EB-4188-978C-0F450E0E34C7}" type="presParOf" srcId="{C0C5705C-C79D-4D82-A1F9-F1BB3E569085}" destId="{7169A0C2-E8C5-4CDF-8D1D-DACA648FF160}" srcOrd="2" destOrd="0" presId="urn:microsoft.com/office/officeart/2005/8/layout/hierarchy4"/>
    <dgm:cxn modelId="{5120BA86-116A-4647-99D8-415E85BCD7F3}" type="presParOf" srcId="{7169A0C2-E8C5-4CDF-8D1D-DACA648FF160}" destId="{2E430630-2D3F-4F9F-93B8-1F27610AC6BB}" srcOrd="0" destOrd="0" presId="urn:microsoft.com/office/officeart/2005/8/layout/hierarchy4"/>
    <dgm:cxn modelId="{16D4AFAE-9256-4841-8ABC-C4947E49B18C}" type="presParOf" srcId="{2E430630-2D3F-4F9F-93B8-1F27610AC6BB}" destId="{F22E20D9-380B-4542-8F20-5EEF9C7B00AE}" srcOrd="0" destOrd="0" presId="urn:microsoft.com/office/officeart/2005/8/layout/hierarchy4"/>
    <dgm:cxn modelId="{7993176B-3B07-4B97-B917-D543037500EF}" type="presParOf" srcId="{2E430630-2D3F-4F9F-93B8-1F27610AC6BB}" destId="{9FCDCA4D-36B4-43FB-B973-F69A68926D16}" srcOrd="1" destOrd="0" presId="urn:microsoft.com/office/officeart/2005/8/layout/hierarchy4"/>
    <dgm:cxn modelId="{899858B7-3BA1-47FF-A9FC-F6D36FA5C70A}" type="presParOf" srcId="{2E430630-2D3F-4F9F-93B8-1F27610AC6BB}" destId="{005255C3-DAC7-4D6F-BDD9-5A5865EA4C00}" srcOrd="2" destOrd="0" presId="urn:microsoft.com/office/officeart/2005/8/layout/hierarchy4"/>
    <dgm:cxn modelId="{0D33EAED-F4BF-42BF-97AE-0E2EB6920A3D}" type="presParOf" srcId="{005255C3-DAC7-4D6F-BDD9-5A5865EA4C00}" destId="{1E37BA56-8E5B-4E34-87DB-3F348CAA59AC}" srcOrd="0" destOrd="0" presId="urn:microsoft.com/office/officeart/2005/8/layout/hierarchy4"/>
    <dgm:cxn modelId="{D628159C-CC6A-4E98-9513-DAA70D11440C}" type="presParOf" srcId="{1E37BA56-8E5B-4E34-87DB-3F348CAA59AC}" destId="{2C193A6E-6BD2-4290-A04D-B73C4E5C36AF}" srcOrd="0" destOrd="0" presId="urn:microsoft.com/office/officeart/2005/8/layout/hierarchy4"/>
    <dgm:cxn modelId="{FD11AA8F-2734-4CE5-988E-A1277CBE7829}" type="presParOf" srcId="{1E37BA56-8E5B-4E34-87DB-3F348CAA59AC}" destId="{B4F096BE-AC1E-4861-B3E6-BFE5721EE444}" srcOrd="1" destOrd="0" presId="urn:microsoft.com/office/officeart/2005/8/layout/hierarchy4"/>
    <dgm:cxn modelId="{8DB8941E-6157-4DE7-8E03-DB84F78E4AA2}" type="presParOf" srcId="{005255C3-DAC7-4D6F-BDD9-5A5865EA4C00}" destId="{9EF6AB03-8586-4503-8687-0BCCBDBAA831}" srcOrd="1" destOrd="0" presId="urn:microsoft.com/office/officeart/2005/8/layout/hierarchy4"/>
    <dgm:cxn modelId="{F8C06AA1-949B-484F-9FF1-C1CF577C8B23}" type="presParOf" srcId="{005255C3-DAC7-4D6F-BDD9-5A5865EA4C00}" destId="{5F5AFC78-2F08-4394-A1A6-7C785401E3EF}" srcOrd="2" destOrd="0" presId="urn:microsoft.com/office/officeart/2005/8/layout/hierarchy4"/>
    <dgm:cxn modelId="{9D91BDF8-3BB7-421B-9F1B-3138A1E9AC22}" type="presParOf" srcId="{5F5AFC78-2F08-4394-A1A6-7C785401E3EF}" destId="{5FA8FA50-23EE-4D83-860E-2FD516313B9A}" srcOrd="0" destOrd="0" presId="urn:microsoft.com/office/officeart/2005/8/layout/hierarchy4"/>
    <dgm:cxn modelId="{248C588B-1FBB-4DE7-8A9C-B815B2332D90}" type="presParOf" srcId="{5F5AFC78-2F08-4394-A1A6-7C785401E3EF}" destId="{73223F23-604D-45FF-8FAF-5A19C69653FA}" srcOrd="1" destOrd="0" presId="urn:microsoft.com/office/officeart/2005/8/layout/hierarchy4"/>
    <dgm:cxn modelId="{B0C6EDAC-AC6B-4D5D-842C-2112AC46F958}" type="presParOf" srcId="{005255C3-DAC7-4D6F-BDD9-5A5865EA4C00}" destId="{80F3017D-25B2-48F8-9BD5-F2C829E01621}" srcOrd="3" destOrd="0" presId="urn:microsoft.com/office/officeart/2005/8/layout/hierarchy4"/>
    <dgm:cxn modelId="{629DD2E6-8B02-4FE6-842C-FF2843E9939B}" type="presParOf" srcId="{005255C3-DAC7-4D6F-BDD9-5A5865EA4C00}" destId="{EB934F67-A3A4-45EA-8DBC-54CF39330199}" srcOrd="4" destOrd="0" presId="urn:microsoft.com/office/officeart/2005/8/layout/hierarchy4"/>
    <dgm:cxn modelId="{C150F705-BB2C-4ACD-BB1A-B6C7B367E1A6}" type="presParOf" srcId="{EB934F67-A3A4-45EA-8DBC-54CF39330199}" destId="{AEE42240-4B4D-40FE-B142-255499C6EAD0}" srcOrd="0" destOrd="0" presId="urn:microsoft.com/office/officeart/2005/8/layout/hierarchy4"/>
    <dgm:cxn modelId="{2B223E6E-5BFB-4F7D-A8CA-07DB3AB27104}" type="presParOf" srcId="{EB934F67-A3A4-45EA-8DBC-54CF39330199}" destId="{1B0376B7-B1A5-4FE9-BA95-A23B8D6B9CD9}" srcOrd="1" destOrd="0" presId="urn:microsoft.com/office/officeart/2005/8/layout/hierarchy4"/>
    <dgm:cxn modelId="{73975C9F-D8CA-4BC6-AC48-2570E2838DE6}" type="presParOf" srcId="{005255C3-DAC7-4D6F-BDD9-5A5865EA4C00}" destId="{85A0A254-08B9-48CB-9958-30DE74897B6C}" srcOrd="5" destOrd="0" presId="urn:microsoft.com/office/officeart/2005/8/layout/hierarchy4"/>
    <dgm:cxn modelId="{C2AAE30C-B943-4F89-9A79-E8B3ACC19D3B}" type="presParOf" srcId="{005255C3-DAC7-4D6F-BDD9-5A5865EA4C00}" destId="{1BDCC9FD-AEB3-4687-9373-07544080EB66}" srcOrd="6" destOrd="0" presId="urn:microsoft.com/office/officeart/2005/8/layout/hierarchy4"/>
    <dgm:cxn modelId="{5594C508-11E7-467C-A65C-BB1865CFAC7B}" type="presParOf" srcId="{1BDCC9FD-AEB3-4687-9373-07544080EB66}" destId="{2197B9C5-0892-4005-BF97-D50ECC879E42}" srcOrd="0" destOrd="0" presId="urn:microsoft.com/office/officeart/2005/8/layout/hierarchy4"/>
    <dgm:cxn modelId="{50A213D6-C4B8-48DB-ACF8-1BDACC743657}" type="presParOf" srcId="{1BDCC9FD-AEB3-4687-9373-07544080EB66}" destId="{F3A6B2EA-3EFA-412F-8CA5-9EA865B664BC}" srcOrd="1" destOrd="0" presId="urn:microsoft.com/office/officeart/2005/8/layout/hierarchy4"/>
    <dgm:cxn modelId="{AD61BF80-6BC5-457A-83C1-D42C566BDE0D}" type="presParOf" srcId="{005255C3-DAC7-4D6F-BDD9-5A5865EA4C00}" destId="{E6194AF4-1E6E-4586-B917-99F01456A05C}" srcOrd="7" destOrd="0" presId="urn:microsoft.com/office/officeart/2005/8/layout/hierarchy4"/>
    <dgm:cxn modelId="{1C1B5854-7DAF-4EC3-8A2C-5C51FDBC04FA}" type="presParOf" srcId="{005255C3-DAC7-4D6F-BDD9-5A5865EA4C00}" destId="{2378D216-D845-4F6E-9193-E135C5C5701C}" srcOrd="8" destOrd="0" presId="urn:microsoft.com/office/officeart/2005/8/layout/hierarchy4"/>
    <dgm:cxn modelId="{AB2D8B95-6EE2-4FBA-B31D-73EC83163385}" type="presParOf" srcId="{2378D216-D845-4F6E-9193-E135C5C5701C}" destId="{7758B1D5-3691-471C-8726-CD9E415A4BCE}" srcOrd="0" destOrd="0" presId="urn:microsoft.com/office/officeart/2005/8/layout/hierarchy4"/>
    <dgm:cxn modelId="{DBE62DF7-863E-4269-9178-7B7FEC7EBF6A}" type="presParOf" srcId="{2378D216-D845-4F6E-9193-E135C5C5701C}" destId="{C91C406A-A0DB-45DF-AB34-11753EC41331}" srcOrd="1" destOrd="0" presId="urn:microsoft.com/office/officeart/2005/8/layout/hierarchy4"/>
    <dgm:cxn modelId="{F7C6757A-BA26-4895-9F23-6280BD5B25B8}" type="presParOf" srcId="{7169A0C2-E8C5-4CDF-8D1D-DACA648FF160}" destId="{D9317B21-8EB0-4AEC-AE09-7EDFB58C495A}" srcOrd="1" destOrd="0" presId="urn:microsoft.com/office/officeart/2005/8/layout/hierarchy4"/>
    <dgm:cxn modelId="{E77DB8B4-F635-4E9F-A535-89F5620EF4F2}" type="presParOf" srcId="{7169A0C2-E8C5-4CDF-8D1D-DACA648FF160}" destId="{F84A8CB8-1348-4883-A424-2A932902BF9F}" srcOrd="2" destOrd="0" presId="urn:microsoft.com/office/officeart/2005/8/layout/hierarchy4"/>
    <dgm:cxn modelId="{C5E73671-CA1A-49F9-B345-E1E89EAA941E}" type="presParOf" srcId="{F84A8CB8-1348-4883-A424-2A932902BF9F}" destId="{C6184971-2AFD-4876-AC66-47C159AF2D21}" srcOrd="0" destOrd="0" presId="urn:microsoft.com/office/officeart/2005/8/layout/hierarchy4"/>
    <dgm:cxn modelId="{DC77D831-0169-4874-A152-2A64B543A9FB}" type="presParOf" srcId="{F84A8CB8-1348-4883-A424-2A932902BF9F}" destId="{202AD0FB-76E5-4F21-9F13-1D9586648909}" srcOrd="1" destOrd="0" presId="urn:microsoft.com/office/officeart/2005/8/layout/hierarchy4"/>
    <dgm:cxn modelId="{1554C8CE-2618-489B-8E7D-FDE8F121FB2D}" type="presParOf" srcId="{7169A0C2-E8C5-4CDF-8D1D-DACA648FF160}" destId="{46FBFED8-DA2C-49D5-A414-E9685C18B841}" srcOrd="3" destOrd="0" presId="urn:microsoft.com/office/officeart/2005/8/layout/hierarchy4"/>
    <dgm:cxn modelId="{ECAD09D2-9CA6-464F-A365-DFC1C1D16EFC}" type="presParOf" srcId="{7169A0C2-E8C5-4CDF-8D1D-DACA648FF160}" destId="{46D3AAD0-0DFD-4C55-A39D-709195409DDB}" srcOrd="4" destOrd="0" presId="urn:microsoft.com/office/officeart/2005/8/layout/hierarchy4"/>
    <dgm:cxn modelId="{5A3787EE-93D1-494A-95D9-067D07670FEF}" type="presParOf" srcId="{46D3AAD0-0DFD-4C55-A39D-709195409DDB}" destId="{BD4EBAB8-609C-4A38-ACDF-C4F809AEE2F8}" srcOrd="0" destOrd="0" presId="urn:microsoft.com/office/officeart/2005/8/layout/hierarchy4"/>
    <dgm:cxn modelId="{859A4616-CF71-4D68-AC7A-CE9E46A9ED45}" type="presParOf" srcId="{46D3AAD0-0DFD-4C55-A39D-709195409DDB}" destId="{D4DD3A2E-ECDC-46AA-987A-7DF29D90995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7678BD4-6A6C-477C-A539-2C6484243638}" type="doc">
      <dgm:prSet loTypeId="urn:microsoft.com/office/officeart/2005/8/layout/hierarchy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D2FB270-36AA-461D-82E8-244EBC0A8EE0}">
      <dgm:prSet custT="1"/>
      <dgm:spPr/>
      <dgm:t>
        <a:bodyPr/>
        <a:lstStyle/>
        <a:p>
          <a:pPr algn="ctr" rtl="0"/>
          <a:r>
            <a:rPr lang="ru-RU" sz="3200" b="0" u="sng" dirty="0">
              <a:latin typeface="Arial" pitchFamily="34" charset="0"/>
              <a:cs typeface="Arial" pitchFamily="34" charset="0"/>
            </a:rPr>
            <a:t>Возможность изменений</a:t>
          </a:r>
          <a:br>
            <a:rPr lang="ru-RU" sz="3200" b="0" u="sng" dirty="0">
              <a:latin typeface="Arial" pitchFamily="34" charset="0"/>
              <a:cs typeface="Arial" pitchFamily="34" charset="0"/>
            </a:rPr>
          </a:br>
          <a:r>
            <a:rPr lang="ru-RU" sz="3200" dirty="0">
              <a:latin typeface="Arial" pitchFamily="34" charset="0"/>
              <a:cs typeface="Arial" pitchFamily="34" charset="0"/>
            </a:rPr>
            <a:t>предметно-пространственной среды</a:t>
          </a:r>
          <a:br>
            <a:rPr lang="ru-RU" sz="3200" dirty="0">
              <a:latin typeface="Arial" pitchFamily="34" charset="0"/>
              <a:cs typeface="Arial" pitchFamily="34" charset="0"/>
            </a:rPr>
          </a:br>
          <a:r>
            <a:rPr lang="ru-RU" sz="3200" dirty="0">
              <a:latin typeface="Arial" pitchFamily="34" charset="0"/>
              <a:cs typeface="Arial" pitchFamily="34" charset="0"/>
            </a:rPr>
            <a:t>в зависимости от образовательной ситуации, в том числе от меняющихся интересов и возможностей детей</a:t>
          </a:r>
        </a:p>
      </dgm:t>
    </dgm:pt>
    <dgm:pt modelId="{F7EFA486-06E9-410B-A8D6-A4EE886A3524}" type="parTrans" cxnId="{983CF88F-E9F4-4EFD-87F0-66587AD10397}">
      <dgm:prSet/>
      <dgm:spPr/>
      <dgm:t>
        <a:bodyPr/>
        <a:lstStyle/>
        <a:p>
          <a:pPr algn="ctr"/>
          <a:endParaRPr lang="ru-RU" sz="3200">
            <a:latin typeface="Arial" pitchFamily="34" charset="0"/>
            <a:cs typeface="Arial" pitchFamily="34" charset="0"/>
          </a:endParaRPr>
        </a:p>
      </dgm:t>
    </dgm:pt>
    <dgm:pt modelId="{2816D9C4-7595-4748-A4D8-5F5FE25C5BE0}" type="sibTrans" cxnId="{983CF88F-E9F4-4EFD-87F0-66587AD10397}">
      <dgm:prSet/>
      <dgm:spPr/>
      <dgm:t>
        <a:bodyPr/>
        <a:lstStyle/>
        <a:p>
          <a:pPr algn="ctr"/>
          <a:endParaRPr lang="ru-RU" sz="3200">
            <a:latin typeface="Arial" pitchFamily="34" charset="0"/>
            <a:cs typeface="Arial" pitchFamily="34" charset="0"/>
          </a:endParaRPr>
        </a:p>
      </dgm:t>
    </dgm:pt>
    <dgm:pt modelId="{477C5CF9-EBCF-4494-A207-D99BB35B38C6}" type="pres">
      <dgm:prSet presAssocID="{E7678BD4-6A6C-477C-A539-2C64842436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6503AD-C65E-4879-A2E1-9D1DB8853E5B}" type="pres">
      <dgm:prSet presAssocID="{2D2FB270-36AA-461D-82E8-244EBC0A8EE0}" presName="vertOne" presStyleCnt="0"/>
      <dgm:spPr/>
    </dgm:pt>
    <dgm:pt modelId="{11FD9B58-FE38-4417-95DE-EEA75B936EE2}" type="pres">
      <dgm:prSet presAssocID="{2D2FB270-36AA-461D-82E8-244EBC0A8EE0}" presName="txOne" presStyleLbl="node0" presStyleIdx="0" presStyleCnt="1" custScaleX="82860" custScaleY="69641" custLinFactNeighborY="-2149">
        <dgm:presLayoutVars>
          <dgm:chPref val="3"/>
        </dgm:presLayoutVars>
      </dgm:prSet>
      <dgm:spPr/>
    </dgm:pt>
    <dgm:pt modelId="{64B62DCB-8A64-49DC-A1F1-BF929CCDB3D1}" type="pres">
      <dgm:prSet presAssocID="{2D2FB270-36AA-461D-82E8-244EBC0A8EE0}" presName="horzOne" presStyleCnt="0"/>
      <dgm:spPr/>
    </dgm:pt>
  </dgm:ptLst>
  <dgm:cxnLst>
    <dgm:cxn modelId="{983CF88F-E9F4-4EFD-87F0-66587AD10397}" srcId="{E7678BD4-6A6C-477C-A539-2C6484243638}" destId="{2D2FB270-36AA-461D-82E8-244EBC0A8EE0}" srcOrd="0" destOrd="0" parTransId="{F7EFA486-06E9-410B-A8D6-A4EE886A3524}" sibTransId="{2816D9C4-7595-4748-A4D8-5F5FE25C5BE0}"/>
    <dgm:cxn modelId="{9DFFF994-3B96-4F0D-AE89-375AFFDE7969}" type="presOf" srcId="{2D2FB270-36AA-461D-82E8-244EBC0A8EE0}" destId="{11FD9B58-FE38-4417-95DE-EEA75B936EE2}" srcOrd="0" destOrd="0" presId="urn:microsoft.com/office/officeart/2005/8/layout/hierarchy4"/>
    <dgm:cxn modelId="{031CA1DA-7588-45B1-B892-2E19089ED658}" type="presOf" srcId="{E7678BD4-6A6C-477C-A539-2C6484243638}" destId="{477C5CF9-EBCF-4494-A207-D99BB35B38C6}" srcOrd="0" destOrd="0" presId="urn:microsoft.com/office/officeart/2005/8/layout/hierarchy4"/>
    <dgm:cxn modelId="{36A3461E-934C-4562-9385-E139B628F8DC}" type="presParOf" srcId="{477C5CF9-EBCF-4494-A207-D99BB35B38C6}" destId="{076503AD-C65E-4879-A2E1-9D1DB8853E5B}" srcOrd="0" destOrd="0" presId="urn:microsoft.com/office/officeart/2005/8/layout/hierarchy4"/>
    <dgm:cxn modelId="{B707AB49-8D79-4C0F-8905-70F5E88E37E4}" type="presParOf" srcId="{076503AD-C65E-4879-A2E1-9D1DB8853E5B}" destId="{11FD9B58-FE38-4417-95DE-EEA75B936EE2}" srcOrd="0" destOrd="0" presId="urn:microsoft.com/office/officeart/2005/8/layout/hierarchy4"/>
    <dgm:cxn modelId="{4ED78F7A-4AC7-4519-A61D-FB752FCB4955}" type="presParOf" srcId="{076503AD-C65E-4879-A2E1-9D1DB8853E5B}" destId="{64B62DCB-8A64-49DC-A1F1-BF929CCDB3D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FCC111F-BDF0-455B-8A6A-D0BB92B8E6D2}" type="doc">
      <dgm:prSet loTypeId="urn:microsoft.com/office/officeart/2005/8/layout/hierarchy4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54D271-6327-4E6A-ABE0-5010EF784E0F}">
      <dgm:prSet/>
      <dgm:spPr/>
      <dgm:t>
        <a:bodyPr/>
        <a:lstStyle/>
        <a:p>
          <a:pPr rtl="0"/>
          <a:r>
            <a:rPr lang="ru-RU" b="1" dirty="0">
              <a:latin typeface="Arial" pitchFamily="34" charset="0"/>
              <a:cs typeface="Arial" pitchFamily="34" charset="0"/>
            </a:rPr>
            <a:t>Отсутствие жёстко закреплённых способов употребления предметов</a:t>
          </a:r>
        </a:p>
      </dgm:t>
    </dgm:pt>
    <dgm:pt modelId="{ECC71C07-F068-4ECC-9FA2-EF8A0A51CCF4}" type="parTrans" cxnId="{A795C048-8404-4604-93A6-59FB7712E84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0D8EBC-0581-44BB-B1FB-D7BA48F0C46B}" type="sibTrans" cxnId="{A795C048-8404-4604-93A6-59FB7712E84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691030F-F8DA-4F82-9437-C51D11C8FE90}">
      <dgm:prSet/>
      <dgm:spPr/>
      <dgm:t>
        <a:bodyPr/>
        <a:lstStyle/>
        <a:p>
          <a:pPr rtl="0"/>
          <a:r>
            <a:rPr lang="ru-RU" b="1" dirty="0">
              <a:latin typeface="Arial" pitchFamily="34" charset="0"/>
              <a:cs typeface="Arial" pitchFamily="34" charset="0"/>
            </a:rPr>
            <a:t>Возможность разнообразного использования</a:t>
          </a:r>
          <a:br>
            <a:rPr lang="ru-RU" b="1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различных составляющих предметной среды (детской мебели, матов, мягких модулей, ширм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и т. д.)</a:t>
          </a:r>
        </a:p>
      </dgm:t>
    </dgm:pt>
    <dgm:pt modelId="{7B46ACD0-1B54-4B90-BC74-71086B3024A1}" type="parTrans" cxnId="{2880EB4C-3B01-4337-ADAB-0418F6BD3C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15870AB-3A1C-4F65-B33C-F0F1A7982B66}" type="sibTrans" cxnId="{2880EB4C-3B01-4337-ADAB-0418F6BD3C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12B0772-EE1E-4E62-B087-991087A37063}">
      <dgm:prSet/>
      <dgm:spPr/>
      <dgm:t>
        <a:bodyPr/>
        <a:lstStyle/>
        <a:p>
          <a:pPr rtl="0"/>
          <a:r>
            <a:rPr lang="ru-RU" b="1" dirty="0">
              <a:latin typeface="Arial" pitchFamily="34" charset="0"/>
              <a:cs typeface="Arial" pitchFamily="34" charset="0"/>
            </a:rPr>
            <a:t>Наличие</a:t>
          </a:r>
          <a:r>
            <a:rPr lang="ru-RU" dirty="0">
              <a:latin typeface="Arial" pitchFamily="34" charset="0"/>
              <a:cs typeface="Arial" pitchFamily="34" charset="0"/>
            </a:rPr>
            <a:t> </a:t>
          </a:r>
          <a:r>
            <a:rPr lang="ru-RU" b="1" dirty="0">
              <a:latin typeface="Arial" pitchFamily="34" charset="0"/>
              <a:cs typeface="Arial" pitchFamily="34" charset="0"/>
            </a:rPr>
            <a:t>полифункциональных предметов</a:t>
          </a:r>
          <a:br>
            <a:rPr lang="ru-RU" b="1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(в т.ч. природных материалов, пригодных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для использования в разных видах детской активности, 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в т.ч. в качестве предметов-заместителей в детской игре)</a:t>
          </a:r>
        </a:p>
      </dgm:t>
    </dgm:pt>
    <dgm:pt modelId="{AD9D89A2-2FE9-43F4-A612-846B775DE34C}" type="parTrans" cxnId="{94EC67CA-7949-45C1-AAF2-808401368C6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D1259C0-4A5C-442D-A81C-7DF32E0C4039}" type="sibTrans" cxnId="{94EC67CA-7949-45C1-AAF2-808401368C6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CE5C1B4-832F-4735-A23F-095233C59428}" type="pres">
      <dgm:prSet presAssocID="{CFCC111F-BDF0-455B-8A6A-D0BB92B8E6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B337A6-04F1-4C37-8B06-91AD743DBC0F}" type="pres">
      <dgm:prSet presAssocID="{2354D271-6327-4E6A-ABE0-5010EF784E0F}" presName="vertOne" presStyleCnt="0"/>
      <dgm:spPr/>
    </dgm:pt>
    <dgm:pt modelId="{D7859B51-3BBE-42D0-AB45-955EBC679CDE}" type="pres">
      <dgm:prSet presAssocID="{2354D271-6327-4E6A-ABE0-5010EF784E0F}" presName="txOne" presStyleLbl="node0" presStyleIdx="0" presStyleCnt="1" custScaleY="28598">
        <dgm:presLayoutVars>
          <dgm:chPref val="3"/>
        </dgm:presLayoutVars>
      </dgm:prSet>
      <dgm:spPr/>
    </dgm:pt>
    <dgm:pt modelId="{C480A36C-ED38-4BD9-BB87-27A302528D19}" type="pres">
      <dgm:prSet presAssocID="{2354D271-6327-4E6A-ABE0-5010EF784E0F}" presName="parTransOne" presStyleCnt="0"/>
      <dgm:spPr/>
    </dgm:pt>
    <dgm:pt modelId="{53FDD71D-556E-4868-9288-212DC27BC0DB}" type="pres">
      <dgm:prSet presAssocID="{2354D271-6327-4E6A-ABE0-5010EF784E0F}" presName="horzOne" presStyleCnt="0"/>
      <dgm:spPr/>
    </dgm:pt>
    <dgm:pt modelId="{8520CE6E-FD00-4A8D-A01B-3C8360E7621B}" type="pres">
      <dgm:prSet presAssocID="{2691030F-F8DA-4F82-9437-C51D11C8FE90}" presName="vertTwo" presStyleCnt="0"/>
      <dgm:spPr/>
    </dgm:pt>
    <dgm:pt modelId="{1AAE20B9-56C3-4B5B-A21F-A7E371F400CA}" type="pres">
      <dgm:prSet presAssocID="{2691030F-F8DA-4F82-9437-C51D11C8FE90}" presName="txTwo" presStyleLbl="node2" presStyleIdx="0" presStyleCnt="2" custScaleY="104083" custLinFactNeighborY="-6867">
        <dgm:presLayoutVars>
          <dgm:chPref val="3"/>
        </dgm:presLayoutVars>
      </dgm:prSet>
      <dgm:spPr/>
    </dgm:pt>
    <dgm:pt modelId="{1D9A9DE5-409C-4006-9591-335DB5495135}" type="pres">
      <dgm:prSet presAssocID="{2691030F-F8DA-4F82-9437-C51D11C8FE90}" presName="horzTwo" presStyleCnt="0"/>
      <dgm:spPr/>
    </dgm:pt>
    <dgm:pt modelId="{313A3391-C153-4C0C-B4BB-264E93587626}" type="pres">
      <dgm:prSet presAssocID="{815870AB-3A1C-4F65-B33C-F0F1A7982B66}" presName="sibSpaceTwo" presStyleCnt="0"/>
      <dgm:spPr/>
    </dgm:pt>
    <dgm:pt modelId="{5074F5F7-6AC6-4757-B9F2-7BA54B88D5FD}" type="pres">
      <dgm:prSet presAssocID="{B12B0772-EE1E-4E62-B087-991087A37063}" presName="vertTwo" presStyleCnt="0"/>
      <dgm:spPr/>
    </dgm:pt>
    <dgm:pt modelId="{85CDB6F8-419A-4DC0-AF54-81D5977FE6D2}" type="pres">
      <dgm:prSet presAssocID="{B12B0772-EE1E-4E62-B087-991087A37063}" presName="txTwo" presStyleLbl="node2" presStyleIdx="1" presStyleCnt="2" custScaleY="104083" custLinFactNeighborY="-6867">
        <dgm:presLayoutVars>
          <dgm:chPref val="3"/>
        </dgm:presLayoutVars>
      </dgm:prSet>
      <dgm:spPr/>
    </dgm:pt>
    <dgm:pt modelId="{1C86CA06-A3FD-43D5-AB86-1AA23187C5DA}" type="pres">
      <dgm:prSet presAssocID="{B12B0772-EE1E-4E62-B087-991087A37063}" presName="horzTwo" presStyleCnt="0"/>
      <dgm:spPr/>
    </dgm:pt>
  </dgm:ptLst>
  <dgm:cxnLst>
    <dgm:cxn modelId="{8A01195D-902F-49AF-B927-69D243D9D130}" type="presOf" srcId="{B12B0772-EE1E-4E62-B087-991087A37063}" destId="{85CDB6F8-419A-4DC0-AF54-81D5977FE6D2}" srcOrd="0" destOrd="0" presId="urn:microsoft.com/office/officeart/2005/8/layout/hierarchy4"/>
    <dgm:cxn modelId="{A795C048-8404-4604-93A6-59FB7712E84C}" srcId="{CFCC111F-BDF0-455B-8A6A-D0BB92B8E6D2}" destId="{2354D271-6327-4E6A-ABE0-5010EF784E0F}" srcOrd="0" destOrd="0" parTransId="{ECC71C07-F068-4ECC-9FA2-EF8A0A51CCF4}" sibTransId="{C10D8EBC-0581-44BB-B1FB-D7BA48F0C46B}"/>
    <dgm:cxn modelId="{2880EB4C-3B01-4337-ADAB-0418F6BD3C57}" srcId="{2354D271-6327-4E6A-ABE0-5010EF784E0F}" destId="{2691030F-F8DA-4F82-9437-C51D11C8FE90}" srcOrd="0" destOrd="0" parTransId="{7B46ACD0-1B54-4B90-BC74-71086B3024A1}" sibTransId="{815870AB-3A1C-4F65-B33C-F0F1A7982B66}"/>
    <dgm:cxn modelId="{5B437C6F-2FA0-4D48-8AB8-B61D6A3CD507}" type="presOf" srcId="{2691030F-F8DA-4F82-9437-C51D11C8FE90}" destId="{1AAE20B9-56C3-4B5B-A21F-A7E371F400CA}" srcOrd="0" destOrd="0" presId="urn:microsoft.com/office/officeart/2005/8/layout/hierarchy4"/>
    <dgm:cxn modelId="{D6BC1895-972A-42B0-80B8-068B4BF2CEA8}" type="presOf" srcId="{2354D271-6327-4E6A-ABE0-5010EF784E0F}" destId="{D7859B51-3BBE-42D0-AB45-955EBC679CDE}" srcOrd="0" destOrd="0" presId="urn:microsoft.com/office/officeart/2005/8/layout/hierarchy4"/>
    <dgm:cxn modelId="{94EC67CA-7949-45C1-AAF2-808401368C67}" srcId="{2354D271-6327-4E6A-ABE0-5010EF784E0F}" destId="{B12B0772-EE1E-4E62-B087-991087A37063}" srcOrd="1" destOrd="0" parTransId="{AD9D89A2-2FE9-43F4-A612-846B775DE34C}" sibTransId="{4D1259C0-4A5C-442D-A81C-7DF32E0C4039}"/>
    <dgm:cxn modelId="{0A3CB9E8-5424-4EAF-85FD-1201E9EB6238}" type="presOf" srcId="{CFCC111F-BDF0-455B-8A6A-D0BB92B8E6D2}" destId="{4CE5C1B4-832F-4735-A23F-095233C59428}" srcOrd="0" destOrd="0" presId="urn:microsoft.com/office/officeart/2005/8/layout/hierarchy4"/>
    <dgm:cxn modelId="{60F3B42C-D2C3-4F56-A4D4-95FD4D06F556}" type="presParOf" srcId="{4CE5C1B4-832F-4735-A23F-095233C59428}" destId="{9FB337A6-04F1-4C37-8B06-91AD743DBC0F}" srcOrd="0" destOrd="0" presId="urn:microsoft.com/office/officeart/2005/8/layout/hierarchy4"/>
    <dgm:cxn modelId="{02D0B3E6-F36A-418C-B68C-5366F8AA95D0}" type="presParOf" srcId="{9FB337A6-04F1-4C37-8B06-91AD743DBC0F}" destId="{D7859B51-3BBE-42D0-AB45-955EBC679CDE}" srcOrd="0" destOrd="0" presId="urn:microsoft.com/office/officeart/2005/8/layout/hierarchy4"/>
    <dgm:cxn modelId="{E8801942-0879-46F7-BD69-4A512509C180}" type="presParOf" srcId="{9FB337A6-04F1-4C37-8B06-91AD743DBC0F}" destId="{C480A36C-ED38-4BD9-BB87-27A302528D19}" srcOrd="1" destOrd="0" presId="urn:microsoft.com/office/officeart/2005/8/layout/hierarchy4"/>
    <dgm:cxn modelId="{ACC07F1C-F78D-4A3C-A8CA-49B684CF7020}" type="presParOf" srcId="{9FB337A6-04F1-4C37-8B06-91AD743DBC0F}" destId="{53FDD71D-556E-4868-9288-212DC27BC0DB}" srcOrd="2" destOrd="0" presId="urn:microsoft.com/office/officeart/2005/8/layout/hierarchy4"/>
    <dgm:cxn modelId="{DC60A68B-67A3-4EC4-9FAC-0684E395F2D1}" type="presParOf" srcId="{53FDD71D-556E-4868-9288-212DC27BC0DB}" destId="{8520CE6E-FD00-4A8D-A01B-3C8360E7621B}" srcOrd="0" destOrd="0" presId="urn:microsoft.com/office/officeart/2005/8/layout/hierarchy4"/>
    <dgm:cxn modelId="{599077E0-CCC3-4B0A-B4BA-9CC6620F02F6}" type="presParOf" srcId="{8520CE6E-FD00-4A8D-A01B-3C8360E7621B}" destId="{1AAE20B9-56C3-4B5B-A21F-A7E371F400CA}" srcOrd="0" destOrd="0" presId="urn:microsoft.com/office/officeart/2005/8/layout/hierarchy4"/>
    <dgm:cxn modelId="{A5A2ADF9-BC73-449A-A190-376CD65DAEA9}" type="presParOf" srcId="{8520CE6E-FD00-4A8D-A01B-3C8360E7621B}" destId="{1D9A9DE5-409C-4006-9591-335DB5495135}" srcOrd="1" destOrd="0" presId="urn:microsoft.com/office/officeart/2005/8/layout/hierarchy4"/>
    <dgm:cxn modelId="{9B282F3E-1246-4682-87C9-EFAEB28D6E6F}" type="presParOf" srcId="{53FDD71D-556E-4868-9288-212DC27BC0DB}" destId="{313A3391-C153-4C0C-B4BB-264E93587626}" srcOrd="1" destOrd="0" presId="urn:microsoft.com/office/officeart/2005/8/layout/hierarchy4"/>
    <dgm:cxn modelId="{D2503251-7797-4F11-A060-3A64C2927BC0}" type="presParOf" srcId="{53FDD71D-556E-4868-9288-212DC27BC0DB}" destId="{5074F5F7-6AC6-4757-B9F2-7BA54B88D5FD}" srcOrd="2" destOrd="0" presId="urn:microsoft.com/office/officeart/2005/8/layout/hierarchy4"/>
    <dgm:cxn modelId="{C0CBBB41-2AB8-403F-9645-EAEFBA24C9EC}" type="presParOf" srcId="{5074F5F7-6AC6-4757-B9F2-7BA54B88D5FD}" destId="{85CDB6F8-419A-4DC0-AF54-81D5977FE6D2}" srcOrd="0" destOrd="0" presId="urn:microsoft.com/office/officeart/2005/8/layout/hierarchy4"/>
    <dgm:cxn modelId="{B6B99544-0CC2-4C82-A450-38B2C90EB4B0}" type="presParOf" srcId="{5074F5F7-6AC6-4757-B9F2-7BA54B88D5FD}" destId="{1C86CA06-A3FD-43D5-AB86-1AA23187C5D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24274C3-5C72-4ECA-84D9-FC734DCCC0DC}" type="doc">
      <dgm:prSet loTypeId="urn:microsoft.com/office/officeart/2005/8/layout/hierarchy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4BD8F2-B9E3-43CD-A3AB-B6FF36BD357A}">
      <dgm:prSet custT="1"/>
      <dgm:spPr/>
      <dgm:t>
        <a:bodyPr/>
        <a:lstStyle/>
        <a:p>
          <a:pPr rtl="0"/>
          <a:r>
            <a:rPr lang="ru-RU" sz="2400" b="0" dirty="0">
              <a:latin typeface="Arial" pitchFamily="34" charset="0"/>
              <a:cs typeface="Arial" pitchFamily="34" charset="0"/>
            </a:rPr>
            <a:t>Наличие различных пространств</a:t>
          </a:r>
        </a:p>
      </dgm:t>
    </dgm:pt>
    <dgm:pt modelId="{4AE9C142-C38A-40ED-9870-4CE10F848F6E}" type="parTrans" cxnId="{43C17BD0-C86F-48F6-BE7B-7881442401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EBAB4FC-2F91-44CF-A677-1F751A9E9FA4}" type="sibTrans" cxnId="{43C17BD0-C86F-48F6-BE7B-7881442401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E7F509-232A-4AE4-AF80-A8A27FAEDC3B}">
      <dgm:prSet custT="1"/>
      <dgm:spPr/>
      <dgm:t>
        <a:bodyPr anchor="t"/>
        <a:lstStyle/>
        <a:p>
          <a:pPr rtl="0"/>
          <a:endParaRPr lang="ru-RU" sz="2000" dirty="0">
            <a:latin typeface="Arial" pitchFamily="34" charset="0"/>
            <a:cs typeface="Arial" pitchFamily="34" charset="0"/>
          </a:endParaRPr>
        </a:p>
        <a:p>
          <a:pPr rtl="0"/>
          <a:endParaRPr lang="ru-RU" sz="2000" dirty="0">
            <a:latin typeface="Arial" pitchFamily="34" charset="0"/>
            <a:cs typeface="Arial" pitchFamily="34" charset="0"/>
          </a:endParaRPr>
        </a:p>
        <a:p>
          <a:pPr rtl="0"/>
          <a:endParaRPr lang="ru-RU" sz="2000" dirty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для игры</a:t>
          </a:r>
        </a:p>
      </dgm:t>
    </dgm:pt>
    <dgm:pt modelId="{46B74E11-9F22-4B65-B26A-06C66AF26315}" type="parTrans" cxnId="{D85CD296-F99A-44C6-9698-A8447C60CD6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19A8E49-9298-4012-B1BC-3708A90868CA}" type="sibTrans" cxnId="{D85CD296-F99A-44C6-9698-A8447C60CD6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4D16706-0B6B-4C8B-8F48-C4EBCCDFC8B9}">
      <dgm:prSet custT="1"/>
      <dgm:spPr/>
      <dgm:t>
        <a:bodyPr anchor="t"/>
        <a:lstStyle/>
        <a:p>
          <a:pPr rtl="0"/>
          <a:endParaRPr lang="ru-RU" sz="2000" dirty="0">
            <a:latin typeface="Arial" pitchFamily="34" charset="0"/>
            <a:cs typeface="Arial" pitchFamily="34" charset="0"/>
          </a:endParaRPr>
        </a:p>
        <a:p>
          <a:pPr rtl="0"/>
          <a:endParaRPr lang="ru-RU" sz="2000" dirty="0">
            <a:latin typeface="Arial" pitchFamily="34" charset="0"/>
            <a:cs typeface="Arial" pitchFamily="34" charset="0"/>
          </a:endParaRPr>
        </a:p>
        <a:p>
          <a:pPr rtl="0"/>
          <a:endParaRPr lang="ru-RU" sz="2000" dirty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для </a:t>
          </a:r>
          <a:r>
            <a:rPr lang="ru-RU" sz="2000" dirty="0" err="1">
              <a:latin typeface="Arial" pitchFamily="34" charset="0"/>
              <a:cs typeface="Arial" pitchFamily="34" charset="0"/>
            </a:rPr>
            <a:t>конст-руирования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1D6636D-7E9B-4F72-9BFD-167BD51A5A17}" type="parTrans" cxnId="{4CE1EDC9-CBDB-41BC-9323-994D606CBE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69992A6-C35C-4729-8037-FB8DE7BBE724}" type="sibTrans" cxnId="{4CE1EDC9-CBDB-41BC-9323-994D606CBE8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275D86B-82FB-4C2D-8E68-F4D202AA37BA}">
      <dgm:prSet custT="1"/>
      <dgm:spPr/>
      <dgm:t>
        <a:bodyPr anchor="t"/>
        <a:lstStyle/>
        <a:p>
          <a:pPr rtl="0"/>
          <a:endParaRPr lang="ru-RU" sz="2000" dirty="0">
            <a:latin typeface="Arial" pitchFamily="34" charset="0"/>
            <a:cs typeface="Arial" pitchFamily="34" charset="0"/>
          </a:endParaRPr>
        </a:p>
        <a:p>
          <a:pPr rtl="0"/>
          <a:endParaRPr lang="ru-RU" sz="2000" dirty="0">
            <a:latin typeface="Arial" pitchFamily="34" charset="0"/>
            <a:cs typeface="Arial" pitchFamily="34" charset="0"/>
          </a:endParaRPr>
        </a:p>
        <a:p>
          <a:pPr rtl="0"/>
          <a:endParaRPr lang="ru-RU" sz="2000" dirty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для </a:t>
          </a:r>
          <a:r>
            <a:rPr lang="ru-RU" sz="2000" dirty="0" err="1">
              <a:latin typeface="Arial" pitchFamily="34" charset="0"/>
              <a:cs typeface="Arial" pitchFamily="34" charset="0"/>
            </a:rPr>
            <a:t>уедине-ния</a:t>
          </a:r>
          <a:br>
            <a:rPr lang="ru-RU" sz="2000" dirty="0">
              <a:latin typeface="Arial" pitchFamily="34" charset="0"/>
              <a:cs typeface="Arial" pitchFamily="34" charset="0"/>
            </a:rPr>
          </a:br>
          <a:endParaRPr lang="ru-RU" sz="2000" dirty="0">
            <a:latin typeface="Arial" pitchFamily="34" charset="0"/>
            <a:cs typeface="Arial" pitchFamily="34" charset="0"/>
          </a:endParaRPr>
        </a:p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и пр.</a:t>
          </a:r>
        </a:p>
      </dgm:t>
    </dgm:pt>
    <dgm:pt modelId="{1A8061AD-7360-456D-99FD-FFF1D688CA57}" type="parTrans" cxnId="{48DDB888-D9FF-4700-A1D3-265397A562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285B8B4-AC6B-45FB-A561-A43A71F3660E}" type="sibTrans" cxnId="{48DDB888-D9FF-4700-A1D3-265397A5626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B36AFCB-C345-47C3-9F8B-761C071157FE}">
      <dgm:prSet custT="1"/>
      <dgm:spPr/>
      <dgm:t>
        <a:bodyPr/>
        <a:lstStyle/>
        <a:p>
          <a:pPr rtl="0"/>
          <a:r>
            <a:rPr lang="ru-RU" sz="2000" b="0" dirty="0">
              <a:latin typeface="Arial" pitchFamily="34" charset="0"/>
              <a:cs typeface="Arial" pitchFamily="34" charset="0"/>
            </a:rPr>
            <a:t>Наличие разнообразных </a:t>
          </a:r>
          <a:r>
            <a:rPr lang="ru-RU" sz="2000" b="0" dirty="0" err="1">
              <a:latin typeface="Arial" pitchFamily="34" charset="0"/>
              <a:cs typeface="Arial" pitchFamily="34" charset="0"/>
            </a:rPr>
            <a:t>материа-лов</a:t>
          </a:r>
          <a:r>
            <a:rPr lang="ru-RU" sz="2000" b="0" dirty="0">
              <a:latin typeface="Arial" pitchFamily="34" charset="0"/>
              <a:cs typeface="Arial" pitchFamily="34" charset="0"/>
            </a:rPr>
            <a:t>, игр, игрушек и </a:t>
          </a:r>
          <a:r>
            <a:rPr lang="ru-RU" sz="2000" b="0" dirty="0" err="1">
              <a:latin typeface="Arial" pitchFamily="34" charset="0"/>
              <a:cs typeface="Arial" pitchFamily="34" charset="0"/>
            </a:rPr>
            <a:t>оборудова-ния</a:t>
          </a:r>
          <a:r>
            <a:rPr lang="ru-RU" sz="2000" dirty="0">
              <a:latin typeface="Arial" pitchFamily="34" charset="0"/>
              <a:cs typeface="Arial" pitchFamily="34" charset="0"/>
            </a:rPr>
            <a:t>, </a:t>
          </a:r>
          <a:r>
            <a:rPr lang="ru-RU" sz="2000" dirty="0" err="1">
              <a:latin typeface="Arial" pitchFamily="34" charset="0"/>
              <a:cs typeface="Arial" pitchFamily="34" charset="0"/>
            </a:rPr>
            <a:t>обеспечи-вающих</a:t>
          </a:r>
          <a:r>
            <a:rPr lang="ru-RU" sz="2000" dirty="0">
              <a:latin typeface="Arial" pitchFamily="34" charset="0"/>
              <a:cs typeface="Arial" pitchFamily="34" charset="0"/>
            </a:rPr>
            <a:t> </a:t>
          </a:r>
          <a:r>
            <a:rPr lang="ru-RU" sz="2000" b="0" u="sng" dirty="0">
              <a:latin typeface="Arial" pitchFamily="34" charset="0"/>
              <a:cs typeface="Arial" pitchFamily="34" charset="0"/>
            </a:rPr>
            <a:t>свободный</a:t>
          </a:r>
          <a:r>
            <a:rPr lang="ru-RU" sz="2000" dirty="0">
              <a:latin typeface="Arial" pitchFamily="34" charset="0"/>
              <a:cs typeface="Arial" pitchFamily="34" charset="0"/>
            </a:rPr>
            <a:t> выбор детей</a:t>
          </a:r>
        </a:p>
      </dgm:t>
    </dgm:pt>
    <dgm:pt modelId="{07869798-7840-45E0-80C1-7B9A55F091C1}" type="parTrans" cxnId="{313376B2-D415-4855-A188-82963CAA149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B85BB6B-AB44-452C-9B12-6D31E7A3CE55}" type="sibTrans" cxnId="{313376B2-D415-4855-A188-82963CAA149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2DF2DA2-85FC-4755-B6CD-81DF3D787A90}">
      <dgm:prSet custT="1"/>
      <dgm:spPr/>
      <dgm:t>
        <a:bodyPr/>
        <a:lstStyle/>
        <a:p>
          <a:pPr rtl="0"/>
          <a:r>
            <a:rPr lang="ru-RU" sz="2000" dirty="0">
              <a:latin typeface="Arial" pitchFamily="34" charset="0"/>
              <a:cs typeface="Arial" pitchFamily="34" charset="0"/>
            </a:rPr>
            <a:t>Периодическая сменяемость игрового материала, появление новых предметов, стимулирующих игровую, двигательную, познавательную и </a:t>
          </a:r>
          <a:r>
            <a:rPr lang="ru-RU" sz="2000" dirty="0" err="1">
              <a:latin typeface="Arial" pitchFamily="34" charset="0"/>
              <a:cs typeface="Arial" pitchFamily="34" charset="0"/>
            </a:rPr>
            <a:t>исследователь-скую</a:t>
          </a:r>
          <a:r>
            <a:rPr lang="ru-RU" sz="2000" dirty="0">
              <a:latin typeface="Arial" pitchFamily="34" charset="0"/>
              <a:cs typeface="Arial" pitchFamily="34" charset="0"/>
            </a:rPr>
            <a:t> активность детей</a:t>
          </a:r>
        </a:p>
      </dgm:t>
    </dgm:pt>
    <dgm:pt modelId="{01450C2C-790E-4A38-A725-86BD24DB6EB0}" type="parTrans" cxnId="{2CAE5CA2-8602-4D6E-8DCE-0B08561248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216793B-D960-4E8F-91DF-3F9B6BABA1B2}" type="sibTrans" cxnId="{2CAE5CA2-8602-4D6E-8DCE-0B085612489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04219BC-1670-4CCD-A87E-DC40A05C3AB1}" type="pres">
      <dgm:prSet presAssocID="{B24274C3-5C72-4ECA-84D9-FC734DCCC0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0BE5AA-4107-4AE1-BE0B-F0110669D9E5}" type="pres">
      <dgm:prSet presAssocID="{384BD8F2-B9E3-43CD-A3AB-B6FF36BD357A}" presName="vertOne" presStyleCnt="0"/>
      <dgm:spPr/>
    </dgm:pt>
    <dgm:pt modelId="{BD1B84BB-48FB-42E4-B556-494CE6943941}" type="pres">
      <dgm:prSet presAssocID="{384BD8F2-B9E3-43CD-A3AB-B6FF36BD357A}" presName="txOne" presStyleLbl="node0" presStyleIdx="0" presStyleCnt="3" custScaleY="33707" custLinFactNeighborX="5864" custLinFactNeighborY="405">
        <dgm:presLayoutVars>
          <dgm:chPref val="3"/>
        </dgm:presLayoutVars>
      </dgm:prSet>
      <dgm:spPr/>
    </dgm:pt>
    <dgm:pt modelId="{76331FBD-9F0B-4AA3-A0A4-C6717C4DC0B3}" type="pres">
      <dgm:prSet presAssocID="{384BD8F2-B9E3-43CD-A3AB-B6FF36BD357A}" presName="parTransOne" presStyleCnt="0"/>
      <dgm:spPr/>
    </dgm:pt>
    <dgm:pt modelId="{0038C8B1-A546-455F-B5C3-39FDB81A2486}" type="pres">
      <dgm:prSet presAssocID="{384BD8F2-B9E3-43CD-A3AB-B6FF36BD357A}" presName="horzOne" presStyleCnt="0"/>
      <dgm:spPr/>
    </dgm:pt>
    <dgm:pt modelId="{3B0C5228-6D2B-470E-A5DF-92F4AF210BDA}" type="pres">
      <dgm:prSet presAssocID="{E2E7F509-232A-4AE4-AF80-A8A27FAEDC3B}" presName="vertTwo" presStyleCnt="0"/>
      <dgm:spPr/>
    </dgm:pt>
    <dgm:pt modelId="{838C3653-D554-4027-B6F5-0491B3522E27}" type="pres">
      <dgm:prSet presAssocID="{E2E7F509-232A-4AE4-AF80-A8A27FAEDC3B}" presName="txTwo" presStyleLbl="node2" presStyleIdx="0" presStyleCnt="3" custScaleX="86101" custScaleY="118855" custLinFactNeighborX="16463" custLinFactNeighborY="-7180">
        <dgm:presLayoutVars>
          <dgm:chPref val="3"/>
        </dgm:presLayoutVars>
      </dgm:prSet>
      <dgm:spPr/>
    </dgm:pt>
    <dgm:pt modelId="{6AB7E8A5-ACF4-43A5-877E-106371608E3B}" type="pres">
      <dgm:prSet presAssocID="{E2E7F509-232A-4AE4-AF80-A8A27FAEDC3B}" presName="horzTwo" presStyleCnt="0"/>
      <dgm:spPr/>
    </dgm:pt>
    <dgm:pt modelId="{ED01DD77-4946-4110-B118-FF6D2F189D63}" type="pres">
      <dgm:prSet presAssocID="{C19A8E49-9298-4012-B1BC-3708A90868CA}" presName="sibSpaceTwo" presStyleCnt="0"/>
      <dgm:spPr/>
    </dgm:pt>
    <dgm:pt modelId="{A1ED96FE-A044-45B5-A1E9-887C2BD48E86}" type="pres">
      <dgm:prSet presAssocID="{E4D16706-0B6B-4C8B-8F48-C4EBCCDFC8B9}" presName="vertTwo" presStyleCnt="0"/>
      <dgm:spPr/>
    </dgm:pt>
    <dgm:pt modelId="{4E55E990-B889-4874-8FD1-54C43A94466E}" type="pres">
      <dgm:prSet presAssocID="{E4D16706-0B6B-4C8B-8F48-C4EBCCDFC8B9}" presName="txTwo" presStyleLbl="node2" presStyleIdx="1" presStyleCnt="3" custScaleX="86101" custScaleY="118855" custLinFactNeighborX="16463" custLinFactNeighborY="-7180">
        <dgm:presLayoutVars>
          <dgm:chPref val="3"/>
        </dgm:presLayoutVars>
      </dgm:prSet>
      <dgm:spPr/>
    </dgm:pt>
    <dgm:pt modelId="{B94FE33D-AF97-4DD7-B60C-96207F8DBBF5}" type="pres">
      <dgm:prSet presAssocID="{E4D16706-0B6B-4C8B-8F48-C4EBCCDFC8B9}" presName="horzTwo" presStyleCnt="0"/>
      <dgm:spPr/>
    </dgm:pt>
    <dgm:pt modelId="{C2861A10-E4B3-4931-A368-9A4443188C91}" type="pres">
      <dgm:prSet presAssocID="{F69992A6-C35C-4729-8037-FB8DE7BBE724}" presName="sibSpaceTwo" presStyleCnt="0"/>
      <dgm:spPr/>
    </dgm:pt>
    <dgm:pt modelId="{70BEF527-8574-49D8-9BCC-8E4C8562FA66}" type="pres">
      <dgm:prSet presAssocID="{E275D86B-82FB-4C2D-8E68-F4D202AA37BA}" presName="vertTwo" presStyleCnt="0"/>
      <dgm:spPr/>
    </dgm:pt>
    <dgm:pt modelId="{F4CA098F-AEAC-4EC1-879B-D87AB7C57F86}" type="pres">
      <dgm:prSet presAssocID="{E275D86B-82FB-4C2D-8E68-F4D202AA37BA}" presName="txTwo" presStyleLbl="node2" presStyleIdx="2" presStyleCnt="3" custScaleX="86101" custScaleY="118855" custLinFactNeighborX="16463" custLinFactNeighborY="-7180">
        <dgm:presLayoutVars>
          <dgm:chPref val="3"/>
        </dgm:presLayoutVars>
      </dgm:prSet>
      <dgm:spPr/>
    </dgm:pt>
    <dgm:pt modelId="{208524E4-EA52-4701-8FE4-A20B6677E852}" type="pres">
      <dgm:prSet presAssocID="{E275D86B-82FB-4C2D-8E68-F4D202AA37BA}" presName="horzTwo" presStyleCnt="0"/>
      <dgm:spPr/>
    </dgm:pt>
    <dgm:pt modelId="{535DA0A5-F449-47EC-91C0-D941F2229DD5}" type="pres">
      <dgm:prSet presAssocID="{4EBAB4FC-2F91-44CF-A677-1F751A9E9FA4}" presName="sibSpaceOne" presStyleCnt="0"/>
      <dgm:spPr/>
    </dgm:pt>
    <dgm:pt modelId="{113057AF-5AE9-4E99-9EEA-2F7AB0DDBCAB}" type="pres">
      <dgm:prSet presAssocID="{2B36AFCB-C345-47C3-9F8B-761C071157FE}" presName="vertOne" presStyleCnt="0"/>
      <dgm:spPr/>
    </dgm:pt>
    <dgm:pt modelId="{51513E46-45CD-48D9-B7C5-19F745337F4B}" type="pres">
      <dgm:prSet presAssocID="{2B36AFCB-C345-47C3-9F8B-761C071157FE}" presName="txOne" presStyleLbl="node0" presStyleIdx="1" presStyleCnt="3" custScaleX="112818" custScaleY="155906" custLinFactNeighborX="9055">
        <dgm:presLayoutVars>
          <dgm:chPref val="3"/>
        </dgm:presLayoutVars>
      </dgm:prSet>
      <dgm:spPr/>
    </dgm:pt>
    <dgm:pt modelId="{9755AF78-9C46-4BDB-9406-ABE26CD1D0D1}" type="pres">
      <dgm:prSet presAssocID="{2B36AFCB-C345-47C3-9F8B-761C071157FE}" presName="horzOne" presStyleCnt="0"/>
      <dgm:spPr/>
    </dgm:pt>
    <dgm:pt modelId="{B104592A-F1FD-446F-B2DC-4D39EE45E16A}" type="pres">
      <dgm:prSet presAssocID="{7B85BB6B-AB44-452C-9B12-6D31E7A3CE55}" presName="sibSpaceOne" presStyleCnt="0"/>
      <dgm:spPr/>
    </dgm:pt>
    <dgm:pt modelId="{74908758-10DC-448E-AC36-53078FB9448B}" type="pres">
      <dgm:prSet presAssocID="{D2DF2DA2-85FC-4755-B6CD-81DF3D787A90}" presName="vertOne" presStyleCnt="0"/>
      <dgm:spPr/>
    </dgm:pt>
    <dgm:pt modelId="{397D4CE6-BA33-4B42-B70A-E6CAAD9E05D3}" type="pres">
      <dgm:prSet presAssocID="{D2DF2DA2-85FC-4755-B6CD-81DF3D787A90}" presName="txOne" presStyleLbl="node0" presStyleIdx="2" presStyleCnt="3" custScaleX="152589" custScaleY="155906">
        <dgm:presLayoutVars>
          <dgm:chPref val="3"/>
        </dgm:presLayoutVars>
      </dgm:prSet>
      <dgm:spPr/>
    </dgm:pt>
    <dgm:pt modelId="{E43F76A3-19F2-41CC-AD74-DEF8562A4ADE}" type="pres">
      <dgm:prSet presAssocID="{D2DF2DA2-85FC-4755-B6CD-81DF3D787A90}" presName="horzOne" presStyleCnt="0"/>
      <dgm:spPr/>
    </dgm:pt>
  </dgm:ptLst>
  <dgm:cxnLst>
    <dgm:cxn modelId="{8A6F6B14-111F-4365-AB98-DF9B939D8DA2}" type="presOf" srcId="{B24274C3-5C72-4ECA-84D9-FC734DCCC0DC}" destId="{204219BC-1670-4CCD-A87E-DC40A05C3AB1}" srcOrd="0" destOrd="0" presId="urn:microsoft.com/office/officeart/2005/8/layout/hierarchy4"/>
    <dgm:cxn modelId="{E4F7B028-0794-4722-B689-78D79625F426}" type="presOf" srcId="{2B36AFCB-C345-47C3-9F8B-761C071157FE}" destId="{51513E46-45CD-48D9-B7C5-19F745337F4B}" srcOrd="0" destOrd="0" presId="urn:microsoft.com/office/officeart/2005/8/layout/hierarchy4"/>
    <dgm:cxn modelId="{CA2AB768-B6B0-4878-ACF6-BB8D28F1A6EE}" type="presOf" srcId="{E4D16706-0B6B-4C8B-8F48-C4EBCCDFC8B9}" destId="{4E55E990-B889-4874-8FD1-54C43A94466E}" srcOrd="0" destOrd="0" presId="urn:microsoft.com/office/officeart/2005/8/layout/hierarchy4"/>
    <dgm:cxn modelId="{0786E050-7023-4DB4-A3AA-8066F8B8D6C9}" type="presOf" srcId="{384BD8F2-B9E3-43CD-A3AB-B6FF36BD357A}" destId="{BD1B84BB-48FB-42E4-B556-494CE6943941}" srcOrd="0" destOrd="0" presId="urn:microsoft.com/office/officeart/2005/8/layout/hierarchy4"/>
    <dgm:cxn modelId="{39EE6076-DC41-42F8-96EC-B184DE3F08FC}" type="presOf" srcId="{E275D86B-82FB-4C2D-8E68-F4D202AA37BA}" destId="{F4CA098F-AEAC-4EC1-879B-D87AB7C57F86}" srcOrd="0" destOrd="0" presId="urn:microsoft.com/office/officeart/2005/8/layout/hierarchy4"/>
    <dgm:cxn modelId="{488FCE80-4122-46BE-89EF-ECF18023BA83}" type="presOf" srcId="{D2DF2DA2-85FC-4755-B6CD-81DF3D787A90}" destId="{397D4CE6-BA33-4B42-B70A-E6CAAD9E05D3}" srcOrd="0" destOrd="0" presId="urn:microsoft.com/office/officeart/2005/8/layout/hierarchy4"/>
    <dgm:cxn modelId="{48DDB888-D9FF-4700-A1D3-265397A5626C}" srcId="{384BD8F2-B9E3-43CD-A3AB-B6FF36BD357A}" destId="{E275D86B-82FB-4C2D-8E68-F4D202AA37BA}" srcOrd="2" destOrd="0" parTransId="{1A8061AD-7360-456D-99FD-FFF1D688CA57}" sibTransId="{8285B8B4-AC6B-45FB-A561-A43A71F3660E}"/>
    <dgm:cxn modelId="{D85CD296-F99A-44C6-9698-A8447C60CD66}" srcId="{384BD8F2-B9E3-43CD-A3AB-B6FF36BD357A}" destId="{E2E7F509-232A-4AE4-AF80-A8A27FAEDC3B}" srcOrd="0" destOrd="0" parTransId="{46B74E11-9F22-4B65-B26A-06C66AF26315}" sibTransId="{C19A8E49-9298-4012-B1BC-3708A90868CA}"/>
    <dgm:cxn modelId="{2CAE5CA2-8602-4D6E-8DCE-0B085612489C}" srcId="{B24274C3-5C72-4ECA-84D9-FC734DCCC0DC}" destId="{D2DF2DA2-85FC-4755-B6CD-81DF3D787A90}" srcOrd="2" destOrd="0" parTransId="{01450C2C-790E-4A38-A725-86BD24DB6EB0}" sibTransId="{9216793B-D960-4E8F-91DF-3F9B6BABA1B2}"/>
    <dgm:cxn modelId="{EFF478A3-E2F1-4E02-BF02-E0BB869779FB}" type="presOf" srcId="{E2E7F509-232A-4AE4-AF80-A8A27FAEDC3B}" destId="{838C3653-D554-4027-B6F5-0491B3522E27}" srcOrd="0" destOrd="0" presId="urn:microsoft.com/office/officeart/2005/8/layout/hierarchy4"/>
    <dgm:cxn modelId="{313376B2-D415-4855-A188-82963CAA149E}" srcId="{B24274C3-5C72-4ECA-84D9-FC734DCCC0DC}" destId="{2B36AFCB-C345-47C3-9F8B-761C071157FE}" srcOrd="1" destOrd="0" parTransId="{07869798-7840-45E0-80C1-7B9A55F091C1}" sibTransId="{7B85BB6B-AB44-452C-9B12-6D31E7A3CE55}"/>
    <dgm:cxn modelId="{4CE1EDC9-CBDB-41BC-9323-994D606CBE89}" srcId="{384BD8F2-B9E3-43CD-A3AB-B6FF36BD357A}" destId="{E4D16706-0B6B-4C8B-8F48-C4EBCCDFC8B9}" srcOrd="1" destOrd="0" parTransId="{01D6636D-7E9B-4F72-9BFD-167BD51A5A17}" sibTransId="{F69992A6-C35C-4729-8037-FB8DE7BBE724}"/>
    <dgm:cxn modelId="{43C17BD0-C86F-48F6-BE7B-788144240157}" srcId="{B24274C3-5C72-4ECA-84D9-FC734DCCC0DC}" destId="{384BD8F2-B9E3-43CD-A3AB-B6FF36BD357A}" srcOrd="0" destOrd="0" parTransId="{4AE9C142-C38A-40ED-9870-4CE10F848F6E}" sibTransId="{4EBAB4FC-2F91-44CF-A677-1F751A9E9FA4}"/>
    <dgm:cxn modelId="{AA36A77C-51F0-4B18-B246-D1E744D31DD6}" type="presParOf" srcId="{204219BC-1670-4CCD-A87E-DC40A05C3AB1}" destId="{510BE5AA-4107-4AE1-BE0B-F0110669D9E5}" srcOrd="0" destOrd="0" presId="urn:microsoft.com/office/officeart/2005/8/layout/hierarchy4"/>
    <dgm:cxn modelId="{8CBDE2DA-838D-44C9-8869-84B7300655C9}" type="presParOf" srcId="{510BE5AA-4107-4AE1-BE0B-F0110669D9E5}" destId="{BD1B84BB-48FB-42E4-B556-494CE6943941}" srcOrd="0" destOrd="0" presId="urn:microsoft.com/office/officeart/2005/8/layout/hierarchy4"/>
    <dgm:cxn modelId="{ECDDB65B-96B4-4407-BD0B-22AD54D56F3A}" type="presParOf" srcId="{510BE5AA-4107-4AE1-BE0B-F0110669D9E5}" destId="{76331FBD-9F0B-4AA3-A0A4-C6717C4DC0B3}" srcOrd="1" destOrd="0" presId="urn:microsoft.com/office/officeart/2005/8/layout/hierarchy4"/>
    <dgm:cxn modelId="{FDEB7BEA-F304-4696-B322-D6235F0BDB6D}" type="presParOf" srcId="{510BE5AA-4107-4AE1-BE0B-F0110669D9E5}" destId="{0038C8B1-A546-455F-B5C3-39FDB81A2486}" srcOrd="2" destOrd="0" presId="urn:microsoft.com/office/officeart/2005/8/layout/hierarchy4"/>
    <dgm:cxn modelId="{A539F095-30F1-4019-8580-E569C37B16BD}" type="presParOf" srcId="{0038C8B1-A546-455F-B5C3-39FDB81A2486}" destId="{3B0C5228-6D2B-470E-A5DF-92F4AF210BDA}" srcOrd="0" destOrd="0" presId="urn:microsoft.com/office/officeart/2005/8/layout/hierarchy4"/>
    <dgm:cxn modelId="{18AA4BA7-6CFB-4656-9601-396D2292E8FC}" type="presParOf" srcId="{3B0C5228-6D2B-470E-A5DF-92F4AF210BDA}" destId="{838C3653-D554-4027-B6F5-0491B3522E27}" srcOrd="0" destOrd="0" presId="urn:microsoft.com/office/officeart/2005/8/layout/hierarchy4"/>
    <dgm:cxn modelId="{BB073319-DBDC-4D57-89C3-0C55D6457B81}" type="presParOf" srcId="{3B0C5228-6D2B-470E-A5DF-92F4AF210BDA}" destId="{6AB7E8A5-ACF4-43A5-877E-106371608E3B}" srcOrd="1" destOrd="0" presId="urn:microsoft.com/office/officeart/2005/8/layout/hierarchy4"/>
    <dgm:cxn modelId="{E9F79B93-7C4D-4C91-969B-2F4F7F2A31C5}" type="presParOf" srcId="{0038C8B1-A546-455F-B5C3-39FDB81A2486}" destId="{ED01DD77-4946-4110-B118-FF6D2F189D63}" srcOrd="1" destOrd="0" presId="urn:microsoft.com/office/officeart/2005/8/layout/hierarchy4"/>
    <dgm:cxn modelId="{C0107F9A-2D44-4391-A9D4-7313DD09C01B}" type="presParOf" srcId="{0038C8B1-A546-455F-B5C3-39FDB81A2486}" destId="{A1ED96FE-A044-45B5-A1E9-887C2BD48E86}" srcOrd="2" destOrd="0" presId="urn:microsoft.com/office/officeart/2005/8/layout/hierarchy4"/>
    <dgm:cxn modelId="{C33B4279-2CB3-43E2-8CE8-15B6B36CDDF4}" type="presParOf" srcId="{A1ED96FE-A044-45B5-A1E9-887C2BD48E86}" destId="{4E55E990-B889-4874-8FD1-54C43A94466E}" srcOrd="0" destOrd="0" presId="urn:microsoft.com/office/officeart/2005/8/layout/hierarchy4"/>
    <dgm:cxn modelId="{30142831-9D2D-44C9-AFF4-98B2737B9917}" type="presParOf" srcId="{A1ED96FE-A044-45B5-A1E9-887C2BD48E86}" destId="{B94FE33D-AF97-4DD7-B60C-96207F8DBBF5}" srcOrd="1" destOrd="0" presId="urn:microsoft.com/office/officeart/2005/8/layout/hierarchy4"/>
    <dgm:cxn modelId="{2FCF2436-F57D-42E0-98EE-CC90890832D6}" type="presParOf" srcId="{0038C8B1-A546-455F-B5C3-39FDB81A2486}" destId="{C2861A10-E4B3-4931-A368-9A4443188C91}" srcOrd="3" destOrd="0" presId="urn:microsoft.com/office/officeart/2005/8/layout/hierarchy4"/>
    <dgm:cxn modelId="{F601E82C-F810-4966-8CF7-F481059284D4}" type="presParOf" srcId="{0038C8B1-A546-455F-B5C3-39FDB81A2486}" destId="{70BEF527-8574-49D8-9BCC-8E4C8562FA66}" srcOrd="4" destOrd="0" presId="urn:microsoft.com/office/officeart/2005/8/layout/hierarchy4"/>
    <dgm:cxn modelId="{4B7B28E4-0F6D-4AF0-AFBD-E90E3118A9C4}" type="presParOf" srcId="{70BEF527-8574-49D8-9BCC-8E4C8562FA66}" destId="{F4CA098F-AEAC-4EC1-879B-D87AB7C57F86}" srcOrd="0" destOrd="0" presId="urn:microsoft.com/office/officeart/2005/8/layout/hierarchy4"/>
    <dgm:cxn modelId="{EF5DF7E6-D7B7-4802-B780-EDAC4E9147DF}" type="presParOf" srcId="{70BEF527-8574-49D8-9BCC-8E4C8562FA66}" destId="{208524E4-EA52-4701-8FE4-A20B6677E852}" srcOrd="1" destOrd="0" presId="urn:microsoft.com/office/officeart/2005/8/layout/hierarchy4"/>
    <dgm:cxn modelId="{A99BA126-27DE-469B-A3B7-74DFE4B68E2A}" type="presParOf" srcId="{204219BC-1670-4CCD-A87E-DC40A05C3AB1}" destId="{535DA0A5-F449-47EC-91C0-D941F2229DD5}" srcOrd="1" destOrd="0" presId="urn:microsoft.com/office/officeart/2005/8/layout/hierarchy4"/>
    <dgm:cxn modelId="{2C3C0AEB-778B-47A3-8368-997B7E23EE54}" type="presParOf" srcId="{204219BC-1670-4CCD-A87E-DC40A05C3AB1}" destId="{113057AF-5AE9-4E99-9EEA-2F7AB0DDBCAB}" srcOrd="2" destOrd="0" presId="urn:microsoft.com/office/officeart/2005/8/layout/hierarchy4"/>
    <dgm:cxn modelId="{581ADC0E-8478-4ACF-9A87-7ED2EC6B9705}" type="presParOf" srcId="{113057AF-5AE9-4E99-9EEA-2F7AB0DDBCAB}" destId="{51513E46-45CD-48D9-B7C5-19F745337F4B}" srcOrd="0" destOrd="0" presId="urn:microsoft.com/office/officeart/2005/8/layout/hierarchy4"/>
    <dgm:cxn modelId="{20B4F0AD-6C09-42CB-BC68-05144A0E3892}" type="presParOf" srcId="{113057AF-5AE9-4E99-9EEA-2F7AB0DDBCAB}" destId="{9755AF78-9C46-4BDB-9406-ABE26CD1D0D1}" srcOrd="1" destOrd="0" presId="urn:microsoft.com/office/officeart/2005/8/layout/hierarchy4"/>
    <dgm:cxn modelId="{AFB71B6A-C9F9-46BB-80D4-B7E71A86C39A}" type="presParOf" srcId="{204219BC-1670-4CCD-A87E-DC40A05C3AB1}" destId="{B104592A-F1FD-446F-B2DC-4D39EE45E16A}" srcOrd="3" destOrd="0" presId="urn:microsoft.com/office/officeart/2005/8/layout/hierarchy4"/>
    <dgm:cxn modelId="{6E561C5F-5723-4013-9003-44D4BB164D11}" type="presParOf" srcId="{204219BC-1670-4CCD-A87E-DC40A05C3AB1}" destId="{74908758-10DC-448E-AC36-53078FB9448B}" srcOrd="4" destOrd="0" presId="urn:microsoft.com/office/officeart/2005/8/layout/hierarchy4"/>
    <dgm:cxn modelId="{4481D3ED-5F2A-47F1-991E-08DF3F38A111}" type="presParOf" srcId="{74908758-10DC-448E-AC36-53078FB9448B}" destId="{397D4CE6-BA33-4B42-B70A-E6CAAD9E05D3}" srcOrd="0" destOrd="0" presId="urn:microsoft.com/office/officeart/2005/8/layout/hierarchy4"/>
    <dgm:cxn modelId="{1CFF6472-4734-44F7-A77A-4308AB9AA507}" type="presParOf" srcId="{74908758-10DC-448E-AC36-53078FB9448B}" destId="{E43F76A3-19F2-41CC-AD74-DEF8562A4AD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62F6E8A-86E9-45F6-8433-3A8CFFCD3DB2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06EAD1-5DA1-4ADB-8CBC-6B2D66AD480D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u="sng" dirty="0">
              <a:latin typeface="Arial" pitchFamily="34" charset="0"/>
              <a:cs typeface="Arial" pitchFamily="34" charset="0"/>
            </a:rPr>
            <a:t>Доступность всех помещений</a:t>
          </a:r>
          <a:r>
            <a:rPr lang="ru-RU" u="none" dirty="0">
              <a:latin typeface="Arial" pitchFamily="34" charset="0"/>
              <a:cs typeface="Arial" pitchFamily="34" charset="0"/>
            </a:rPr>
            <a:t>,</a:t>
          </a:r>
          <a:br>
            <a:rPr lang="ru-RU" u="none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где осуществляется образовательная деятельность</a:t>
          </a:r>
        </a:p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для воспитанников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(в том числе детей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с ОВЗ и детей-инвалидов)</a:t>
          </a:r>
        </a:p>
      </dgm:t>
    </dgm:pt>
    <dgm:pt modelId="{23FAD549-E8F2-4377-B9E3-D34534B242A9}" type="parTrans" cxnId="{E2AFF2E2-ADAE-4502-BE95-72D24705E532}">
      <dgm:prSet/>
      <dgm:spPr/>
      <dgm:t>
        <a:bodyPr/>
        <a:lstStyle/>
        <a:p>
          <a:endParaRPr lang="ru-RU"/>
        </a:p>
      </dgm:t>
    </dgm:pt>
    <dgm:pt modelId="{68BE3884-2FEF-4502-BF42-079B03E4C5CB}" type="sibTrans" cxnId="{E2AFF2E2-ADAE-4502-BE95-72D24705E532}">
      <dgm:prSet/>
      <dgm:spPr/>
      <dgm:t>
        <a:bodyPr/>
        <a:lstStyle/>
        <a:p>
          <a:endParaRPr lang="ru-RU"/>
        </a:p>
      </dgm:t>
    </dgm:pt>
    <dgm:pt modelId="{6D685D44-299D-4B65-BB67-3D00641C0ABB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ru-RU" u="sng" dirty="0">
              <a:latin typeface="Arial" pitchFamily="34" charset="0"/>
              <a:cs typeface="Arial" pitchFamily="34" charset="0"/>
            </a:rPr>
            <a:t>Свободный</a:t>
          </a:r>
          <a:r>
            <a:rPr lang="ru-RU" dirty="0">
              <a:latin typeface="Arial" pitchFamily="34" charset="0"/>
              <a:cs typeface="Arial" pitchFamily="34" charset="0"/>
            </a:rPr>
            <a:t> </a:t>
          </a:r>
          <a:r>
            <a:rPr lang="ru-RU" u="sng" dirty="0">
              <a:latin typeface="Arial" pitchFamily="34" charset="0"/>
              <a:cs typeface="Arial" pitchFamily="34" charset="0"/>
            </a:rPr>
            <a:t>доступ к играм, игрушкам, материалам, пособиям</a:t>
          </a:r>
          <a:r>
            <a:rPr lang="ru-RU" dirty="0">
              <a:latin typeface="Arial" pitchFamily="34" charset="0"/>
              <a:cs typeface="Arial" pitchFamily="34" charset="0"/>
            </a:rPr>
            <a:t>, обеспечивающим все основные виды детской активности воспитанников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(в том числе детей с ОВЗ и детей-инвалидов)</a:t>
          </a:r>
        </a:p>
      </dgm:t>
    </dgm:pt>
    <dgm:pt modelId="{8A29E6B7-88EB-4249-8DC6-3D070EF6F05C}" type="parTrans" cxnId="{70C7DE11-F65A-43B8-9F31-C738FF368087}">
      <dgm:prSet/>
      <dgm:spPr/>
      <dgm:t>
        <a:bodyPr/>
        <a:lstStyle/>
        <a:p>
          <a:endParaRPr lang="ru-RU"/>
        </a:p>
      </dgm:t>
    </dgm:pt>
    <dgm:pt modelId="{4D8244BE-A48E-4860-825E-A5FADAF56A5F}" type="sibTrans" cxnId="{70C7DE11-F65A-43B8-9F31-C738FF368087}">
      <dgm:prSet/>
      <dgm:spPr/>
      <dgm:t>
        <a:bodyPr/>
        <a:lstStyle/>
        <a:p>
          <a:endParaRPr lang="ru-RU"/>
        </a:p>
      </dgm:t>
    </dgm:pt>
    <dgm:pt modelId="{3C7F143C-7FE9-4DFD-B57A-1DBDF01DEE70}">
      <dgm:prSet/>
      <dgm:spPr>
        <a:solidFill>
          <a:schemeClr val="accent5"/>
        </a:solidFill>
      </dgm:spPr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Исправность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и сохранность материалов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и оборудования</a:t>
          </a:r>
        </a:p>
      </dgm:t>
    </dgm:pt>
    <dgm:pt modelId="{DACD4F06-DA65-46FF-9211-5B070FD3426F}" type="parTrans" cxnId="{B4DC111D-2D67-45AC-AFB4-6D4A452A4032}">
      <dgm:prSet/>
      <dgm:spPr/>
      <dgm:t>
        <a:bodyPr/>
        <a:lstStyle/>
        <a:p>
          <a:endParaRPr lang="ru-RU"/>
        </a:p>
      </dgm:t>
    </dgm:pt>
    <dgm:pt modelId="{612F455B-3A16-406B-949A-3C77420663E1}" type="sibTrans" cxnId="{B4DC111D-2D67-45AC-AFB4-6D4A452A4032}">
      <dgm:prSet/>
      <dgm:spPr/>
      <dgm:t>
        <a:bodyPr/>
        <a:lstStyle/>
        <a:p>
          <a:endParaRPr lang="ru-RU"/>
        </a:p>
      </dgm:t>
    </dgm:pt>
    <dgm:pt modelId="{F0B57D76-FCBA-4A54-9265-83BF5BF1B447}" type="pres">
      <dgm:prSet presAssocID="{C62F6E8A-86E9-45F6-8433-3A8CFFCD3D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0E316E-12B8-475E-9BFE-DF8E42AC4064}" type="pres">
      <dgm:prSet presAssocID="{7B06EAD1-5DA1-4ADB-8CBC-6B2D66AD480D}" presName="vertOne" presStyleCnt="0"/>
      <dgm:spPr/>
    </dgm:pt>
    <dgm:pt modelId="{EF940D1F-8EC9-4E28-906B-21ADE3577463}" type="pres">
      <dgm:prSet presAssocID="{7B06EAD1-5DA1-4ADB-8CBC-6B2D66AD480D}" presName="txOne" presStyleLbl="node0" presStyleIdx="0" presStyleCnt="3">
        <dgm:presLayoutVars>
          <dgm:chPref val="3"/>
        </dgm:presLayoutVars>
      </dgm:prSet>
      <dgm:spPr/>
    </dgm:pt>
    <dgm:pt modelId="{758B65D3-F343-4088-B8D1-724369DB1C8A}" type="pres">
      <dgm:prSet presAssocID="{7B06EAD1-5DA1-4ADB-8CBC-6B2D66AD480D}" presName="horzOne" presStyleCnt="0"/>
      <dgm:spPr/>
    </dgm:pt>
    <dgm:pt modelId="{ED413631-C075-436A-B7BE-85EE0D94C723}" type="pres">
      <dgm:prSet presAssocID="{68BE3884-2FEF-4502-BF42-079B03E4C5CB}" presName="sibSpaceOne" presStyleCnt="0"/>
      <dgm:spPr/>
    </dgm:pt>
    <dgm:pt modelId="{0138DBCC-3EE1-4686-917B-025FB88A697F}" type="pres">
      <dgm:prSet presAssocID="{6D685D44-299D-4B65-BB67-3D00641C0ABB}" presName="vertOne" presStyleCnt="0"/>
      <dgm:spPr/>
    </dgm:pt>
    <dgm:pt modelId="{33EA75DF-D3FA-4CE6-AE33-105A0AC90C76}" type="pres">
      <dgm:prSet presAssocID="{6D685D44-299D-4B65-BB67-3D00641C0ABB}" presName="txOne" presStyleLbl="node0" presStyleIdx="1" presStyleCnt="3">
        <dgm:presLayoutVars>
          <dgm:chPref val="3"/>
        </dgm:presLayoutVars>
      </dgm:prSet>
      <dgm:spPr/>
    </dgm:pt>
    <dgm:pt modelId="{BBAE02EB-D556-4289-90DE-4731ADADF6F6}" type="pres">
      <dgm:prSet presAssocID="{6D685D44-299D-4B65-BB67-3D00641C0ABB}" presName="horzOne" presStyleCnt="0"/>
      <dgm:spPr/>
    </dgm:pt>
    <dgm:pt modelId="{0509B9AB-3ED4-4128-8AA5-7BEAF21BD33A}" type="pres">
      <dgm:prSet presAssocID="{4D8244BE-A48E-4860-825E-A5FADAF56A5F}" presName="sibSpaceOne" presStyleCnt="0"/>
      <dgm:spPr/>
    </dgm:pt>
    <dgm:pt modelId="{DD651C0F-614B-4CE1-BE3F-F582C6F77633}" type="pres">
      <dgm:prSet presAssocID="{3C7F143C-7FE9-4DFD-B57A-1DBDF01DEE70}" presName="vertOne" presStyleCnt="0"/>
      <dgm:spPr/>
    </dgm:pt>
    <dgm:pt modelId="{0612B293-85FE-4165-BDC4-D218BFE39748}" type="pres">
      <dgm:prSet presAssocID="{3C7F143C-7FE9-4DFD-B57A-1DBDF01DEE70}" presName="txOne" presStyleLbl="node0" presStyleIdx="2" presStyleCnt="3">
        <dgm:presLayoutVars>
          <dgm:chPref val="3"/>
        </dgm:presLayoutVars>
      </dgm:prSet>
      <dgm:spPr/>
    </dgm:pt>
    <dgm:pt modelId="{605DAD81-25D6-4C24-9B00-87491B60EEE4}" type="pres">
      <dgm:prSet presAssocID="{3C7F143C-7FE9-4DFD-B57A-1DBDF01DEE70}" presName="horzOne" presStyleCnt="0"/>
      <dgm:spPr/>
    </dgm:pt>
  </dgm:ptLst>
  <dgm:cxnLst>
    <dgm:cxn modelId="{70C7DE11-F65A-43B8-9F31-C738FF368087}" srcId="{C62F6E8A-86E9-45F6-8433-3A8CFFCD3DB2}" destId="{6D685D44-299D-4B65-BB67-3D00641C0ABB}" srcOrd="1" destOrd="0" parTransId="{8A29E6B7-88EB-4249-8DC6-3D070EF6F05C}" sibTransId="{4D8244BE-A48E-4860-825E-A5FADAF56A5F}"/>
    <dgm:cxn modelId="{B4DC111D-2D67-45AC-AFB4-6D4A452A4032}" srcId="{C62F6E8A-86E9-45F6-8433-3A8CFFCD3DB2}" destId="{3C7F143C-7FE9-4DFD-B57A-1DBDF01DEE70}" srcOrd="2" destOrd="0" parTransId="{DACD4F06-DA65-46FF-9211-5B070FD3426F}" sibTransId="{612F455B-3A16-406B-949A-3C77420663E1}"/>
    <dgm:cxn modelId="{96509930-6A2D-4D5C-8335-13E57FDB05CF}" type="presOf" srcId="{C62F6E8A-86E9-45F6-8433-3A8CFFCD3DB2}" destId="{F0B57D76-FCBA-4A54-9265-83BF5BF1B447}" srcOrd="0" destOrd="0" presId="urn:microsoft.com/office/officeart/2005/8/layout/hierarchy4"/>
    <dgm:cxn modelId="{9611A570-C11A-4256-A069-A1913DDF9769}" type="presOf" srcId="{7B06EAD1-5DA1-4ADB-8CBC-6B2D66AD480D}" destId="{EF940D1F-8EC9-4E28-906B-21ADE3577463}" srcOrd="0" destOrd="0" presId="urn:microsoft.com/office/officeart/2005/8/layout/hierarchy4"/>
    <dgm:cxn modelId="{DD077E9C-448F-47D9-97EF-E2F4351D27A4}" type="presOf" srcId="{3C7F143C-7FE9-4DFD-B57A-1DBDF01DEE70}" destId="{0612B293-85FE-4165-BDC4-D218BFE39748}" srcOrd="0" destOrd="0" presId="urn:microsoft.com/office/officeart/2005/8/layout/hierarchy4"/>
    <dgm:cxn modelId="{E2AFF2E2-ADAE-4502-BE95-72D24705E532}" srcId="{C62F6E8A-86E9-45F6-8433-3A8CFFCD3DB2}" destId="{7B06EAD1-5DA1-4ADB-8CBC-6B2D66AD480D}" srcOrd="0" destOrd="0" parTransId="{23FAD549-E8F2-4377-B9E3-D34534B242A9}" sibTransId="{68BE3884-2FEF-4502-BF42-079B03E4C5CB}"/>
    <dgm:cxn modelId="{5E1609F4-9394-4738-B37B-91E2C91E9B14}" type="presOf" srcId="{6D685D44-299D-4B65-BB67-3D00641C0ABB}" destId="{33EA75DF-D3FA-4CE6-AE33-105A0AC90C76}" srcOrd="0" destOrd="0" presId="urn:microsoft.com/office/officeart/2005/8/layout/hierarchy4"/>
    <dgm:cxn modelId="{3B888BB2-CA43-414C-935A-3F4134A83C10}" type="presParOf" srcId="{F0B57D76-FCBA-4A54-9265-83BF5BF1B447}" destId="{F60E316E-12B8-475E-9BFE-DF8E42AC4064}" srcOrd="0" destOrd="0" presId="urn:microsoft.com/office/officeart/2005/8/layout/hierarchy4"/>
    <dgm:cxn modelId="{FD5C93CC-AD01-45E3-8159-D1892F7399A6}" type="presParOf" srcId="{F60E316E-12B8-475E-9BFE-DF8E42AC4064}" destId="{EF940D1F-8EC9-4E28-906B-21ADE3577463}" srcOrd="0" destOrd="0" presId="urn:microsoft.com/office/officeart/2005/8/layout/hierarchy4"/>
    <dgm:cxn modelId="{D8191608-C904-48FB-818C-5B777EFC9ABB}" type="presParOf" srcId="{F60E316E-12B8-475E-9BFE-DF8E42AC4064}" destId="{758B65D3-F343-4088-B8D1-724369DB1C8A}" srcOrd="1" destOrd="0" presId="urn:microsoft.com/office/officeart/2005/8/layout/hierarchy4"/>
    <dgm:cxn modelId="{830E302C-59E9-40DB-B64F-22CE77E77214}" type="presParOf" srcId="{F0B57D76-FCBA-4A54-9265-83BF5BF1B447}" destId="{ED413631-C075-436A-B7BE-85EE0D94C723}" srcOrd="1" destOrd="0" presId="urn:microsoft.com/office/officeart/2005/8/layout/hierarchy4"/>
    <dgm:cxn modelId="{18C6DF11-5BED-4FDD-B36D-850DCD83189E}" type="presParOf" srcId="{F0B57D76-FCBA-4A54-9265-83BF5BF1B447}" destId="{0138DBCC-3EE1-4686-917B-025FB88A697F}" srcOrd="2" destOrd="0" presId="urn:microsoft.com/office/officeart/2005/8/layout/hierarchy4"/>
    <dgm:cxn modelId="{D24307E8-3655-4B7B-ADEC-35AF707D3DCF}" type="presParOf" srcId="{0138DBCC-3EE1-4686-917B-025FB88A697F}" destId="{33EA75DF-D3FA-4CE6-AE33-105A0AC90C76}" srcOrd="0" destOrd="0" presId="urn:microsoft.com/office/officeart/2005/8/layout/hierarchy4"/>
    <dgm:cxn modelId="{29F23DAE-9B19-4253-9679-82E596673BAD}" type="presParOf" srcId="{0138DBCC-3EE1-4686-917B-025FB88A697F}" destId="{BBAE02EB-D556-4289-90DE-4731ADADF6F6}" srcOrd="1" destOrd="0" presId="urn:microsoft.com/office/officeart/2005/8/layout/hierarchy4"/>
    <dgm:cxn modelId="{80AB4225-6795-4E2B-8EBE-40BA3EE2C4CB}" type="presParOf" srcId="{F0B57D76-FCBA-4A54-9265-83BF5BF1B447}" destId="{0509B9AB-3ED4-4128-8AA5-7BEAF21BD33A}" srcOrd="3" destOrd="0" presId="urn:microsoft.com/office/officeart/2005/8/layout/hierarchy4"/>
    <dgm:cxn modelId="{8C573169-8985-4A71-B79A-3937FE89E335}" type="presParOf" srcId="{F0B57D76-FCBA-4A54-9265-83BF5BF1B447}" destId="{DD651C0F-614B-4CE1-BE3F-F582C6F77633}" srcOrd="4" destOrd="0" presId="urn:microsoft.com/office/officeart/2005/8/layout/hierarchy4"/>
    <dgm:cxn modelId="{1ADF8E0F-B1E9-40BF-BABB-2573B95E318F}" type="presParOf" srcId="{DD651C0F-614B-4CE1-BE3F-F582C6F77633}" destId="{0612B293-85FE-4165-BDC4-D218BFE39748}" srcOrd="0" destOrd="0" presId="urn:microsoft.com/office/officeart/2005/8/layout/hierarchy4"/>
    <dgm:cxn modelId="{F8EBBEBD-E806-441A-B7BC-91F7F1337171}" type="presParOf" srcId="{DD651C0F-614B-4CE1-BE3F-F582C6F77633}" destId="{605DAD81-25D6-4C24-9B00-87491B60EEE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3315FAB-470D-4179-9748-BB8A4761E0AA}" type="doc">
      <dgm:prSet loTypeId="urn:microsoft.com/office/officeart/2005/8/layout/hierarchy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E673C-D430-4509-923E-0FE54BD4BE8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Соответствие всех элементов требованиям по обеспечению надёжности и безопасности их использования</a:t>
          </a:r>
        </a:p>
      </dgm:t>
    </dgm:pt>
    <dgm:pt modelId="{7AC50474-BE1B-45EF-B1BE-6F88CE5F0577}" type="parTrans" cxnId="{4BCCED88-4495-4DF5-ADCE-A3377BACEC96}">
      <dgm:prSet/>
      <dgm:spPr/>
      <dgm:t>
        <a:bodyPr/>
        <a:lstStyle/>
        <a:p>
          <a:endParaRPr lang="ru-RU"/>
        </a:p>
      </dgm:t>
    </dgm:pt>
    <dgm:pt modelId="{FF80925E-FE44-4A05-B827-F4A7450CBCB6}" type="sibTrans" cxnId="{4BCCED88-4495-4DF5-ADCE-A3377BACEC96}">
      <dgm:prSet/>
      <dgm:spPr/>
      <dgm:t>
        <a:bodyPr/>
        <a:lstStyle/>
        <a:p>
          <a:endParaRPr lang="ru-RU"/>
        </a:p>
      </dgm:t>
    </dgm:pt>
    <dgm:pt modelId="{AF7DD10D-E62D-43E7-BBB6-4915567BDB0C}" type="pres">
      <dgm:prSet presAssocID="{43315FAB-470D-4179-9748-BB8A4761E0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43A98B-C2C6-4EB0-AB3B-BF0FB5FAF446}" type="pres">
      <dgm:prSet presAssocID="{1E3E673C-D430-4509-923E-0FE54BD4BE86}" presName="vertOne" presStyleCnt="0"/>
      <dgm:spPr/>
    </dgm:pt>
    <dgm:pt modelId="{9C8C20E7-F3D7-4C77-A633-5B2E1C857EED}" type="pres">
      <dgm:prSet presAssocID="{1E3E673C-D430-4509-923E-0FE54BD4BE86}" presName="txOne" presStyleLbl="node0" presStyleIdx="0" presStyleCnt="1" custScaleX="100000">
        <dgm:presLayoutVars>
          <dgm:chPref val="3"/>
        </dgm:presLayoutVars>
      </dgm:prSet>
      <dgm:spPr/>
    </dgm:pt>
    <dgm:pt modelId="{6D3C4BC4-925C-4400-A8D4-0A41F26BE50B}" type="pres">
      <dgm:prSet presAssocID="{1E3E673C-D430-4509-923E-0FE54BD4BE86}" presName="horzOne" presStyleCnt="0"/>
      <dgm:spPr/>
    </dgm:pt>
  </dgm:ptLst>
  <dgm:cxnLst>
    <dgm:cxn modelId="{40E03116-F8C4-4FA5-A3C4-777250BB91C0}" type="presOf" srcId="{43315FAB-470D-4179-9748-BB8A4761E0AA}" destId="{AF7DD10D-E62D-43E7-BBB6-4915567BDB0C}" srcOrd="0" destOrd="0" presId="urn:microsoft.com/office/officeart/2005/8/layout/hierarchy4"/>
    <dgm:cxn modelId="{A6CB0F26-4BB4-400E-B43E-38E545D8A40D}" type="presOf" srcId="{1E3E673C-D430-4509-923E-0FE54BD4BE86}" destId="{9C8C20E7-F3D7-4C77-A633-5B2E1C857EED}" srcOrd="0" destOrd="0" presId="urn:microsoft.com/office/officeart/2005/8/layout/hierarchy4"/>
    <dgm:cxn modelId="{4BCCED88-4495-4DF5-ADCE-A3377BACEC96}" srcId="{43315FAB-470D-4179-9748-BB8A4761E0AA}" destId="{1E3E673C-D430-4509-923E-0FE54BD4BE86}" srcOrd="0" destOrd="0" parTransId="{7AC50474-BE1B-45EF-B1BE-6F88CE5F0577}" sibTransId="{FF80925E-FE44-4A05-B827-F4A7450CBCB6}"/>
    <dgm:cxn modelId="{465179DB-566E-4C6C-88C1-DCD321D4510E}" type="presParOf" srcId="{AF7DD10D-E62D-43E7-BBB6-4915567BDB0C}" destId="{1843A98B-C2C6-4EB0-AB3B-BF0FB5FAF446}" srcOrd="0" destOrd="0" presId="urn:microsoft.com/office/officeart/2005/8/layout/hierarchy4"/>
    <dgm:cxn modelId="{D5F27C77-6C84-43B7-B99A-6F9867323280}" type="presParOf" srcId="{1843A98B-C2C6-4EB0-AB3B-BF0FB5FAF446}" destId="{9C8C20E7-F3D7-4C77-A633-5B2E1C857EED}" srcOrd="0" destOrd="0" presId="urn:microsoft.com/office/officeart/2005/8/layout/hierarchy4"/>
    <dgm:cxn modelId="{F5D47B46-E34C-4516-809D-834B3C16F1FF}" type="presParOf" srcId="{1843A98B-C2C6-4EB0-AB3B-BF0FB5FAF446}" destId="{6D3C4BC4-925C-4400-A8D4-0A41F26BE5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Игровая</a:t>
          </a: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сюжетно-ролевая игра</a:t>
          </a: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игра</a:t>
          </a:r>
        </a:p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с правилами</a:t>
          </a: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8F446-849D-48C5-B908-9059CE129AE7}">
      <dgm:prSet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другие виды игр</a:t>
          </a:r>
        </a:p>
      </dgm:t>
    </dgm:pt>
    <dgm:pt modelId="{1FEDAF61-4CE9-437B-BD67-39F45D66F44F}" type="parTrans" cxnId="{619236CB-39EE-4340-A66C-075F355470AC}">
      <dgm:prSet/>
      <dgm:spPr/>
      <dgm:t>
        <a:bodyPr/>
        <a:lstStyle/>
        <a:p>
          <a:endParaRPr lang="ru-RU"/>
        </a:p>
      </dgm:t>
    </dgm:pt>
    <dgm:pt modelId="{F2F3DDF3-4B43-414A-AEF0-537B5A0AB148}" type="sibTrans" cxnId="{619236CB-39EE-4340-A66C-075F355470AC}">
      <dgm:prSet/>
      <dgm:spPr/>
      <dgm:t>
        <a:bodyPr/>
        <a:lstStyle/>
        <a:p>
          <a:endParaRPr lang="ru-RU"/>
        </a:p>
      </dgm:t>
    </dgm:pt>
    <dgm:pt modelId="{78177128-7F57-4CE9-B67D-7BB02D5533F6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78800F-5D9A-4C1C-B6ED-41A90E1B6629}" type="pres">
      <dgm:prSet presAssocID="{398176C2-17E7-4A9C-A205-731AB69D4A93}" presName="root" presStyleCnt="0"/>
      <dgm:spPr/>
    </dgm:pt>
    <dgm:pt modelId="{1F0B30CE-8D46-4383-88E5-AE531AB71D16}" type="pres">
      <dgm:prSet presAssocID="{398176C2-17E7-4A9C-A205-731AB69D4A93}" presName="rootComposite" presStyleCnt="0"/>
      <dgm:spPr/>
    </dgm:pt>
    <dgm:pt modelId="{2B5E9094-BEFE-4365-9889-BAD50B63BAB0}" type="pres">
      <dgm:prSet presAssocID="{398176C2-17E7-4A9C-A205-731AB69D4A93}" presName="rootText" presStyleLbl="node1" presStyleIdx="0" presStyleCnt="1"/>
      <dgm:spPr/>
    </dgm:pt>
    <dgm:pt modelId="{48CBEE26-DE9A-4333-B670-0CBAD4C7F40A}" type="pres">
      <dgm:prSet presAssocID="{398176C2-17E7-4A9C-A205-731AB69D4A93}" presName="rootConnector" presStyleLbl="node1" presStyleIdx="0" presStyleCnt="1"/>
      <dgm:spPr/>
    </dgm:pt>
    <dgm:pt modelId="{131577A6-4AC7-45E2-8D70-7699C2AC1C2E}" type="pres">
      <dgm:prSet presAssocID="{398176C2-17E7-4A9C-A205-731AB69D4A93}" presName="childShape" presStyleCnt="0"/>
      <dgm:spPr/>
    </dgm:pt>
    <dgm:pt modelId="{F452559A-E726-456D-9DC9-976AF4440455}" type="pres">
      <dgm:prSet presAssocID="{CD609820-82E3-40CC-A272-B1A4BA6951A3}" presName="Name13" presStyleLbl="parChTrans1D2" presStyleIdx="0" presStyleCnt="3"/>
      <dgm:spPr/>
    </dgm:pt>
    <dgm:pt modelId="{2ED53B38-1CA9-4411-A893-B6C8E28C4336}" type="pres">
      <dgm:prSet presAssocID="{790C0259-0E13-422D-86AA-C6AEEAE5A4C5}" presName="childText" presStyleLbl="bgAcc1" presStyleIdx="0" presStyleCnt="3">
        <dgm:presLayoutVars>
          <dgm:bulletEnabled val="1"/>
        </dgm:presLayoutVars>
      </dgm:prSet>
      <dgm:spPr/>
    </dgm:pt>
    <dgm:pt modelId="{38B69A94-1597-4F07-820F-D596A9CD665B}" type="pres">
      <dgm:prSet presAssocID="{3F6DCD3B-FC7B-4529-8C31-DF36D7E8363D}" presName="Name13" presStyleLbl="parChTrans1D2" presStyleIdx="1" presStyleCnt="3"/>
      <dgm:spPr/>
    </dgm:pt>
    <dgm:pt modelId="{E2BB36FB-EF84-4BFD-AC7F-7FE18209003C}" type="pres">
      <dgm:prSet presAssocID="{BD3D1612-1245-4D8F-956E-217319DB91C4}" presName="childText" presStyleLbl="bgAcc1" presStyleIdx="1" presStyleCnt="3">
        <dgm:presLayoutVars>
          <dgm:bulletEnabled val="1"/>
        </dgm:presLayoutVars>
      </dgm:prSet>
      <dgm:spPr/>
    </dgm:pt>
    <dgm:pt modelId="{D5FE477F-8253-40C8-BDEF-54389169323A}" type="pres">
      <dgm:prSet presAssocID="{1FEDAF61-4CE9-437B-BD67-39F45D66F44F}" presName="Name13" presStyleLbl="parChTrans1D2" presStyleIdx="2" presStyleCnt="3"/>
      <dgm:spPr/>
    </dgm:pt>
    <dgm:pt modelId="{5F253FAD-55D1-41F3-85E3-ECC9A4019CDA}" type="pres">
      <dgm:prSet presAssocID="{5148F446-849D-48C5-B908-9059CE129AE7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9B29EB1C-7E55-453C-8593-E77AEBC06E72}" type="presOf" srcId="{CD609820-82E3-40CC-A272-B1A4BA6951A3}" destId="{F452559A-E726-456D-9DC9-976AF4440455}" srcOrd="0" destOrd="0" presId="urn:microsoft.com/office/officeart/2005/8/layout/hierarchy3"/>
    <dgm:cxn modelId="{D8468129-3179-47E2-9650-D69C81901100}" type="presOf" srcId="{398176C2-17E7-4A9C-A205-731AB69D4A93}" destId="{48CBEE26-DE9A-4333-B670-0CBAD4C7F40A}" srcOrd="1" destOrd="0" presId="urn:microsoft.com/office/officeart/2005/8/layout/hierarchy3"/>
    <dgm:cxn modelId="{37CE776A-25B6-4BE2-9F6C-10B9B873C89B}" type="presOf" srcId="{790C0259-0E13-422D-86AA-C6AEEAE5A4C5}" destId="{2ED53B38-1CA9-4411-A893-B6C8E28C4336}" srcOrd="0" destOrd="0" presId="urn:microsoft.com/office/officeart/2005/8/layout/hierarchy3"/>
    <dgm:cxn modelId="{3CF97173-A55F-4C1B-ACD2-8623AB881D02}" type="presOf" srcId="{1FEDAF61-4CE9-437B-BD67-39F45D66F44F}" destId="{D5FE477F-8253-40C8-BDEF-54389169323A}" srcOrd="0" destOrd="0" presId="urn:microsoft.com/office/officeart/2005/8/layout/hierarchy3"/>
    <dgm:cxn modelId="{40589E7D-33A9-4C50-9DAB-C88D5B7D50F7}" type="presOf" srcId="{398176C2-17E7-4A9C-A205-731AB69D4A93}" destId="{2B5E9094-BEFE-4365-9889-BAD50B63BAB0}" srcOrd="0" destOrd="0" presId="urn:microsoft.com/office/officeart/2005/8/layout/hierarchy3"/>
    <dgm:cxn modelId="{8D00C996-C450-4D5B-B541-848A4AEB049C}" type="presOf" srcId="{3F6DCD3B-FC7B-4529-8C31-DF36D7E8363D}" destId="{38B69A94-1597-4F07-820F-D596A9CD665B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9E36F0B5-0695-4CBE-BDC3-B8B3C73BCE5A}" type="presOf" srcId="{5148F446-849D-48C5-B908-9059CE129AE7}" destId="{5F253FAD-55D1-41F3-85E3-ECC9A4019CDA}" srcOrd="0" destOrd="0" presId="urn:microsoft.com/office/officeart/2005/8/layout/hierarchy3"/>
    <dgm:cxn modelId="{619236CB-39EE-4340-A66C-075F355470AC}" srcId="{398176C2-17E7-4A9C-A205-731AB69D4A93}" destId="{5148F446-849D-48C5-B908-9059CE129AE7}" srcOrd="2" destOrd="0" parTransId="{1FEDAF61-4CE9-437B-BD67-39F45D66F44F}" sibTransId="{F2F3DDF3-4B43-414A-AEF0-537B5A0AB148}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E2BD53DC-A117-4E23-A112-B06C0B613464}" type="presOf" srcId="{068E53E1-10C2-4FB5-8621-5A4FC7788022}" destId="{78177128-7F57-4CE9-B67D-7BB02D5533F6}" srcOrd="0" destOrd="0" presId="urn:microsoft.com/office/officeart/2005/8/layout/hierarchy3"/>
    <dgm:cxn modelId="{4059C0E0-A59A-4BF8-B9DC-3508106DA1F8}" type="presOf" srcId="{BD3D1612-1245-4D8F-956E-217319DB91C4}" destId="{E2BB36FB-EF84-4BFD-AC7F-7FE18209003C}" srcOrd="0" destOrd="0" presId="urn:microsoft.com/office/officeart/2005/8/layout/hierarchy3"/>
    <dgm:cxn modelId="{D3FDD446-28DD-4154-AF10-ED631B749F9A}" type="presParOf" srcId="{78177128-7F57-4CE9-B67D-7BB02D5533F6}" destId="{6B78800F-5D9A-4C1C-B6ED-41A90E1B6629}" srcOrd="0" destOrd="0" presId="urn:microsoft.com/office/officeart/2005/8/layout/hierarchy3"/>
    <dgm:cxn modelId="{1C461E12-86BD-4F14-BBAC-85EEF2AD62A0}" type="presParOf" srcId="{6B78800F-5D9A-4C1C-B6ED-41A90E1B6629}" destId="{1F0B30CE-8D46-4383-88E5-AE531AB71D16}" srcOrd="0" destOrd="0" presId="urn:microsoft.com/office/officeart/2005/8/layout/hierarchy3"/>
    <dgm:cxn modelId="{4594B121-C45E-4C06-8B6F-0D0F21BB24BC}" type="presParOf" srcId="{1F0B30CE-8D46-4383-88E5-AE531AB71D16}" destId="{2B5E9094-BEFE-4365-9889-BAD50B63BAB0}" srcOrd="0" destOrd="0" presId="urn:microsoft.com/office/officeart/2005/8/layout/hierarchy3"/>
    <dgm:cxn modelId="{F2E5021A-E5D6-4563-8C10-8A885E8BC428}" type="presParOf" srcId="{1F0B30CE-8D46-4383-88E5-AE531AB71D16}" destId="{48CBEE26-DE9A-4333-B670-0CBAD4C7F40A}" srcOrd="1" destOrd="0" presId="urn:microsoft.com/office/officeart/2005/8/layout/hierarchy3"/>
    <dgm:cxn modelId="{35D377FF-71EB-4513-A32F-2ED26417B5B8}" type="presParOf" srcId="{6B78800F-5D9A-4C1C-B6ED-41A90E1B6629}" destId="{131577A6-4AC7-45E2-8D70-7699C2AC1C2E}" srcOrd="1" destOrd="0" presId="urn:microsoft.com/office/officeart/2005/8/layout/hierarchy3"/>
    <dgm:cxn modelId="{457C21B6-64C5-4851-831D-96287E4B85AE}" type="presParOf" srcId="{131577A6-4AC7-45E2-8D70-7699C2AC1C2E}" destId="{F452559A-E726-456D-9DC9-976AF4440455}" srcOrd="0" destOrd="0" presId="urn:microsoft.com/office/officeart/2005/8/layout/hierarchy3"/>
    <dgm:cxn modelId="{D0476354-302A-4410-AB54-29B7DC82DE96}" type="presParOf" srcId="{131577A6-4AC7-45E2-8D70-7699C2AC1C2E}" destId="{2ED53B38-1CA9-4411-A893-B6C8E28C4336}" srcOrd="1" destOrd="0" presId="urn:microsoft.com/office/officeart/2005/8/layout/hierarchy3"/>
    <dgm:cxn modelId="{E5E0D2F4-6778-4DFF-BD83-BA0F14C28C6E}" type="presParOf" srcId="{131577A6-4AC7-45E2-8D70-7699C2AC1C2E}" destId="{38B69A94-1597-4F07-820F-D596A9CD665B}" srcOrd="2" destOrd="0" presId="urn:microsoft.com/office/officeart/2005/8/layout/hierarchy3"/>
    <dgm:cxn modelId="{DE08634E-C2B3-40F7-9974-B0EFCE1C1CF0}" type="presParOf" srcId="{131577A6-4AC7-45E2-8D70-7699C2AC1C2E}" destId="{E2BB36FB-EF84-4BFD-AC7F-7FE18209003C}" srcOrd="3" destOrd="0" presId="urn:microsoft.com/office/officeart/2005/8/layout/hierarchy3"/>
    <dgm:cxn modelId="{A1D4191E-8DF6-48CB-A413-AED401BA66A6}" type="presParOf" srcId="{131577A6-4AC7-45E2-8D70-7699C2AC1C2E}" destId="{D5FE477F-8253-40C8-BDEF-54389169323A}" srcOrd="4" destOrd="0" presId="urn:microsoft.com/office/officeart/2005/8/layout/hierarchy3"/>
    <dgm:cxn modelId="{1331E8F2-5BCE-4CB2-BCF1-BB3A7AA58FA0}" type="presParOf" srcId="{131577A6-4AC7-45E2-8D70-7699C2AC1C2E}" destId="{5F253FAD-55D1-41F3-85E3-ECC9A4019CD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1D8DF92-0488-4204-9CF6-A38002390896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FAFAAE7-24F4-452B-A717-16BDB125314D}">
      <dgm:prSet/>
      <dgm:spPr/>
      <dgm:t>
        <a:bodyPr/>
        <a:lstStyle/>
        <a:p>
          <a:pPr rtl="0"/>
          <a:r>
            <a:rPr lang="ru-RU" b="1" dirty="0">
              <a:latin typeface="Calibri" pitchFamily="34" charset="0"/>
            </a:rPr>
            <a:t>Руководящими</a:t>
          </a:r>
        </a:p>
      </dgm:t>
    </dgm:pt>
    <dgm:pt modelId="{73A6058D-3EE5-4526-A562-43657675C594}" type="parTrans" cxnId="{BFD8FB20-916E-4794-8CBD-4D05381EC162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DDD6AA47-83C1-4EC5-8922-5A9E1156DBBD}" type="sibTrans" cxnId="{BFD8FB20-916E-4794-8CBD-4D05381EC162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ECC065D3-09EC-4052-A890-ADB4668B4431}">
      <dgm:prSet/>
      <dgm:spPr/>
      <dgm:t>
        <a:bodyPr/>
        <a:lstStyle/>
        <a:p>
          <a:pPr rtl="0"/>
          <a:r>
            <a:rPr lang="ru-RU" b="1" dirty="0">
              <a:latin typeface="Calibri" pitchFamily="34" charset="0"/>
            </a:rPr>
            <a:t>Педагогическими</a:t>
          </a:r>
        </a:p>
      </dgm:t>
    </dgm:pt>
    <dgm:pt modelId="{26C66CAC-63C5-449E-B56C-A3169319E3CB}" type="parTrans" cxnId="{DBEB7DAC-1348-49E3-B7E9-30AC157C9E6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C179135B-A3AC-49AD-BC47-F2A542817B45}" type="sibTrans" cxnId="{DBEB7DAC-1348-49E3-B7E9-30AC157C9E6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50158C3-79BB-49F6-8B20-99A40410742D}">
      <dgm:prSet/>
      <dgm:spPr/>
      <dgm:t>
        <a:bodyPr/>
        <a:lstStyle/>
        <a:p>
          <a:pPr rtl="0"/>
          <a:r>
            <a:rPr lang="ru-RU" b="1" dirty="0">
              <a:latin typeface="Calibri" pitchFamily="34" charset="0"/>
            </a:rPr>
            <a:t>Учебно-вспомогательными</a:t>
          </a:r>
        </a:p>
      </dgm:t>
    </dgm:pt>
    <dgm:pt modelId="{E417D84F-6707-488B-BB82-3A767DD9B65E}" type="parTrans" cxnId="{C0F23728-7AB3-43C4-BD0D-CB8D99D4946D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108F4D85-DB9D-4DD5-8D66-48339B299A78}" type="sibTrans" cxnId="{C0F23728-7AB3-43C4-BD0D-CB8D99D4946D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259792C1-29C8-416B-B21B-B77CD59F32D1}">
      <dgm:prSet/>
      <dgm:spPr/>
      <dgm:t>
        <a:bodyPr/>
        <a:lstStyle/>
        <a:p>
          <a:pPr rtl="0"/>
          <a:r>
            <a:rPr lang="ru-RU" b="1" dirty="0">
              <a:latin typeface="Calibri" pitchFamily="34" charset="0"/>
            </a:rPr>
            <a:t>Административно-хозяйственными</a:t>
          </a:r>
        </a:p>
      </dgm:t>
    </dgm:pt>
    <dgm:pt modelId="{D524E5E2-3997-4E03-AA6C-A9F9241FDA2F}" type="parTrans" cxnId="{57284DD5-B6CB-4ACF-AF30-727AB3F8CCD4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0C330F6D-9A7E-4C43-9B60-DF5D1D1DC679}" type="sibTrans" cxnId="{57284DD5-B6CB-4ACF-AF30-727AB3F8CCD4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A80996A6-0D3D-419A-B691-084479C5D797}">
      <dgm:prSet/>
      <dgm:spPr/>
      <dgm:t>
        <a:bodyPr/>
        <a:lstStyle/>
        <a:p>
          <a:pPr rtl="0"/>
          <a:r>
            <a:rPr lang="ru-RU" b="0" dirty="0">
              <a:latin typeface="Calibri" pitchFamily="34" charset="0"/>
            </a:rPr>
            <a:t>В реализации Программы могут также участвовать:</a:t>
          </a:r>
        </a:p>
      </dgm:t>
    </dgm:pt>
    <dgm:pt modelId="{C899905F-B873-40A8-A055-B963C43BBC65}" type="parTrans" cxnId="{48ED17D8-91F5-44F5-B611-26ACC4BAED2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9E3E77C-DEBA-4640-A39C-AB86F029360D}" type="sibTrans" cxnId="{48ED17D8-91F5-44F5-B611-26ACC4BAED2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3717A622-437C-4CB8-A7C7-0C3B74283031}">
      <dgm:prSet/>
      <dgm:spPr/>
      <dgm:t>
        <a:bodyPr/>
        <a:lstStyle/>
        <a:p>
          <a:pPr rtl="0"/>
          <a:r>
            <a:rPr lang="ru-RU" b="1" dirty="0">
              <a:latin typeface="Calibri" pitchFamily="34" charset="0"/>
            </a:rPr>
            <a:t>научные работники Организации</a:t>
          </a:r>
        </a:p>
      </dgm:t>
    </dgm:pt>
    <dgm:pt modelId="{B0097053-5154-413C-A923-CC827B84E823}" type="parTrans" cxnId="{FAC93105-3C02-47AC-8190-5E3940FE66A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ADAB6271-E77E-42AC-A3D0-02B7668B69D9}" type="sibTrans" cxnId="{FAC93105-3C02-47AC-8190-5E3940FE66AC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BC37C169-D3C8-46DC-AC62-52DF31D96447}">
      <dgm:prSet/>
      <dgm:spPr/>
      <dgm:t>
        <a:bodyPr/>
        <a:lstStyle/>
        <a:p>
          <a:pPr rtl="0"/>
          <a:r>
            <a:rPr lang="ru-RU" b="1" dirty="0">
              <a:latin typeface="Calibri" pitchFamily="34" charset="0"/>
            </a:rPr>
            <a:t>иные работники Организации, в том числе осуществляющие финансовую</a:t>
          </a:r>
          <a:br>
            <a:rPr lang="ru-RU" b="1" dirty="0">
              <a:latin typeface="Calibri" pitchFamily="34" charset="0"/>
            </a:rPr>
          </a:br>
          <a:r>
            <a:rPr lang="ru-RU" b="1" dirty="0">
              <a:latin typeface="Calibri" pitchFamily="34" charset="0"/>
            </a:rPr>
            <a:t>и хозяйственную деятельности, охрану жизни здоровья детей</a:t>
          </a:r>
        </a:p>
      </dgm:t>
    </dgm:pt>
    <dgm:pt modelId="{ECDF93DC-0F9B-4B3B-A1B4-08E73573E5C2}" type="parTrans" cxnId="{F4C62007-8C61-4C6F-85A7-2B597D62F9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AA1567A1-448E-4A00-9CCB-A1151E177432}" type="sibTrans" cxnId="{F4C62007-8C61-4C6F-85A7-2B597D62F97E}">
      <dgm:prSet/>
      <dgm:spPr/>
      <dgm:t>
        <a:bodyPr/>
        <a:lstStyle/>
        <a:p>
          <a:endParaRPr lang="ru-RU" b="1">
            <a:latin typeface="Calibri" pitchFamily="34" charset="0"/>
          </a:endParaRPr>
        </a:p>
      </dgm:t>
    </dgm:pt>
    <dgm:pt modelId="{D92B47BC-7DCD-455A-934F-5ABC417FA2DA}" type="pres">
      <dgm:prSet presAssocID="{41D8DF92-0488-4204-9CF6-A38002390896}" presName="linear" presStyleCnt="0">
        <dgm:presLayoutVars>
          <dgm:animLvl val="lvl"/>
          <dgm:resizeHandles val="exact"/>
        </dgm:presLayoutVars>
      </dgm:prSet>
      <dgm:spPr/>
    </dgm:pt>
    <dgm:pt modelId="{840D1273-08AA-4188-9207-BC8C3D08F5F0}" type="pres">
      <dgm:prSet presAssocID="{2FAFAAE7-24F4-452B-A717-16BDB125314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544805-77CE-442F-9A8D-CCE51185F1BD}" type="pres">
      <dgm:prSet presAssocID="{DDD6AA47-83C1-4EC5-8922-5A9E1156DBBD}" presName="spacer" presStyleCnt="0"/>
      <dgm:spPr/>
    </dgm:pt>
    <dgm:pt modelId="{18371A9E-7D38-4BBF-99E3-2A8849228CDF}" type="pres">
      <dgm:prSet presAssocID="{ECC065D3-09EC-4052-A890-ADB4668B443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E826842-A318-4141-ABB2-2FFA3B951421}" type="pres">
      <dgm:prSet presAssocID="{C179135B-A3AC-49AD-BC47-F2A542817B45}" presName="spacer" presStyleCnt="0"/>
      <dgm:spPr/>
    </dgm:pt>
    <dgm:pt modelId="{E3DCEE6B-BC04-4ACD-BF56-5A16C07CBC96}" type="pres">
      <dgm:prSet presAssocID="{250158C3-79BB-49F6-8B20-99A40410742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4368D79-A6BA-4913-B84B-E7DFA8EE4774}" type="pres">
      <dgm:prSet presAssocID="{108F4D85-DB9D-4DD5-8D66-48339B299A78}" presName="spacer" presStyleCnt="0"/>
      <dgm:spPr/>
    </dgm:pt>
    <dgm:pt modelId="{06867644-2AA5-416B-92DF-512A00D58EF0}" type="pres">
      <dgm:prSet presAssocID="{259792C1-29C8-416B-B21B-B77CD59F32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F4EA1DA-DD68-4A75-A381-696987B6299E}" type="pres">
      <dgm:prSet presAssocID="{0C330F6D-9A7E-4C43-9B60-DF5D1D1DC679}" presName="spacer" presStyleCnt="0"/>
      <dgm:spPr/>
    </dgm:pt>
    <dgm:pt modelId="{30FD6712-475F-4783-B7D6-1DD07A07A9BB}" type="pres">
      <dgm:prSet presAssocID="{A80996A6-0D3D-419A-B691-084479C5D79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0E0AF5B-CAAE-42F9-B8E9-1DD92D525A87}" type="pres">
      <dgm:prSet presAssocID="{A80996A6-0D3D-419A-B691-084479C5D79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AC93105-3C02-47AC-8190-5E3940FE66AC}" srcId="{A80996A6-0D3D-419A-B691-084479C5D797}" destId="{3717A622-437C-4CB8-A7C7-0C3B74283031}" srcOrd="0" destOrd="0" parTransId="{B0097053-5154-413C-A923-CC827B84E823}" sibTransId="{ADAB6271-E77E-42AC-A3D0-02B7668B69D9}"/>
    <dgm:cxn modelId="{F4C62007-8C61-4C6F-85A7-2B597D62F97E}" srcId="{A80996A6-0D3D-419A-B691-084479C5D797}" destId="{BC37C169-D3C8-46DC-AC62-52DF31D96447}" srcOrd="1" destOrd="0" parTransId="{ECDF93DC-0F9B-4B3B-A1B4-08E73573E5C2}" sibTransId="{AA1567A1-448E-4A00-9CCB-A1151E177432}"/>
    <dgm:cxn modelId="{25F94517-3B12-42B1-B08E-ED7BBDEC12F8}" type="presOf" srcId="{41D8DF92-0488-4204-9CF6-A38002390896}" destId="{D92B47BC-7DCD-455A-934F-5ABC417FA2DA}" srcOrd="0" destOrd="0" presId="urn:microsoft.com/office/officeart/2005/8/layout/vList2"/>
    <dgm:cxn modelId="{BFD8FB20-916E-4794-8CBD-4D05381EC162}" srcId="{41D8DF92-0488-4204-9CF6-A38002390896}" destId="{2FAFAAE7-24F4-452B-A717-16BDB125314D}" srcOrd="0" destOrd="0" parTransId="{73A6058D-3EE5-4526-A562-43657675C594}" sibTransId="{DDD6AA47-83C1-4EC5-8922-5A9E1156DBBD}"/>
    <dgm:cxn modelId="{7B1ECA27-D1E6-4FF5-A9B2-86A4C00B4F73}" type="presOf" srcId="{259792C1-29C8-416B-B21B-B77CD59F32D1}" destId="{06867644-2AA5-416B-92DF-512A00D58EF0}" srcOrd="0" destOrd="0" presId="urn:microsoft.com/office/officeart/2005/8/layout/vList2"/>
    <dgm:cxn modelId="{C0F23728-7AB3-43C4-BD0D-CB8D99D4946D}" srcId="{41D8DF92-0488-4204-9CF6-A38002390896}" destId="{250158C3-79BB-49F6-8B20-99A40410742D}" srcOrd="2" destOrd="0" parTransId="{E417D84F-6707-488B-BB82-3A767DD9B65E}" sibTransId="{108F4D85-DB9D-4DD5-8D66-48339B299A78}"/>
    <dgm:cxn modelId="{F8BB3545-156F-4C3E-B83C-95ABF017595B}" type="presOf" srcId="{2FAFAAE7-24F4-452B-A717-16BDB125314D}" destId="{840D1273-08AA-4188-9207-BC8C3D08F5F0}" srcOrd="0" destOrd="0" presId="urn:microsoft.com/office/officeart/2005/8/layout/vList2"/>
    <dgm:cxn modelId="{88CF1F4C-E751-4B28-8246-C7A9ED6E383F}" type="presOf" srcId="{A80996A6-0D3D-419A-B691-084479C5D797}" destId="{30FD6712-475F-4783-B7D6-1DD07A07A9BB}" srcOrd="0" destOrd="0" presId="urn:microsoft.com/office/officeart/2005/8/layout/vList2"/>
    <dgm:cxn modelId="{40A2E680-227D-448A-8193-DC963A45A270}" type="presOf" srcId="{250158C3-79BB-49F6-8B20-99A40410742D}" destId="{E3DCEE6B-BC04-4ACD-BF56-5A16C07CBC96}" srcOrd="0" destOrd="0" presId="urn:microsoft.com/office/officeart/2005/8/layout/vList2"/>
    <dgm:cxn modelId="{DBEB7DAC-1348-49E3-B7E9-30AC157C9E6E}" srcId="{41D8DF92-0488-4204-9CF6-A38002390896}" destId="{ECC065D3-09EC-4052-A890-ADB4668B4431}" srcOrd="1" destOrd="0" parTransId="{26C66CAC-63C5-449E-B56C-A3169319E3CB}" sibTransId="{C179135B-A3AC-49AD-BC47-F2A542817B45}"/>
    <dgm:cxn modelId="{EFF303B4-43DA-4E63-848D-A622B6E0B5B1}" type="presOf" srcId="{BC37C169-D3C8-46DC-AC62-52DF31D96447}" destId="{40E0AF5B-CAAE-42F9-B8E9-1DD92D525A87}" srcOrd="0" destOrd="1" presId="urn:microsoft.com/office/officeart/2005/8/layout/vList2"/>
    <dgm:cxn modelId="{57284DD5-B6CB-4ACF-AF30-727AB3F8CCD4}" srcId="{41D8DF92-0488-4204-9CF6-A38002390896}" destId="{259792C1-29C8-416B-B21B-B77CD59F32D1}" srcOrd="3" destOrd="0" parTransId="{D524E5E2-3997-4E03-AA6C-A9F9241FDA2F}" sibTransId="{0C330F6D-9A7E-4C43-9B60-DF5D1D1DC679}"/>
    <dgm:cxn modelId="{74E72ED6-BB7A-400E-8FA7-28D2BE11329F}" type="presOf" srcId="{ECC065D3-09EC-4052-A890-ADB4668B4431}" destId="{18371A9E-7D38-4BBF-99E3-2A8849228CDF}" srcOrd="0" destOrd="0" presId="urn:microsoft.com/office/officeart/2005/8/layout/vList2"/>
    <dgm:cxn modelId="{C5B114D8-80C6-45C6-9C47-8DCE8E4AD433}" type="presOf" srcId="{3717A622-437C-4CB8-A7C7-0C3B74283031}" destId="{40E0AF5B-CAAE-42F9-B8E9-1DD92D525A87}" srcOrd="0" destOrd="0" presId="urn:microsoft.com/office/officeart/2005/8/layout/vList2"/>
    <dgm:cxn modelId="{48ED17D8-91F5-44F5-B611-26ACC4BAED2E}" srcId="{41D8DF92-0488-4204-9CF6-A38002390896}" destId="{A80996A6-0D3D-419A-B691-084479C5D797}" srcOrd="4" destOrd="0" parTransId="{C899905F-B873-40A8-A055-B963C43BBC65}" sibTransId="{39E3E77C-DEBA-4640-A39C-AB86F029360D}"/>
    <dgm:cxn modelId="{C8AF36C5-A490-45F6-9D93-AA0D13B00EB1}" type="presParOf" srcId="{D92B47BC-7DCD-455A-934F-5ABC417FA2DA}" destId="{840D1273-08AA-4188-9207-BC8C3D08F5F0}" srcOrd="0" destOrd="0" presId="urn:microsoft.com/office/officeart/2005/8/layout/vList2"/>
    <dgm:cxn modelId="{F6B8197D-2439-40B2-BFC5-68A1B780B63A}" type="presParOf" srcId="{D92B47BC-7DCD-455A-934F-5ABC417FA2DA}" destId="{C4544805-77CE-442F-9A8D-CCE51185F1BD}" srcOrd="1" destOrd="0" presId="urn:microsoft.com/office/officeart/2005/8/layout/vList2"/>
    <dgm:cxn modelId="{3BB6411E-113F-4562-A276-2B63C9734B60}" type="presParOf" srcId="{D92B47BC-7DCD-455A-934F-5ABC417FA2DA}" destId="{18371A9E-7D38-4BBF-99E3-2A8849228CDF}" srcOrd="2" destOrd="0" presId="urn:microsoft.com/office/officeart/2005/8/layout/vList2"/>
    <dgm:cxn modelId="{43F702BA-BDC2-49B6-A642-781BCEDE03B9}" type="presParOf" srcId="{D92B47BC-7DCD-455A-934F-5ABC417FA2DA}" destId="{CE826842-A318-4141-ABB2-2FFA3B951421}" srcOrd="3" destOrd="0" presId="urn:microsoft.com/office/officeart/2005/8/layout/vList2"/>
    <dgm:cxn modelId="{ABA7D041-8832-4DE1-9E77-2044A5760754}" type="presParOf" srcId="{D92B47BC-7DCD-455A-934F-5ABC417FA2DA}" destId="{E3DCEE6B-BC04-4ACD-BF56-5A16C07CBC96}" srcOrd="4" destOrd="0" presId="urn:microsoft.com/office/officeart/2005/8/layout/vList2"/>
    <dgm:cxn modelId="{5CBE2FCA-DEA3-4892-9ADE-3741F6655D52}" type="presParOf" srcId="{D92B47BC-7DCD-455A-934F-5ABC417FA2DA}" destId="{14368D79-A6BA-4913-B84B-E7DFA8EE4774}" srcOrd="5" destOrd="0" presId="urn:microsoft.com/office/officeart/2005/8/layout/vList2"/>
    <dgm:cxn modelId="{1F873EE7-530D-4549-AD4F-9026F5DDA765}" type="presParOf" srcId="{D92B47BC-7DCD-455A-934F-5ABC417FA2DA}" destId="{06867644-2AA5-416B-92DF-512A00D58EF0}" srcOrd="6" destOrd="0" presId="urn:microsoft.com/office/officeart/2005/8/layout/vList2"/>
    <dgm:cxn modelId="{06C5207B-2C10-4692-9552-8DC31F0C2F11}" type="presParOf" srcId="{D92B47BC-7DCD-455A-934F-5ABC417FA2DA}" destId="{5F4EA1DA-DD68-4A75-A381-696987B6299E}" srcOrd="7" destOrd="0" presId="urn:microsoft.com/office/officeart/2005/8/layout/vList2"/>
    <dgm:cxn modelId="{D715F01C-0062-4217-9CAE-18F371A11ACD}" type="presParOf" srcId="{D92B47BC-7DCD-455A-934F-5ABC417FA2DA}" destId="{30FD6712-475F-4783-B7D6-1DD07A07A9BB}" srcOrd="8" destOrd="0" presId="urn:microsoft.com/office/officeart/2005/8/layout/vList2"/>
    <dgm:cxn modelId="{41A79CF6-02CF-4C53-9BCC-8B019640C4C0}" type="presParOf" srcId="{D92B47BC-7DCD-455A-934F-5ABC417FA2DA}" destId="{40E0AF5B-CAAE-42F9-B8E9-1DD92D525A8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Коммуникативная</a:t>
          </a: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Общение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и взаимодействие со взрослыми и сверстниками</a:t>
          </a: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4A86CB1-29D3-4210-AE34-E72EE9A4CA9C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5D04D5-102C-4B1A-A798-ED57F2835348}" type="pres">
      <dgm:prSet presAssocID="{398176C2-17E7-4A9C-A205-731AB69D4A93}" presName="root" presStyleCnt="0"/>
      <dgm:spPr/>
    </dgm:pt>
    <dgm:pt modelId="{30E8D6C8-8060-45BA-B887-CB686802F25C}" type="pres">
      <dgm:prSet presAssocID="{398176C2-17E7-4A9C-A205-731AB69D4A93}" presName="rootComposite" presStyleCnt="0"/>
      <dgm:spPr/>
    </dgm:pt>
    <dgm:pt modelId="{FD34D8D4-A457-497A-99BF-F37250ED087D}" type="pres">
      <dgm:prSet presAssocID="{398176C2-17E7-4A9C-A205-731AB69D4A93}" presName="rootText" presStyleLbl="node1" presStyleIdx="0" presStyleCnt="1"/>
      <dgm:spPr/>
    </dgm:pt>
    <dgm:pt modelId="{65B634D0-EC07-4676-9FAD-354E14A3828B}" type="pres">
      <dgm:prSet presAssocID="{398176C2-17E7-4A9C-A205-731AB69D4A93}" presName="rootConnector" presStyleLbl="node1" presStyleIdx="0" presStyleCnt="1"/>
      <dgm:spPr/>
    </dgm:pt>
    <dgm:pt modelId="{1D5BEBBD-3409-4029-A6F3-2AD7F7EF0EF2}" type="pres">
      <dgm:prSet presAssocID="{398176C2-17E7-4A9C-A205-731AB69D4A93}" presName="childShape" presStyleCnt="0"/>
      <dgm:spPr/>
    </dgm:pt>
    <dgm:pt modelId="{73ECB614-7577-4EBF-9A4F-F7976AC3F941}" type="pres">
      <dgm:prSet presAssocID="{CD609820-82E3-40CC-A272-B1A4BA6951A3}" presName="Name13" presStyleLbl="parChTrans1D2" presStyleIdx="0" presStyleCnt="1"/>
      <dgm:spPr/>
    </dgm:pt>
    <dgm:pt modelId="{E5B771EB-1956-479C-9710-96F9DB7BAD97}" type="pres">
      <dgm:prSet presAssocID="{790C0259-0E13-422D-86AA-C6AEEAE5A4C5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986ADA13-7EFA-4979-9771-3FE823E6EE0C}" type="presOf" srcId="{790C0259-0E13-422D-86AA-C6AEEAE5A4C5}" destId="{E5B771EB-1956-479C-9710-96F9DB7BAD97}" srcOrd="0" destOrd="0" presId="urn:microsoft.com/office/officeart/2005/8/layout/hierarchy3"/>
    <dgm:cxn modelId="{E28B5819-C000-4CAF-B592-41C6C1D2610A}" type="presOf" srcId="{068E53E1-10C2-4FB5-8621-5A4FC7788022}" destId="{04A86CB1-29D3-4210-AE34-E72EE9A4CA9C}" srcOrd="0" destOrd="0" presId="urn:microsoft.com/office/officeart/2005/8/layout/hierarchy3"/>
    <dgm:cxn modelId="{FDA0B187-0E84-40D6-834A-EE08356DAB91}" type="presOf" srcId="{CD609820-82E3-40CC-A272-B1A4BA6951A3}" destId="{73ECB614-7577-4EBF-9A4F-F7976AC3F941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05A75AA3-2CF3-45B1-AD75-351397735178}" type="presOf" srcId="{398176C2-17E7-4A9C-A205-731AB69D4A93}" destId="{65B634D0-EC07-4676-9FAD-354E14A3828B}" srcOrd="1" destOrd="0" presId="urn:microsoft.com/office/officeart/2005/8/layout/hierarchy3"/>
    <dgm:cxn modelId="{A20850A5-8100-40D3-8A48-1DE3A75D76D4}" type="presOf" srcId="{398176C2-17E7-4A9C-A205-731AB69D4A93}" destId="{FD34D8D4-A457-497A-99BF-F37250ED087D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FF2A657A-0BE3-474C-BAF7-14D1ABC1E38B}" type="presParOf" srcId="{04A86CB1-29D3-4210-AE34-E72EE9A4CA9C}" destId="{E15D04D5-102C-4B1A-A798-ED57F2835348}" srcOrd="0" destOrd="0" presId="urn:microsoft.com/office/officeart/2005/8/layout/hierarchy3"/>
    <dgm:cxn modelId="{61698010-F820-49E9-9037-BF067814C083}" type="presParOf" srcId="{E15D04D5-102C-4B1A-A798-ED57F2835348}" destId="{30E8D6C8-8060-45BA-B887-CB686802F25C}" srcOrd="0" destOrd="0" presId="urn:microsoft.com/office/officeart/2005/8/layout/hierarchy3"/>
    <dgm:cxn modelId="{3EDF04C2-F579-405C-BAB5-2651F2C8957A}" type="presParOf" srcId="{30E8D6C8-8060-45BA-B887-CB686802F25C}" destId="{FD34D8D4-A457-497A-99BF-F37250ED087D}" srcOrd="0" destOrd="0" presId="urn:microsoft.com/office/officeart/2005/8/layout/hierarchy3"/>
    <dgm:cxn modelId="{7DED360D-5DA3-491D-B3D4-7170BE069FCD}" type="presParOf" srcId="{30E8D6C8-8060-45BA-B887-CB686802F25C}" destId="{65B634D0-EC07-4676-9FAD-354E14A3828B}" srcOrd="1" destOrd="0" presId="urn:microsoft.com/office/officeart/2005/8/layout/hierarchy3"/>
    <dgm:cxn modelId="{F468326B-D868-459C-AF97-7DAD50591DB3}" type="presParOf" srcId="{E15D04D5-102C-4B1A-A798-ED57F2835348}" destId="{1D5BEBBD-3409-4029-A6F3-2AD7F7EF0EF2}" srcOrd="1" destOrd="0" presId="urn:microsoft.com/office/officeart/2005/8/layout/hierarchy3"/>
    <dgm:cxn modelId="{D13361EC-C99F-4D5D-A6B7-84A925ABB1D4}" type="presParOf" srcId="{1D5BEBBD-3409-4029-A6F3-2AD7F7EF0EF2}" destId="{73ECB614-7577-4EBF-9A4F-F7976AC3F941}" srcOrd="0" destOrd="0" presId="urn:microsoft.com/office/officeart/2005/8/layout/hierarchy3"/>
    <dgm:cxn modelId="{A864F2F7-58A1-40CD-8881-78248F1AD95A}" type="presParOf" srcId="{1D5BEBBD-3409-4029-A6F3-2AD7F7EF0EF2}" destId="{E5B771EB-1956-479C-9710-96F9DB7BAD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Познавательно - исследовательская</a:t>
          </a: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исследование объектов окружающего мира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и экспериментирование с ними</a:t>
          </a: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4E92A49-2B9F-4904-86A1-885E95AB9FBA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0E9794-FE81-431E-8549-180A09B57FA1}" type="pres">
      <dgm:prSet presAssocID="{398176C2-17E7-4A9C-A205-731AB69D4A93}" presName="root" presStyleCnt="0"/>
      <dgm:spPr/>
    </dgm:pt>
    <dgm:pt modelId="{55AB1BA8-71DE-4CBE-B1DA-B24CE3A5A4E0}" type="pres">
      <dgm:prSet presAssocID="{398176C2-17E7-4A9C-A205-731AB69D4A93}" presName="rootComposite" presStyleCnt="0"/>
      <dgm:spPr/>
    </dgm:pt>
    <dgm:pt modelId="{D47357D9-E041-404B-A37A-3355A6BFD286}" type="pres">
      <dgm:prSet presAssocID="{398176C2-17E7-4A9C-A205-731AB69D4A93}" presName="rootText" presStyleLbl="node1" presStyleIdx="0" presStyleCnt="1"/>
      <dgm:spPr/>
    </dgm:pt>
    <dgm:pt modelId="{6C65BFEF-86DB-4F5F-9D27-DCECE2492017}" type="pres">
      <dgm:prSet presAssocID="{398176C2-17E7-4A9C-A205-731AB69D4A93}" presName="rootConnector" presStyleLbl="node1" presStyleIdx="0" presStyleCnt="1"/>
      <dgm:spPr/>
    </dgm:pt>
    <dgm:pt modelId="{B6D4C712-9056-4A73-AFDF-2436C8839D0E}" type="pres">
      <dgm:prSet presAssocID="{398176C2-17E7-4A9C-A205-731AB69D4A93}" presName="childShape" presStyleCnt="0"/>
      <dgm:spPr/>
    </dgm:pt>
    <dgm:pt modelId="{6BE1E727-A644-4BDC-88DD-BC56D24AD712}" type="pres">
      <dgm:prSet presAssocID="{CD609820-82E3-40CC-A272-B1A4BA6951A3}" presName="Name13" presStyleLbl="parChTrans1D2" presStyleIdx="0" presStyleCnt="1"/>
      <dgm:spPr/>
    </dgm:pt>
    <dgm:pt modelId="{3EB2FC9C-BF6E-4AFD-ABE1-9994AFAE7D01}" type="pres">
      <dgm:prSet presAssocID="{790C0259-0E13-422D-86AA-C6AEEAE5A4C5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E6A4614C-7674-4CB6-BC77-288C93ABF0F0}" type="presOf" srcId="{398176C2-17E7-4A9C-A205-731AB69D4A93}" destId="{6C65BFEF-86DB-4F5F-9D27-DCECE2492017}" srcOrd="1" destOrd="0" presId="urn:microsoft.com/office/officeart/2005/8/layout/hierarchy3"/>
    <dgm:cxn modelId="{86B75B4E-874C-4D0E-A27B-27CFD6A10BA6}" type="presOf" srcId="{CD609820-82E3-40CC-A272-B1A4BA6951A3}" destId="{6BE1E727-A644-4BDC-88DD-BC56D24AD712}" srcOrd="0" destOrd="0" presId="urn:microsoft.com/office/officeart/2005/8/layout/hierarchy3"/>
    <dgm:cxn modelId="{D64BE67F-B149-4247-8F9C-B9C4C2C1B49D}" type="presOf" srcId="{398176C2-17E7-4A9C-A205-731AB69D4A93}" destId="{D47357D9-E041-404B-A37A-3355A6BFD286}" srcOrd="0" destOrd="0" presId="urn:microsoft.com/office/officeart/2005/8/layout/hierarchy3"/>
    <dgm:cxn modelId="{20C7758E-7853-4954-924D-1F02D14AECC4}" type="presOf" srcId="{068E53E1-10C2-4FB5-8621-5A4FC7788022}" destId="{64E92A49-2B9F-4904-86A1-885E95AB9FBA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9434B4D8-2B0B-4691-A10C-62920D5857FB}" type="presOf" srcId="{790C0259-0E13-422D-86AA-C6AEEAE5A4C5}" destId="{3EB2FC9C-BF6E-4AFD-ABE1-9994AFAE7D01}" srcOrd="0" destOrd="0" presId="urn:microsoft.com/office/officeart/2005/8/layout/hierarchy3"/>
    <dgm:cxn modelId="{617F7A9E-9C90-435E-86E3-0F97CBB62D40}" type="presParOf" srcId="{64E92A49-2B9F-4904-86A1-885E95AB9FBA}" destId="{8A0E9794-FE81-431E-8549-180A09B57FA1}" srcOrd="0" destOrd="0" presId="urn:microsoft.com/office/officeart/2005/8/layout/hierarchy3"/>
    <dgm:cxn modelId="{D66E66C5-0069-482C-8FE2-85D6BDBBBD33}" type="presParOf" srcId="{8A0E9794-FE81-431E-8549-180A09B57FA1}" destId="{55AB1BA8-71DE-4CBE-B1DA-B24CE3A5A4E0}" srcOrd="0" destOrd="0" presId="urn:microsoft.com/office/officeart/2005/8/layout/hierarchy3"/>
    <dgm:cxn modelId="{E52243E7-0BCF-4C14-BB42-48AB6679B3B1}" type="presParOf" srcId="{55AB1BA8-71DE-4CBE-B1DA-B24CE3A5A4E0}" destId="{D47357D9-E041-404B-A37A-3355A6BFD286}" srcOrd="0" destOrd="0" presId="urn:microsoft.com/office/officeart/2005/8/layout/hierarchy3"/>
    <dgm:cxn modelId="{6AFDA798-38D7-4F7B-BEDA-749CE7C6B2A3}" type="presParOf" srcId="{55AB1BA8-71DE-4CBE-B1DA-B24CE3A5A4E0}" destId="{6C65BFEF-86DB-4F5F-9D27-DCECE2492017}" srcOrd="1" destOrd="0" presId="urn:microsoft.com/office/officeart/2005/8/layout/hierarchy3"/>
    <dgm:cxn modelId="{54451B54-53C2-4CA8-9C67-0CC1E62013E4}" type="presParOf" srcId="{8A0E9794-FE81-431E-8549-180A09B57FA1}" destId="{B6D4C712-9056-4A73-AFDF-2436C8839D0E}" srcOrd="1" destOrd="0" presId="urn:microsoft.com/office/officeart/2005/8/layout/hierarchy3"/>
    <dgm:cxn modelId="{C9740CD1-1E1A-4BE7-9A40-75CC1E16624B}" type="presParOf" srcId="{B6D4C712-9056-4A73-AFDF-2436C8839D0E}" destId="{6BE1E727-A644-4BDC-88DD-BC56D24AD712}" srcOrd="0" destOrd="0" presId="urn:microsoft.com/office/officeart/2005/8/layout/hierarchy3"/>
    <dgm:cxn modelId="{E8018BD1-DE6A-4300-99D9-EEC0A2C6C32D}" type="presParOf" srcId="{B6D4C712-9056-4A73-AFDF-2436C8839D0E}" destId="{3EB2FC9C-BF6E-4AFD-ABE1-9994AFAE7D0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Восприятие художественной литературы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и фольклора</a:t>
          </a: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2FFCC56-9344-44FF-8068-6E13B0EE910F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DF882E-7015-4789-A1FB-6892A4AFC41A}" type="pres">
      <dgm:prSet presAssocID="{398176C2-17E7-4A9C-A205-731AB69D4A93}" presName="root" presStyleCnt="0"/>
      <dgm:spPr/>
    </dgm:pt>
    <dgm:pt modelId="{9D8A0198-10FC-4EFA-B62E-2B30CD029466}" type="pres">
      <dgm:prSet presAssocID="{398176C2-17E7-4A9C-A205-731AB69D4A93}" presName="rootComposite" presStyleCnt="0"/>
      <dgm:spPr/>
    </dgm:pt>
    <dgm:pt modelId="{2314387A-F1BF-4219-A831-8EB13DC771DF}" type="pres">
      <dgm:prSet presAssocID="{398176C2-17E7-4A9C-A205-731AB69D4A93}" presName="rootText" presStyleLbl="node1" presStyleIdx="0" presStyleCnt="1"/>
      <dgm:spPr/>
    </dgm:pt>
    <dgm:pt modelId="{FB569AF8-B426-4C6A-8FAA-1C1DFF7CD37D}" type="pres">
      <dgm:prSet presAssocID="{398176C2-17E7-4A9C-A205-731AB69D4A93}" presName="rootConnector" presStyleLbl="node1" presStyleIdx="0" presStyleCnt="1"/>
      <dgm:spPr/>
    </dgm:pt>
    <dgm:pt modelId="{FB6B4A7D-3931-43BE-B15F-4FE072A135DA}" type="pres">
      <dgm:prSet presAssocID="{398176C2-17E7-4A9C-A205-731AB69D4A93}" presName="childShape" presStyleCnt="0"/>
      <dgm:spPr/>
    </dgm:pt>
  </dgm:ptLst>
  <dgm:cxnLst>
    <dgm:cxn modelId="{6C934C04-835B-4603-99BF-52B2B0B4BDA9}" type="presOf" srcId="{398176C2-17E7-4A9C-A205-731AB69D4A93}" destId="{2314387A-F1BF-4219-A831-8EB13DC771DF}" srcOrd="0" destOrd="0" presId="urn:microsoft.com/office/officeart/2005/8/layout/hierarchy3"/>
    <dgm:cxn modelId="{94BB5D5D-7F82-496B-ADE1-F22209ECB8A9}" type="presOf" srcId="{068E53E1-10C2-4FB5-8621-5A4FC7788022}" destId="{52FFCC56-9344-44FF-8068-6E13B0EE910F}" srcOrd="0" destOrd="0" presId="urn:microsoft.com/office/officeart/2005/8/layout/hierarchy3"/>
    <dgm:cxn modelId="{21764D56-A2A8-4927-84FF-784CF7DC570D}" type="presOf" srcId="{398176C2-17E7-4A9C-A205-731AB69D4A93}" destId="{FB569AF8-B426-4C6A-8FAA-1C1DFF7CD37D}" srcOrd="1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7654D591-EE3D-48B2-B408-033E9476E819}" type="presParOf" srcId="{52FFCC56-9344-44FF-8068-6E13B0EE910F}" destId="{E8DF882E-7015-4789-A1FB-6892A4AFC41A}" srcOrd="0" destOrd="0" presId="urn:microsoft.com/office/officeart/2005/8/layout/hierarchy3"/>
    <dgm:cxn modelId="{4F216A88-D56A-40BF-AB7F-C5CF2C36DF90}" type="presParOf" srcId="{E8DF882E-7015-4789-A1FB-6892A4AFC41A}" destId="{9D8A0198-10FC-4EFA-B62E-2B30CD029466}" srcOrd="0" destOrd="0" presId="urn:microsoft.com/office/officeart/2005/8/layout/hierarchy3"/>
    <dgm:cxn modelId="{B8A65444-03D8-4845-BC96-9028E8685933}" type="presParOf" srcId="{9D8A0198-10FC-4EFA-B62E-2B30CD029466}" destId="{2314387A-F1BF-4219-A831-8EB13DC771DF}" srcOrd="0" destOrd="0" presId="urn:microsoft.com/office/officeart/2005/8/layout/hierarchy3"/>
    <dgm:cxn modelId="{9A535360-5EA3-46E7-8A2A-EEEBA3B84C7A}" type="presParOf" srcId="{9D8A0198-10FC-4EFA-B62E-2B30CD029466}" destId="{FB569AF8-B426-4C6A-8FAA-1C1DFF7CD37D}" srcOrd="1" destOrd="0" presId="urn:microsoft.com/office/officeart/2005/8/layout/hierarchy3"/>
    <dgm:cxn modelId="{64B7A3BC-618F-4AA7-9D8C-9DAB8AC715E9}" type="presParOf" srcId="{E8DF882E-7015-4789-A1FB-6892A4AFC41A}" destId="{FB6B4A7D-3931-43BE-B15F-4FE072A135D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Самообслуживание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и элементарный бытовой труд </a:t>
          </a: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самообслуживание</a:t>
          </a: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>
              <a:latin typeface="Arial" pitchFamily="34" charset="0"/>
              <a:cs typeface="Arial" pitchFamily="34" charset="0"/>
            </a:rPr>
            <a:t>бытовой труд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в помещении</a:t>
          </a: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>
            <a:spcAft>
              <a:spcPts val="0"/>
            </a:spcAft>
          </a:pPr>
          <a:r>
            <a:rPr lang="ru-RU" dirty="0">
              <a:latin typeface="Arial" pitchFamily="34" charset="0"/>
              <a:cs typeface="Arial" pitchFamily="34" charset="0"/>
            </a:rPr>
            <a:t>бытовой труд</a:t>
          </a:r>
        </a:p>
        <a:p>
          <a:pPr rtl="0">
            <a:spcAft>
              <a:spcPts val="0"/>
            </a:spcAft>
          </a:pPr>
          <a:r>
            <a:rPr lang="ru-RU" dirty="0">
              <a:latin typeface="Arial" pitchFamily="34" charset="0"/>
              <a:cs typeface="Arial" pitchFamily="34" charset="0"/>
            </a:rPr>
            <a:t>на улице</a:t>
          </a: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F056AB-CF02-4AB6-BCBC-A91A4EDEE1AE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9C0106-A107-44E0-9327-3CC19A356C6A}" type="pres">
      <dgm:prSet presAssocID="{398176C2-17E7-4A9C-A205-731AB69D4A93}" presName="root" presStyleCnt="0"/>
      <dgm:spPr/>
    </dgm:pt>
    <dgm:pt modelId="{4579D4FC-EE3D-4952-87D5-B3E94AB2CA1F}" type="pres">
      <dgm:prSet presAssocID="{398176C2-17E7-4A9C-A205-731AB69D4A93}" presName="rootComposite" presStyleCnt="0"/>
      <dgm:spPr/>
    </dgm:pt>
    <dgm:pt modelId="{42BBCA34-320F-4DAD-ABC3-7D62B6226D9B}" type="pres">
      <dgm:prSet presAssocID="{398176C2-17E7-4A9C-A205-731AB69D4A93}" presName="rootText" presStyleLbl="node1" presStyleIdx="0" presStyleCnt="1"/>
      <dgm:spPr/>
    </dgm:pt>
    <dgm:pt modelId="{704681BE-C3F0-4721-A1C2-A20450CD4C4F}" type="pres">
      <dgm:prSet presAssocID="{398176C2-17E7-4A9C-A205-731AB69D4A93}" presName="rootConnector" presStyleLbl="node1" presStyleIdx="0" presStyleCnt="1"/>
      <dgm:spPr/>
    </dgm:pt>
    <dgm:pt modelId="{52799983-85BA-4167-BD80-AFA1CAA407CA}" type="pres">
      <dgm:prSet presAssocID="{398176C2-17E7-4A9C-A205-731AB69D4A93}" presName="childShape" presStyleCnt="0"/>
      <dgm:spPr/>
    </dgm:pt>
    <dgm:pt modelId="{22325D1A-E98A-4CE7-86AC-43C9FA735BCB}" type="pres">
      <dgm:prSet presAssocID="{CD609820-82E3-40CC-A272-B1A4BA6951A3}" presName="Name13" presStyleLbl="parChTrans1D2" presStyleIdx="0" presStyleCnt="3"/>
      <dgm:spPr/>
    </dgm:pt>
    <dgm:pt modelId="{FC9BB47B-8F01-43A8-8038-6F16383C43A5}" type="pres">
      <dgm:prSet presAssocID="{790C0259-0E13-422D-86AA-C6AEEAE5A4C5}" presName="childText" presStyleLbl="bgAcc1" presStyleIdx="0" presStyleCnt="3">
        <dgm:presLayoutVars>
          <dgm:bulletEnabled val="1"/>
        </dgm:presLayoutVars>
      </dgm:prSet>
      <dgm:spPr/>
    </dgm:pt>
    <dgm:pt modelId="{E9C6B076-A6E0-4C0C-AF8A-4582E5AE578E}" type="pres">
      <dgm:prSet presAssocID="{3F6DCD3B-FC7B-4529-8C31-DF36D7E8363D}" presName="Name13" presStyleLbl="parChTrans1D2" presStyleIdx="1" presStyleCnt="3"/>
      <dgm:spPr/>
    </dgm:pt>
    <dgm:pt modelId="{FA248DDF-B915-42E8-B141-FD4F7A92E632}" type="pres">
      <dgm:prSet presAssocID="{BD3D1612-1245-4D8F-956E-217319DB91C4}" presName="childText" presStyleLbl="bgAcc1" presStyleIdx="1" presStyleCnt="3">
        <dgm:presLayoutVars>
          <dgm:bulletEnabled val="1"/>
        </dgm:presLayoutVars>
      </dgm:prSet>
      <dgm:spPr/>
    </dgm:pt>
    <dgm:pt modelId="{1BEE907C-5C31-4728-A630-A8B46674B8D0}" type="pres">
      <dgm:prSet presAssocID="{46F1A65D-5EEA-4685-8357-EB0F97484105}" presName="Name13" presStyleLbl="parChTrans1D2" presStyleIdx="2" presStyleCnt="3"/>
      <dgm:spPr/>
    </dgm:pt>
    <dgm:pt modelId="{47270B2D-E2D3-41DC-8F8E-5C7EE2C6F822}" type="pres">
      <dgm:prSet presAssocID="{F45ED365-2512-43F3-8293-75F0D4139B2D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9B81E622-0214-43D0-959D-15B18F9CD020}" type="presOf" srcId="{F45ED365-2512-43F3-8293-75F0D4139B2D}" destId="{47270B2D-E2D3-41DC-8F8E-5C7EE2C6F822}" srcOrd="0" destOrd="0" presId="urn:microsoft.com/office/officeart/2005/8/layout/hierarchy3"/>
    <dgm:cxn modelId="{5F8C8724-E85F-4948-B22B-DFF0D13B947D}" type="presOf" srcId="{398176C2-17E7-4A9C-A205-731AB69D4A93}" destId="{42BBCA34-320F-4DAD-ABC3-7D62B6226D9B}" srcOrd="0" destOrd="0" presId="urn:microsoft.com/office/officeart/2005/8/layout/hierarchy3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EBBD3D5D-67D6-44B8-98EC-92FE1785A798}" type="presOf" srcId="{3F6DCD3B-FC7B-4529-8C31-DF36D7E8363D}" destId="{E9C6B076-A6E0-4C0C-AF8A-4582E5AE578E}" srcOrd="0" destOrd="0" presId="urn:microsoft.com/office/officeart/2005/8/layout/hierarchy3"/>
    <dgm:cxn modelId="{6E0F5277-0E30-47B5-B383-7FA5AC7B71CD}" type="presOf" srcId="{BD3D1612-1245-4D8F-956E-217319DB91C4}" destId="{FA248DDF-B915-42E8-B141-FD4F7A92E632}" srcOrd="0" destOrd="0" presId="urn:microsoft.com/office/officeart/2005/8/layout/hierarchy3"/>
    <dgm:cxn modelId="{57105584-177B-4221-80F0-16C97D6B8921}" type="presOf" srcId="{068E53E1-10C2-4FB5-8621-5A4FC7788022}" destId="{DAF056AB-CF02-4AB6-BCBC-A91A4EDEE1AE}" srcOrd="0" destOrd="0" presId="urn:microsoft.com/office/officeart/2005/8/layout/hierarchy3"/>
    <dgm:cxn modelId="{83D69C86-B1A8-4747-B612-FB83F8A6C546}" type="presOf" srcId="{398176C2-17E7-4A9C-A205-731AB69D4A93}" destId="{704681BE-C3F0-4721-A1C2-A20450CD4C4F}" srcOrd="1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96D15B9D-2BE4-4CD2-A94B-9C8D753C90D5}" type="presOf" srcId="{46F1A65D-5EEA-4685-8357-EB0F97484105}" destId="{1BEE907C-5C31-4728-A630-A8B46674B8D0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3A9F64AD-C76E-451E-9DF7-FEFBCAB12D79}" type="presOf" srcId="{790C0259-0E13-422D-86AA-C6AEEAE5A4C5}" destId="{FC9BB47B-8F01-43A8-8038-6F16383C43A5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5B2050E0-B90D-4777-B9E8-30DD988BC2AB}" type="presOf" srcId="{CD609820-82E3-40CC-A272-B1A4BA6951A3}" destId="{22325D1A-E98A-4CE7-86AC-43C9FA735BCB}" srcOrd="0" destOrd="0" presId="urn:microsoft.com/office/officeart/2005/8/layout/hierarchy3"/>
    <dgm:cxn modelId="{1685C246-BFAF-409B-B7DA-A068FADC5100}" type="presParOf" srcId="{DAF056AB-CF02-4AB6-BCBC-A91A4EDEE1AE}" destId="{7D9C0106-A107-44E0-9327-3CC19A356C6A}" srcOrd="0" destOrd="0" presId="urn:microsoft.com/office/officeart/2005/8/layout/hierarchy3"/>
    <dgm:cxn modelId="{AD7F6E20-DC42-4C12-8971-68BAD2AD4BDF}" type="presParOf" srcId="{7D9C0106-A107-44E0-9327-3CC19A356C6A}" destId="{4579D4FC-EE3D-4952-87D5-B3E94AB2CA1F}" srcOrd="0" destOrd="0" presId="urn:microsoft.com/office/officeart/2005/8/layout/hierarchy3"/>
    <dgm:cxn modelId="{DC6FA1C1-D469-436F-B06E-C2C8FE2A385E}" type="presParOf" srcId="{4579D4FC-EE3D-4952-87D5-B3E94AB2CA1F}" destId="{42BBCA34-320F-4DAD-ABC3-7D62B6226D9B}" srcOrd="0" destOrd="0" presId="urn:microsoft.com/office/officeart/2005/8/layout/hierarchy3"/>
    <dgm:cxn modelId="{BEB6A170-838F-4C8F-92DA-B6A35CBDD5F0}" type="presParOf" srcId="{4579D4FC-EE3D-4952-87D5-B3E94AB2CA1F}" destId="{704681BE-C3F0-4721-A1C2-A20450CD4C4F}" srcOrd="1" destOrd="0" presId="urn:microsoft.com/office/officeart/2005/8/layout/hierarchy3"/>
    <dgm:cxn modelId="{EFCB46C4-D5BD-4F9F-8281-F02C1A3250C3}" type="presParOf" srcId="{7D9C0106-A107-44E0-9327-3CC19A356C6A}" destId="{52799983-85BA-4167-BD80-AFA1CAA407CA}" srcOrd="1" destOrd="0" presId="urn:microsoft.com/office/officeart/2005/8/layout/hierarchy3"/>
    <dgm:cxn modelId="{46EB49DD-21FD-415F-A37E-FEF461202A21}" type="presParOf" srcId="{52799983-85BA-4167-BD80-AFA1CAA407CA}" destId="{22325D1A-E98A-4CE7-86AC-43C9FA735BCB}" srcOrd="0" destOrd="0" presId="urn:microsoft.com/office/officeart/2005/8/layout/hierarchy3"/>
    <dgm:cxn modelId="{09FD6868-6218-44B4-B044-E86280E752C1}" type="presParOf" srcId="{52799983-85BA-4167-BD80-AFA1CAA407CA}" destId="{FC9BB47B-8F01-43A8-8038-6F16383C43A5}" srcOrd="1" destOrd="0" presId="urn:microsoft.com/office/officeart/2005/8/layout/hierarchy3"/>
    <dgm:cxn modelId="{2EB08225-29CE-49FA-B716-31FBF9B6A070}" type="presParOf" srcId="{52799983-85BA-4167-BD80-AFA1CAA407CA}" destId="{E9C6B076-A6E0-4C0C-AF8A-4582E5AE578E}" srcOrd="2" destOrd="0" presId="urn:microsoft.com/office/officeart/2005/8/layout/hierarchy3"/>
    <dgm:cxn modelId="{93AEC19A-BB76-469F-9C8D-CC39DB4DFE2A}" type="presParOf" srcId="{52799983-85BA-4167-BD80-AFA1CAA407CA}" destId="{FA248DDF-B915-42E8-B141-FD4F7A92E632}" srcOrd="3" destOrd="0" presId="urn:microsoft.com/office/officeart/2005/8/layout/hierarchy3"/>
    <dgm:cxn modelId="{5306D090-D877-4059-B70C-F8C9FC19DC70}" type="presParOf" srcId="{52799983-85BA-4167-BD80-AFA1CAA407CA}" destId="{1BEE907C-5C31-4728-A630-A8B46674B8D0}" srcOrd="4" destOrd="0" presId="urn:microsoft.com/office/officeart/2005/8/layout/hierarchy3"/>
    <dgm:cxn modelId="{F5A6433D-CA74-4EA8-AC99-AF8A33202EF8}" type="presParOf" srcId="{52799983-85BA-4167-BD80-AFA1CAA407CA}" destId="{47270B2D-E2D3-41DC-8F8E-5C7EE2C6F82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>
              <a:latin typeface="Arial" pitchFamily="34" charset="0"/>
              <a:cs typeface="Arial" pitchFamily="34" charset="0"/>
            </a:rPr>
            <a:t>Конструирование</a:t>
          </a:r>
          <a:br>
            <a:rPr lang="ru-RU">
              <a:latin typeface="Arial" pitchFamily="34" charset="0"/>
              <a:cs typeface="Arial" pitchFamily="34" charset="0"/>
            </a:rPr>
          </a:br>
          <a:r>
            <a:rPr lang="ru-RU">
              <a:latin typeface="Arial" pitchFamily="34" charset="0"/>
              <a:cs typeface="Arial" pitchFamily="34" charset="0"/>
            </a:rPr>
            <a:t>из различных материалов (конструкторов, модулей, бумаги, природного и иного материала)</a:t>
          </a: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7DADC6B-FA65-4AA3-86E8-0ABE06F2085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5DF8BD-37C6-496B-8B65-C0898BC5B60A}" type="pres">
      <dgm:prSet presAssocID="{398176C2-17E7-4A9C-A205-731AB69D4A93}" presName="root" presStyleCnt="0"/>
      <dgm:spPr/>
    </dgm:pt>
    <dgm:pt modelId="{B012BAF6-688C-444C-9D93-3B524CD797A8}" type="pres">
      <dgm:prSet presAssocID="{398176C2-17E7-4A9C-A205-731AB69D4A93}" presName="rootComposite" presStyleCnt="0"/>
      <dgm:spPr/>
    </dgm:pt>
    <dgm:pt modelId="{3299059A-0979-4748-BB91-9EB298C93D68}" type="pres">
      <dgm:prSet presAssocID="{398176C2-17E7-4A9C-A205-731AB69D4A93}" presName="rootText" presStyleLbl="node1" presStyleIdx="0" presStyleCnt="1"/>
      <dgm:spPr/>
    </dgm:pt>
    <dgm:pt modelId="{E846B312-8B02-4A95-AA3D-FA262CE690C2}" type="pres">
      <dgm:prSet presAssocID="{398176C2-17E7-4A9C-A205-731AB69D4A93}" presName="rootConnector" presStyleLbl="node1" presStyleIdx="0" presStyleCnt="1"/>
      <dgm:spPr/>
    </dgm:pt>
    <dgm:pt modelId="{382955A9-9792-4230-8ECF-BC7A0D519B9B}" type="pres">
      <dgm:prSet presAssocID="{398176C2-17E7-4A9C-A205-731AB69D4A93}" presName="childShape" presStyleCnt="0"/>
      <dgm:spPr/>
    </dgm:pt>
  </dgm:ptLst>
  <dgm:cxnLst>
    <dgm:cxn modelId="{E774DC18-C2D7-449B-AE20-16850E1E0358}" type="presOf" srcId="{398176C2-17E7-4A9C-A205-731AB69D4A93}" destId="{3299059A-0979-4748-BB91-9EB298C93D68}" srcOrd="0" destOrd="0" presId="urn:microsoft.com/office/officeart/2005/8/layout/hierarchy3"/>
    <dgm:cxn modelId="{45848A40-60C5-415A-997D-F5D7E7676CE2}" type="presOf" srcId="{398176C2-17E7-4A9C-A205-731AB69D4A93}" destId="{E846B312-8B02-4A95-AA3D-FA262CE690C2}" srcOrd="1" destOrd="0" presId="urn:microsoft.com/office/officeart/2005/8/layout/hierarchy3"/>
    <dgm:cxn modelId="{60EF2E4E-C92B-4CD7-952F-3FE34327F678}" type="presOf" srcId="{068E53E1-10C2-4FB5-8621-5A4FC7788022}" destId="{C7DADC6B-FA65-4AA3-86E8-0ABE06F20855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09FD9B6C-7462-41C2-8203-10420E222496}" type="presParOf" srcId="{C7DADC6B-FA65-4AA3-86E8-0ABE06F20855}" destId="{305DF8BD-37C6-496B-8B65-C0898BC5B60A}" srcOrd="0" destOrd="0" presId="urn:microsoft.com/office/officeart/2005/8/layout/hierarchy3"/>
    <dgm:cxn modelId="{0B5C3C66-D0B0-492C-BB1F-7AE73510CE94}" type="presParOf" srcId="{305DF8BD-37C6-496B-8B65-C0898BC5B60A}" destId="{B012BAF6-688C-444C-9D93-3B524CD797A8}" srcOrd="0" destOrd="0" presId="urn:microsoft.com/office/officeart/2005/8/layout/hierarchy3"/>
    <dgm:cxn modelId="{16818D69-7EC7-42DE-B0F8-6DF3B0EEFCFF}" type="presParOf" srcId="{B012BAF6-688C-444C-9D93-3B524CD797A8}" destId="{3299059A-0979-4748-BB91-9EB298C93D68}" srcOrd="0" destOrd="0" presId="urn:microsoft.com/office/officeart/2005/8/layout/hierarchy3"/>
    <dgm:cxn modelId="{3A25B325-C64A-4A42-A97A-029C18DA2BED}" type="presParOf" srcId="{B012BAF6-688C-444C-9D93-3B524CD797A8}" destId="{E846B312-8B02-4A95-AA3D-FA262CE690C2}" srcOrd="1" destOrd="0" presId="urn:microsoft.com/office/officeart/2005/8/layout/hierarchy3"/>
    <dgm:cxn modelId="{7AFA4E85-63B0-4B31-85E2-184C064E4BD4}" type="presParOf" srcId="{305DF8BD-37C6-496B-8B65-C0898BC5B60A}" destId="{382955A9-9792-4230-8ECF-BC7A0D519B9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E5608-F722-4C50-A604-D4A8088B3C52}">
      <dsp:nvSpPr>
        <dsp:cNvPr id="0" name=""/>
        <dsp:cNvSpPr/>
      </dsp:nvSpPr>
      <dsp:spPr>
        <a:xfrm>
          <a:off x="884131" y="584963"/>
          <a:ext cx="572056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itchFamily="34" charset="0"/>
              <a:cs typeface="Arial" pitchFamily="34" charset="0"/>
            </a:rPr>
            <a:t>I</a:t>
          </a:r>
          <a:r>
            <a:rPr lang="ru-RU" sz="2100" b="1" kern="1200" dirty="0">
              <a:latin typeface="Arial" pitchFamily="34" charset="0"/>
              <a:cs typeface="Arial" pitchFamily="34" charset="0"/>
            </a:rPr>
            <a:t>. ОБЩ</a:t>
          </a:r>
          <a:r>
            <a:rPr lang="ru-RU" sz="2100" b="0" kern="1200" dirty="0">
              <a:latin typeface="Arial" pitchFamily="34" charset="0"/>
              <a:cs typeface="Arial" pitchFamily="34" charset="0"/>
            </a:rPr>
            <a:t>И</a:t>
          </a:r>
          <a:r>
            <a:rPr lang="ru-RU" sz="2100" b="1" kern="1200" dirty="0">
              <a:latin typeface="Arial" pitchFamily="34" charset="0"/>
              <a:cs typeface="Arial" pitchFamily="34" charset="0"/>
            </a:rPr>
            <a:t>Е ПОЛОЖЕНИЯ</a:t>
          </a:r>
        </a:p>
      </dsp:txBody>
      <dsp:txXfrm>
        <a:off x="908119" y="608951"/>
        <a:ext cx="5672592" cy="443423"/>
      </dsp:txXfrm>
    </dsp:sp>
    <dsp:sp modelId="{82C9DFBF-D5B7-422D-8423-A9566CF8165A}">
      <dsp:nvSpPr>
        <dsp:cNvPr id="0" name=""/>
        <dsp:cNvSpPr/>
      </dsp:nvSpPr>
      <dsp:spPr>
        <a:xfrm>
          <a:off x="884131" y="1262318"/>
          <a:ext cx="572056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II. ТРЕБОВАНИЯ К СТРУКТУРЕ ООП ДО</a:t>
          </a:r>
        </a:p>
      </dsp:txBody>
      <dsp:txXfrm>
        <a:off x="908119" y="1286306"/>
        <a:ext cx="5672592" cy="443423"/>
      </dsp:txXfrm>
    </dsp:sp>
    <dsp:sp modelId="{F2C7EA58-5A01-44EE-ABEF-75818CB85192}">
      <dsp:nvSpPr>
        <dsp:cNvPr id="0" name=""/>
        <dsp:cNvSpPr/>
      </dsp:nvSpPr>
      <dsp:spPr>
        <a:xfrm>
          <a:off x="864098" y="1952519"/>
          <a:ext cx="5760634" cy="704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III</a:t>
          </a:r>
          <a:r>
            <a:rPr lang="en-US" sz="1600" b="1" kern="1200" dirty="0">
              <a:latin typeface="Arial" pitchFamily="34" charset="0"/>
              <a:cs typeface="Arial" pitchFamily="34" charset="0"/>
            </a:rPr>
            <a:t>.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 ТРЕБОВАНИЯ К УСЛОВИЯМ РЕАЛИЗАЦИИ ООП ДО</a:t>
          </a:r>
        </a:p>
      </dsp:txBody>
      <dsp:txXfrm>
        <a:off x="898477" y="1986898"/>
        <a:ext cx="5691876" cy="635496"/>
      </dsp:txXfrm>
    </dsp:sp>
    <dsp:sp modelId="{0CED4AFF-BE05-4E75-BA4D-43614F6C4FFB}">
      <dsp:nvSpPr>
        <dsp:cNvPr id="0" name=""/>
        <dsp:cNvSpPr/>
      </dsp:nvSpPr>
      <dsp:spPr>
        <a:xfrm>
          <a:off x="648083" y="2701286"/>
          <a:ext cx="6192664" cy="1346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к психолого-педагогическим условиям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к развивающей предметно-пространственной среде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к кадровым условиям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к материально-техническим условиям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к финансовым условиям</a:t>
          </a:r>
        </a:p>
      </dsp:txBody>
      <dsp:txXfrm>
        <a:off x="648083" y="2701286"/>
        <a:ext cx="6192664" cy="1346778"/>
      </dsp:txXfrm>
    </dsp:sp>
    <dsp:sp modelId="{536C2E60-155B-45B6-8CA3-F1BDCFF20623}">
      <dsp:nvSpPr>
        <dsp:cNvPr id="0" name=""/>
        <dsp:cNvSpPr/>
      </dsp:nvSpPr>
      <dsp:spPr>
        <a:xfrm>
          <a:off x="792093" y="4168938"/>
          <a:ext cx="5904644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IV. ТРЕБОВАНИЯ К РЕЗУЛЬТАТАМ ОСВОЕНИЯ ООП ДО</a:t>
          </a:r>
        </a:p>
      </dsp:txBody>
      <dsp:txXfrm>
        <a:off x="816081" y="4192926"/>
        <a:ext cx="5856668" cy="4434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66B3D-6DA3-4A8E-AE72-ADE23AD4190A}">
      <dsp:nvSpPr>
        <dsp:cNvPr id="0" name=""/>
        <dsp:cNvSpPr/>
      </dsp:nvSpPr>
      <dsp:spPr>
        <a:xfrm>
          <a:off x="708498" y="3179"/>
          <a:ext cx="1631332" cy="8156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Изобразительная</a:t>
          </a:r>
        </a:p>
      </dsp:txBody>
      <dsp:txXfrm>
        <a:off x="732388" y="27069"/>
        <a:ext cx="1583552" cy="767886"/>
      </dsp:txXfrm>
    </dsp:sp>
    <dsp:sp modelId="{F3F3707C-3823-433B-A1EA-C2FA9196974C}">
      <dsp:nvSpPr>
        <dsp:cNvPr id="0" name=""/>
        <dsp:cNvSpPr/>
      </dsp:nvSpPr>
      <dsp:spPr>
        <a:xfrm>
          <a:off x="871631" y="818845"/>
          <a:ext cx="163133" cy="611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49"/>
              </a:lnTo>
              <a:lnTo>
                <a:pt x="163133" y="61174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D65F3-B5E8-4BE2-8082-0387D0AE74F0}">
      <dsp:nvSpPr>
        <dsp:cNvPr id="0" name=""/>
        <dsp:cNvSpPr/>
      </dsp:nvSpPr>
      <dsp:spPr>
        <a:xfrm>
          <a:off x="1034764" y="1022762"/>
          <a:ext cx="1305065" cy="815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itchFamily="34" charset="0"/>
              <a:cs typeface="Arial" pitchFamily="34" charset="0"/>
            </a:rPr>
            <a:t>рисование</a:t>
          </a:r>
        </a:p>
      </dsp:txBody>
      <dsp:txXfrm>
        <a:off x="1058654" y="1046652"/>
        <a:ext cx="1257285" cy="767886"/>
      </dsp:txXfrm>
    </dsp:sp>
    <dsp:sp modelId="{9566CC63-9A81-41BE-B160-C00F0F73C24A}">
      <dsp:nvSpPr>
        <dsp:cNvPr id="0" name=""/>
        <dsp:cNvSpPr/>
      </dsp:nvSpPr>
      <dsp:spPr>
        <a:xfrm>
          <a:off x="871631" y="818845"/>
          <a:ext cx="163133" cy="1631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332"/>
              </a:lnTo>
              <a:lnTo>
                <a:pt x="163133" y="1631332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5784B-459B-4E4E-8644-F8BE88B9C248}">
      <dsp:nvSpPr>
        <dsp:cNvPr id="0" name=""/>
        <dsp:cNvSpPr/>
      </dsp:nvSpPr>
      <dsp:spPr>
        <a:xfrm>
          <a:off x="1034764" y="2042344"/>
          <a:ext cx="1305065" cy="815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itchFamily="34" charset="0"/>
              <a:cs typeface="Arial" pitchFamily="34" charset="0"/>
            </a:rPr>
            <a:t>лепка</a:t>
          </a:r>
        </a:p>
      </dsp:txBody>
      <dsp:txXfrm>
        <a:off x="1058654" y="2066234"/>
        <a:ext cx="1257285" cy="767886"/>
      </dsp:txXfrm>
    </dsp:sp>
    <dsp:sp modelId="{BBA6BAD5-AF8E-4F24-AD65-F451AC9D9291}">
      <dsp:nvSpPr>
        <dsp:cNvPr id="0" name=""/>
        <dsp:cNvSpPr/>
      </dsp:nvSpPr>
      <dsp:spPr>
        <a:xfrm>
          <a:off x="871631" y="818845"/>
          <a:ext cx="163133" cy="2650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915"/>
              </a:lnTo>
              <a:lnTo>
                <a:pt x="163133" y="265091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6F3E1-4D57-4E31-9919-9EE0632E5316}">
      <dsp:nvSpPr>
        <dsp:cNvPr id="0" name=""/>
        <dsp:cNvSpPr/>
      </dsp:nvSpPr>
      <dsp:spPr>
        <a:xfrm>
          <a:off x="1034764" y="3061927"/>
          <a:ext cx="1305065" cy="8156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itchFamily="34" charset="0"/>
              <a:cs typeface="Arial" pitchFamily="34" charset="0"/>
            </a:rPr>
            <a:t>аппликация</a:t>
          </a:r>
        </a:p>
      </dsp:txBody>
      <dsp:txXfrm>
        <a:off x="1058654" y="3085817"/>
        <a:ext cx="1257285" cy="7678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D98BA-6569-45CE-B1DF-96870552EFE3}">
      <dsp:nvSpPr>
        <dsp:cNvPr id="0" name=""/>
        <dsp:cNvSpPr/>
      </dsp:nvSpPr>
      <dsp:spPr>
        <a:xfrm>
          <a:off x="877436" y="202"/>
          <a:ext cx="1293456" cy="646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Музыкальная</a:t>
          </a:r>
        </a:p>
      </dsp:txBody>
      <dsp:txXfrm>
        <a:off x="896378" y="19144"/>
        <a:ext cx="1255572" cy="608844"/>
      </dsp:txXfrm>
    </dsp:sp>
    <dsp:sp modelId="{8FC7C1A4-DEDF-4F81-82A4-8F872E80E19E}">
      <dsp:nvSpPr>
        <dsp:cNvPr id="0" name=""/>
        <dsp:cNvSpPr/>
      </dsp:nvSpPr>
      <dsp:spPr>
        <a:xfrm>
          <a:off x="1006782" y="646930"/>
          <a:ext cx="129345" cy="48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046"/>
              </a:lnTo>
              <a:lnTo>
                <a:pt x="129345" y="485046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CC64D-F7D0-4D86-828E-260E55122D0F}">
      <dsp:nvSpPr>
        <dsp:cNvPr id="0" name=""/>
        <dsp:cNvSpPr/>
      </dsp:nvSpPr>
      <dsp:spPr>
        <a:xfrm>
          <a:off x="1136127" y="808612"/>
          <a:ext cx="1034764" cy="64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>
              <a:latin typeface="Arial" pitchFamily="34" charset="0"/>
              <a:ea typeface="+mn-ea"/>
              <a:cs typeface="Arial" pitchFamily="34" charset="0"/>
            </a:rPr>
            <a:t>восприятие и понимание смысла музыкальных произведений</a:t>
          </a:r>
          <a:endParaRPr lang="ru-RU" sz="800" kern="1200">
            <a:latin typeface="Arial" pitchFamily="34" charset="0"/>
            <a:cs typeface="Arial" pitchFamily="34" charset="0"/>
          </a:endParaRPr>
        </a:p>
      </dsp:txBody>
      <dsp:txXfrm>
        <a:off x="1155069" y="827554"/>
        <a:ext cx="996880" cy="608844"/>
      </dsp:txXfrm>
    </dsp:sp>
    <dsp:sp modelId="{522E8F10-4B11-40B1-B8D5-50FE630D3524}">
      <dsp:nvSpPr>
        <dsp:cNvPr id="0" name=""/>
        <dsp:cNvSpPr/>
      </dsp:nvSpPr>
      <dsp:spPr>
        <a:xfrm>
          <a:off x="1006782" y="646930"/>
          <a:ext cx="129345" cy="129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456"/>
              </a:lnTo>
              <a:lnTo>
                <a:pt x="129345" y="1293456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EAFD8-7773-450B-9326-255FDF7BFC1F}">
      <dsp:nvSpPr>
        <dsp:cNvPr id="0" name=""/>
        <dsp:cNvSpPr/>
      </dsp:nvSpPr>
      <dsp:spPr>
        <a:xfrm>
          <a:off x="1136127" y="1617022"/>
          <a:ext cx="1034764" cy="64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>
              <a:latin typeface="Arial" pitchFamily="34" charset="0"/>
              <a:cs typeface="Arial" pitchFamily="34" charset="0"/>
            </a:rPr>
            <a:t>пение</a:t>
          </a:r>
        </a:p>
      </dsp:txBody>
      <dsp:txXfrm>
        <a:off x="1155069" y="1635964"/>
        <a:ext cx="996880" cy="608844"/>
      </dsp:txXfrm>
    </dsp:sp>
    <dsp:sp modelId="{59D12CE4-2604-45C5-BF26-02D5EBA340FF}">
      <dsp:nvSpPr>
        <dsp:cNvPr id="0" name=""/>
        <dsp:cNvSpPr/>
      </dsp:nvSpPr>
      <dsp:spPr>
        <a:xfrm>
          <a:off x="1006782" y="646930"/>
          <a:ext cx="129345" cy="2101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866"/>
              </a:lnTo>
              <a:lnTo>
                <a:pt x="129345" y="2101866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AC049-F55E-41F2-9DBC-41AD12D8459E}">
      <dsp:nvSpPr>
        <dsp:cNvPr id="0" name=""/>
        <dsp:cNvSpPr/>
      </dsp:nvSpPr>
      <dsp:spPr>
        <a:xfrm>
          <a:off x="1136127" y="2425432"/>
          <a:ext cx="1034764" cy="64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>
              <a:latin typeface="Arial" pitchFamily="34" charset="0"/>
              <a:cs typeface="Arial" pitchFamily="34" charset="0"/>
            </a:rPr>
            <a:t>музыкально – ритмические движения</a:t>
          </a:r>
        </a:p>
      </dsp:txBody>
      <dsp:txXfrm>
        <a:off x="1155069" y="2444374"/>
        <a:ext cx="996880" cy="608844"/>
      </dsp:txXfrm>
    </dsp:sp>
    <dsp:sp modelId="{435C18E9-8B38-413C-9995-F3AB9322D88B}">
      <dsp:nvSpPr>
        <dsp:cNvPr id="0" name=""/>
        <dsp:cNvSpPr/>
      </dsp:nvSpPr>
      <dsp:spPr>
        <a:xfrm>
          <a:off x="1006782" y="646930"/>
          <a:ext cx="129345" cy="2910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276"/>
              </a:lnTo>
              <a:lnTo>
                <a:pt x="129345" y="2910276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AE293-A0FE-4DA4-9165-EDFD8716C66B}">
      <dsp:nvSpPr>
        <dsp:cNvPr id="0" name=""/>
        <dsp:cNvSpPr/>
      </dsp:nvSpPr>
      <dsp:spPr>
        <a:xfrm>
          <a:off x="1136127" y="3233842"/>
          <a:ext cx="1034764" cy="64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>
              <a:latin typeface="Arial" pitchFamily="34" charset="0"/>
              <a:cs typeface="Arial" pitchFamily="34" charset="0"/>
            </a:rPr>
            <a:t>игра на детских музыкальных инструментах</a:t>
          </a:r>
        </a:p>
      </dsp:txBody>
      <dsp:txXfrm>
        <a:off x="1155069" y="3252784"/>
        <a:ext cx="996880" cy="6088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B7EA4-A829-4E2C-8710-04ADDB216243}">
      <dsp:nvSpPr>
        <dsp:cNvPr id="0" name=""/>
        <dsp:cNvSpPr/>
      </dsp:nvSpPr>
      <dsp:spPr>
        <a:xfrm>
          <a:off x="0" y="225701"/>
          <a:ext cx="3048329" cy="15241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latin typeface="Arial" pitchFamily="34" charset="0"/>
              <a:cs typeface="Arial" pitchFamily="34" charset="0"/>
            </a:rPr>
            <a:t>Двигательная</a:t>
          </a:r>
        </a:p>
      </dsp:txBody>
      <dsp:txXfrm>
        <a:off x="44641" y="270342"/>
        <a:ext cx="2959047" cy="1434882"/>
      </dsp:txXfrm>
    </dsp:sp>
    <dsp:sp modelId="{82F0D42B-F725-42E9-9136-11C85492683D}">
      <dsp:nvSpPr>
        <dsp:cNvPr id="0" name=""/>
        <dsp:cNvSpPr/>
      </dsp:nvSpPr>
      <dsp:spPr>
        <a:xfrm>
          <a:off x="304832" y="1749865"/>
          <a:ext cx="304832" cy="1143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123"/>
              </a:lnTo>
              <a:lnTo>
                <a:pt x="304832" y="1143123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EA27-E864-4762-945A-4D88504537CE}">
      <dsp:nvSpPr>
        <dsp:cNvPr id="0" name=""/>
        <dsp:cNvSpPr/>
      </dsp:nvSpPr>
      <dsp:spPr>
        <a:xfrm>
          <a:off x="609665" y="2130907"/>
          <a:ext cx="2438663" cy="1524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Arial" pitchFamily="34" charset="0"/>
              <a:cs typeface="Arial" pitchFamily="34" charset="0"/>
            </a:rPr>
            <a:t>овладение основными движениями</a:t>
          </a:r>
        </a:p>
      </dsp:txBody>
      <dsp:txXfrm>
        <a:off x="654306" y="2175548"/>
        <a:ext cx="2349381" cy="14348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800E8-F55D-4306-B57C-6DF74DCC36FC}">
      <dsp:nvSpPr>
        <dsp:cNvPr id="0" name=""/>
        <dsp:cNvSpPr/>
      </dsp:nvSpPr>
      <dsp:spPr>
        <a:xfrm>
          <a:off x="0" y="597716"/>
          <a:ext cx="4957695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1F5D-3A7F-49A4-BE90-691626527ED2}">
      <dsp:nvSpPr>
        <dsp:cNvPr id="0" name=""/>
        <dsp:cNvSpPr/>
      </dsp:nvSpPr>
      <dsp:spPr>
        <a:xfrm>
          <a:off x="247884" y="22075"/>
          <a:ext cx="3470386" cy="1151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172" tIns="0" rIns="13117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itchFamily="34" charset="0"/>
              <a:cs typeface="Arial" pitchFamily="34" charset="0"/>
            </a:rPr>
            <a:t>Целевой раздел</a:t>
          </a:r>
        </a:p>
      </dsp:txBody>
      <dsp:txXfrm>
        <a:off x="304085" y="78276"/>
        <a:ext cx="3357984" cy="1038878"/>
      </dsp:txXfrm>
    </dsp:sp>
    <dsp:sp modelId="{F66CFA3F-A7D0-4835-9A4D-059FBC3DFCA8}">
      <dsp:nvSpPr>
        <dsp:cNvPr id="0" name=""/>
        <dsp:cNvSpPr/>
      </dsp:nvSpPr>
      <dsp:spPr>
        <a:xfrm>
          <a:off x="0" y="2366755"/>
          <a:ext cx="4957695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1E758-A277-49D9-B887-D34E4173601F}">
      <dsp:nvSpPr>
        <dsp:cNvPr id="0" name=""/>
        <dsp:cNvSpPr/>
      </dsp:nvSpPr>
      <dsp:spPr>
        <a:xfrm>
          <a:off x="247884" y="1791116"/>
          <a:ext cx="3470386" cy="1151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172" tIns="0" rIns="13117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itchFamily="34" charset="0"/>
              <a:cs typeface="Arial" pitchFamily="34" charset="0"/>
            </a:rPr>
            <a:t>Содержательный раздел</a:t>
          </a:r>
        </a:p>
      </dsp:txBody>
      <dsp:txXfrm>
        <a:off x="304085" y="1847317"/>
        <a:ext cx="3357984" cy="1038878"/>
      </dsp:txXfrm>
    </dsp:sp>
    <dsp:sp modelId="{FF1129C6-5D03-4966-AA66-C4C1895ECD56}">
      <dsp:nvSpPr>
        <dsp:cNvPr id="0" name=""/>
        <dsp:cNvSpPr/>
      </dsp:nvSpPr>
      <dsp:spPr>
        <a:xfrm>
          <a:off x="0" y="4135795"/>
          <a:ext cx="4957695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E199D-D227-4FD5-828B-C6B47CA3797B}">
      <dsp:nvSpPr>
        <dsp:cNvPr id="0" name=""/>
        <dsp:cNvSpPr/>
      </dsp:nvSpPr>
      <dsp:spPr>
        <a:xfrm>
          <a:off x="247884" y="3560156"/>
          <a:ext cx="3470386" cy="1151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172" tIns="0" rIns="13117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itchFamily="34" charset="0"/>
              <a:cs typeface="Arial" pitchFamily="34" charset="0"/>
            </a:rPr>
            <a:t>Организационный раздел</a:t>
          </a:r>
        </a:p>
      </dsp:txBody>
      <dsp:txXfrm>
        <a:off x="304085" y="3616357"/>
        <a:ext cx="3357984" cy="10388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800E8-F55D-4306-B57C-6DF74DCC36FC}">
      <dsp:nvSpPr>
        <dsp:cNvPr id="0" name=""/>
        <dsp:cNvSpPr/>
      </dsp:nvSpPr>
      <dsp:spPr>
        <a:xfrm>
          <a:off x="0" y="380224"/>
          <a:ext cx="6192688" cy="3527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621" tIns="728980" rIns="480621" bIns="248920" numCol="1" spcCol="1270" anchor="t" anchorCtr="0">
          <a:noAutofit/>
        </a:bodyPr>
        <a:lstStyle/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kern="1200" dirty="0">
              <a:latin typeface="Arial" pitchFamily="34" charset="0"/>
              <a:cs typeface="Arial" pitchFamily="34" charset="0"/>
            </a:rPr>
            <a:t>пояснительная записка</a:t>
          </a:r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kern="1200" dirty="0">
              <a:latin typeface="Arial" pitchFamily="34" charset="0"/>
              <a:cs typeface="Arial" pitchFamily="34" charset="0"/>
            </a:rPr>
            <a:t>планируемые результаты как </a:t>
          </a:r>
          <a:r>
            <a:rPr lang="ru-RU" sz="3500" b="1" kern="1200" dirty="0">
              <a:latin typeface="Arial" pitchFamily="34" charset="0"/>
              <a:cs typeface="Arial" pitchFamily="34" charset="0"/>
            </a:rPr>
            <a:t>целевые ориентиры </a:t>
          </a:r>
          <a:r>
            <a:rPr lang="ru-RU" sz="3500" kern="1200" dirty="0">
              <a:latin typeface="Arial" pitchFamily="34" charset="0"/>
              <a:cs typeface="Arial" pitchFamily="34" charset="0"/>
            </a:rPr>
            <a:t>освоения Программы</a:t>
          </a:r>
        </a:p>
      </dsp:txBody>
      <dsp:txXfrm>
        <a:off x="0" y="380224"/>
        <a:ext cx="6192688" cy="3527475"/>
      </dsp:txXfrm>
    </dsp:sp>
    <dsp:sp modelId="{35581F5D-3A7F-49A4-BE90-691626527ED2}">
      <dsp:nvSpPr>
        <dsp:cNvPr id="0" name=""/>
        <dsp:cNvSpPr/>
      </dsp:nvSpPr>
      <dsp:spPr>
        <a:xfrm>
          <a:off x="309634" y="291796"/>
          <a:ext cx="4334881" cy="6493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itchFamily="34" charset="0"/>
              <a:cs typeface="Arial" pitchFamily="34" charset="0"/>
            </a:rPr>
            <a:t>Целевой раздел</a:t>
          </a:r>
        </a:p>
      </dsp:txBody>
      <dsp:txXfrm>
        <a:off x="341331" y="323493"/>
        <a:ext cx="4271487" cy="5859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10A6F-8045-4ACC-8A8A-3F3C26443A57}">
      <dsp:nvSpPr>
        <dsp:cNvPr id="0" name=""/>
        <dsp:cNvSpPr/>
      </dsp:nvSpPr>
      <dsp:spPr>
        <a:xfrm>
          <a:off x="0" y="723584"/>
          <a:ext cx="6859487" cy="3531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372" tIns="791464" rIns="532372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8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400" b="1" kern="1200" dirty="0">
              <a:latin typeface="Arial" pitchFamily="34" charset="0"/>
              <a:cs typeface="Arial" pitchFamily="34" charset="0"/>
            </a:rPr>
            <a:t>Цели и задачи </a:t>
          </a:r>
          <a:r>
            <a:rPr lang="ru-RU" sz="2400" b="0" kern="1200" dirty="0">
              <a:latin typeface="Arial" pitchFamily="34" charset="0"/>
              <a:cs typeface="Arial" pitchFamily="34" charset="0"/>
            </a:rPr>
            <a:t>реализации Программы</a:t>
          </a:r>
        </a:p>
        <a:p>
          <a:pPr marL="228600" lvl="1" indent="-228600" algn="l" defTabSz="1066800" rtl="0">
            <a:lnSpc>
              <a:spcPct val="8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400" b="1" kern="1200" dirty="0">
              <a:latin typeface="Arial" pitchFamily="34" charset="0"/>
              <a:cs typeface="Arial" pitchFamily="34" charset="0"/>
            </a:rPr>
            <a:t>Принципы и подходы </a:t>
          </a:r>
          <a:r>
            <a:rPr lang="ru-RU" sz="2400" b="0" kern="1200" dirty="0">
              <a:latin typeface="Arial" pitchFamily="34" charset="0"/>
              <a:cs typeface="Arial" pitchFamily="34" charset="0"/>
            </a:rPr>
            <a:t>к формированию Программы</a:t>
          </a:r>
        </a:p>
        <a:p>
          <a:pPr marL="228600" lvl="1" indent="-228600" algn="l" defTabSz="1066800" rtl="0">
            <a:lnSpc>
              <a:spcPct val="8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400" b="1" kern="1200" dirty="0">
              <a:latin typeface="Arial" pitchFamily="34" charset="0"/>
              <a:cs typeface="Arial" pitchFamily="34" charset="0"/>
            </a:rPr>
            <a:t>Значимые характеристики, </a:t>
          </a:r>
          <a:r>
            <a:rPr lang="ru-RU" sz="2400" b="0" kern="1200" dirty="0">
              <a:latin typeface="Arial" pitchFamily="34" charset="0"/>
              <a:cs typeface="Arial" pitchFamily="34" charset="0"/>
            </a:rPr>
            <a:t>в т. ч. характеристики особенностей развития детей раннего и дошкольного возраста</a:t>
          </a:r>
        </a:p>
      </dsp:txBody>
      <dsp:txXfrm>
        <a:off x="0" y="723584"/>
        <a:ext cx="6859487" cy="3531150"/>
      </dsp:txXfrm>
    </dsp:sp>
    <dsp:sp modelId="{09857C3D-36FF-4201-A28A-09EDD190ADED}">
      <dsp:nvSpPr>
        <dsp:cNvPr id="0" name=""/>
        <dsp:cNvSpPr/>
      </dsp:nvSpPr>
      <dsp:spPr>
        <a:xfrm>
          <a:off x="342974" y="0"/>
          <a:ext cx="5453223" cy="1333626"/>
        </a:xfrm>
        <a:prstGeom prst="round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81491" tIns="0" rIns="181491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Пояснительная записка</a:t>
          </a:r>
        </a:p>
      </dsp:txBody>
      <dsp:txXfrm>
        <a:off x="408076" y="65102"/>
        <a:ext cx="5323019" cy="12034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10A6F-8045-4ACC-8A8A-3F3C26443A57}">
      <dsp:nvSpPr>
        <dsp:cNvPr id="0" name=""/>
        <dsp:cNvSpPr/>
      </dsp:nvSpPr>
      <dsp:spPr>
        <a:xfrm>
          <a:off x="0" y="444333"/>
          <a:ext cx="8229600" cy="3546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87324" rIns="63870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8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800" b="1" kern="1200" dirty="0">
              <a:latin typeface="Arial" pitchFamily="34" charset="0"/>
              <a:cs typeface="Arial" pitchFamily="34" charset="0"/>
            </a:rPr>
            <a:t>Конкретизируют </a:t>
          </a:r>
          <a:r>
            <a:rPr lang="ru-RU" sz="2800" b="0" kern="1200" dirty="0">
              <a:latin typeface="Arial" pitchFamily="34" charset="0"/>
              <a:cs typeface="Arial" pitchFamily="34" charset="0"/>
            </a:rPr>
            <a:t>требования Стандарта к целевым ориентирам</a:t>
          </a:r>
          <a:br>
            <a:rPr lang="ru-RU" sz="2800" b="0" kern="1200" dirty="0">
              <a:latin typeface="Arial" pitchFamily="34" charset="0"/>
              <a:cs typeface="Arial" pitchFamily="34" charset="0"/>
            </a:rPr>
          </a:br>
          <a:r>
            <a:rPr lang="ru-RU" sz="2800" b="0" kern="1200" dirty="0">
              <a:latin typeface="Arial" pitchFamily="34" charset="0"/>
              <a:cs typeface="Arial" pitchFamily="34" charset="0"/>
            </a:rPr>
            <a:t>с учётом:</a:t>
          </a:r>
          <a:br>
            <a:rPr lang="ru-RU" sz="2400" b="0" kern="1200" dirty="0">
              <a:latin typeface="Arial" pitchFamily="34" charset="0"/>
              <a:cs typeface="Arial" pitchFamily="34" charset="0"/>
            </a:rPr>
          </a:br>
          <a:endParaRPr lang="ru-RU" sz="2400" b="0" kern="1200" dirty="0">
            <a:latin typeface="Arial" pitchFamily="34" charset="0"/>
            <a:cs typeface="Arial" pitchFamily="34" charset="0"/>
          </a:endParaRPr>
        </a:p>
        <a:p>
          <a:pPr marL="457200" lvl="2" indent="-228600" algn="l" defTabSz="1066800" rtl="0">
            <a:lnSpc>
              <a:spcPct val="8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400" b="0" kern="1200" dirty="0">
              <a:latin typeface="Arial" pitchFamily="34" charset="0"/>
              <a:cs typeface="Arial" pitchFamily="34" charset="0"/>
            </a:rPr>
            <a:t>возрастных  возможностей</a:t>
          </a:r>
          <a:br>
            <a:rPr lang="ru-RU" sz="2400" b="0" kern="1200" dirty="0">
              <a:latin typeface="Arial" pitchFamily="34" charset="0"/>
              <a:cs typeface="Arial" pitchFamily="34" charset="0"/>
            </a:rPr>
          </a:br>
          <a:r>
            <a:rPr lang="ru-RU" sz="2400" b="0" kern="1200" dirty="0">
              <a:latin typeface="Arial" pitchFamily="34" charset="0"/>
              <a:cs typeface="Arial" pitchFamily="34" charset="0"/>
            </a:rPr>
            <a:t>и индивидуальных различий детей</a:t>
          </a:r>
        </a:p>
        <a:p>
          <a:pPr marL="457200" lvl="2" indent="-228600" algn="l" defTabSz="1066800" rtl="0">
            <a:lnSpc>
              <a:spcPct val="8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ru-RU" sz="2400" b="0" kern="1200" dirty="0">
              <a:latin typeface="Arial" pitchFamily="34" charset="0"/>
              <a:cs typeface="Arial" pitchFamily="34" charset="0"/>
            </a:rPr>
            <a:t>особенностей развития детей с ОВЗ,</a:t>
          </a:r>
          <a:br>
            <a:rPr lang="ru-RU" sz="2400" b="0" kern="1200" dirty="0">
              <a:latin typeface="Arial" pitchFamily="34" charset="0"/>
              <a:cs typeface="Arial" pitchFamily="34" charset="0"/>
            </a:rPr>
          </a:br>
          <a:r>
            <a:rPr lang="ru-RU" sz="2400" b="0" kern="1200" dirty="0">
              <a:latin typeface="Arial" pitchFamily="34" charset="0"/>
              <a:cs typeface="Arial" pitchFamily="34" charset="0"/>
            </a:rPr>
            <a:t>в том числе детей-инвалидов</a:t>
          </a:r>
        </a:p>
      </dsp:txBody>
      <dsp:txXfrm>
        <a:off x="0" y="444333"/>
        <a:ext cx="8229600" cy="3546994"/>
      </dsp:txXfrm>
    </dsp:sp>
    <dsp:sp modelId="{09857C3D-36FF-4201-A28A-09EDD190ADED}">
      <dsp:nvSpPr>
        <dsp:cNvPr id="0" name=""/>
        <dsp:cNvSpPr/>
      </dsp:nvSpPr>
      <dsp:spPr>
        <a:xfrm>
          <a:off x="411480" y="84283"/>
          <a:ext cx="6542449" cy="570430"/>
        </a:xfrm>
        <a:prstGeom prst="round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Планируемые результаты</a:t>
          </a:r>
        </a:p>
      </dsp:txBody>
      <dsp:txXfrm>
        <a:off x="439326" y="112129"/>
        <a:ext cx="6486757" cy="5147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800E8-F55D-4306-B57C-6DF74DCC36FC}">
      <dsp:nvSpPr>
        <dsp:cNvPr id="0" name=""/>
        <dsp:cNvSpPr/>
      </dsp:nvSpPr>
      <dsp:spPr>
        <a:xfrm>
          <a:off x="0" y="898873"/>
          <a:ext cx="6480647" cy="362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7" tIns="291592" rIns="637107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описание образовательной деятельности в соответствии с пятью образовательными областями, с учётом используемых ПООП</a:t>
          </a:r>
          <a:br>
            <a:rPr lang="ru-RU" sz="1400" kern="1200" dirty="0">
              <a:latin typeface="Arial" pitchFamily="34" charset="0"/>
              <a:cs typeface="Arial" pitchFamily="34" charset="0"/>
            </a:rPr>
          </a:br>
          <a:r>
            <a:rPr lang="ru-RU" sz="1400" kern="1200" dirty="0">
              <a:latin typeface="Arial" pitchFamily="34" charset="0"/>
              <a:cs typeface="Arial" pitchFamily="34" charset="0"/>
            </a:rPr>
            <a:t>и методических пособий, обеспечивающих реализацию данных программ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описание вариативных форм, способов, методов и средств реализации Программы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описание образовательной деятельности по профессиональной коррекции нарушений развития детей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особенности образовательной деятельности разных видов </a:t>
          </a:r>
          <a:br>
            <a:rPr lang="ru-RU" sz="1400" kern="1200" dirty="0">
              <a:latin typeface="Arial" pitchFamily="34" charset="0"/>
              <a:cs typeface="Arial" pitchFamily="34" charset="0"/>
            </a:rPr>
          </a:br>
          <a:r>
            <a:rPr lang="ru-RU" sz="1400" kern="1200" dirty="0">
              <a:latin typeface="Arial" pitchFamily="34" charset="0"/>
              <a:cs typeface="Arial" pitchFamily="34" charset="0"/>
            </a:rPr>
            <a:t>и культурных практик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способы и направления поддержки детской инициативы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особенности взаимодействия педагогического коллектива с семьями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Arial" pitchFamily="34" charset="0"/>
              <a:cs typeface="Arial" pitchFamily="34" charset="0"/>
            </a:rPr>
            <a:t>иные характеристики содержания Программы, наиболее существенные с точки зрения авторов</a:t>
          </a:r>
        </a:p>
      </dsp:txBody>
      <dsp:txXfrm>
        <a:off x="0" y="898873"/>
        <a:ext cx="6480647" cy="3628800"/>
      </dsp:txXfrm>
    </dsp:sp>
    <dsp:sp modelId="{35581F5D-3A7F-49A4-BE90-691626527ED2}">
      <dsp:nvSpPr>
        <dsp:cNvPr id="0" name=""/>
        <dsp:cNvSpPr/>
      </dsp:nvSpPr>
      <dsp:spPr>
        <a:xfrm>
          <a:off x="410448" y="152276"/>
          <a:ext cx="5674330" cy="9827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5" tIns="0" rIns="21719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itchFamily="34" charset="0"/>
              <a:cs typeface="Arial" pitchFamily="34" charset="0"/>
            </a:rPr>
            <a:t>Содержательный  раздел</a:t>
          </a:r>
        </a:p>
      </dsp:txBody>
      <dsp:txXfrm>
        <a:off x="458422" y="200250"/>
        <a:ext cx="5578382" cy="88680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EFC02-3F13-4342-9E8F-B20B56D34018}">
      <dsp:nvSpPr>
        <dsp:cNvPr id="0" name=""/>
        <dsp:cNvSpPr/>
      </dsp:nvSpPr>
      <dsp:spPr>
        <a:xfrm>
          <a:off x="131581" y="0"/>
          <a:ext cx="7369684" cy="10042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Включает различные направления, выбранные участниками образовательных отношений из числа парциальных и иных программ и/или созданных ими самостоятельно</a:t>
          </a:r>
        </a:p>
      </dsp:txBody>
      <dsp:txXfrm>
        <a:off x="180603" y="49022"/>
        <a:ext cx="7271640" cy="906172"/>
      </dsp:txXfrm>
    </dsp:sp>
    <dsp:sp modelId="{E9E589AD-37B7-4153-8554-A6DE11E395B1}">
      <dsp:nvSpPr>
        <dsp:cNvPr id="0" name=""/>
        <dsp:cNvSpPr/>
      </dsp:nvSpPr>
      <dsp:spPr>
        <a:xfrm>
          <a:off x="0" y="956486"/>
          <a:ext cx="7632847" cy="8304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Учитывает образовательные потребности, интересы  и мотивы  детей,  членов их семей и педагогов  и может быть</a:t>
          </a:r>
          <a:br>
            <a:rPr lang="ru-RU" sz="1800" b="1" kern="1200" dirty="0"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latin typeface="Arial" pitchFamily="34" charset="0"/>
              <a:cs typeface="Arial" pitchFamily="34" charset="0"/>
            </a:rPr>
            <a:t>ориентирована  на:</a:t>
          </a:r>
        </a:p>
      </dsp:txBody>
      <dsp:txXfrm>
        <a:off x="40541" y="997027"/>
        <a:ext cx="7551765" cy="749404"/>
      </dsp:txXfrm>
    </dsp:sp>
    <dsp:sp modelId="{FC2C0EC9-432E-470F-AAD5-C6AAAC4B007B}">
      <dsp:nvSpPr>
        <dsp:cNvPr id="0" name=""/>
        <dsp:cNvSpPr/>
      </dsp:nvSpPr>
      <dsp:spPr>
        <a:xfrm>
          <a:off x="0" y="1812334"/>
          <a:ext cx="7632847" cy="2081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4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специфику национальных, </a:t>
          </a:r>
          <a:r>
            <a:rPr lang="ru-RU" sz="1800" b="1" kern="1200" dirty="0" err="1">
              <a:latin typeface="Arial" pitchFamily="34" charset="0"/>
              <a:cs typeface="Arial" pitchFamily="34" charset="0"/>
            </a:rPr>
            <a:t>социокультурных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и иных условий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выбор тех парциальных программ и форм организации работы</a:t>
          </a:r>
          <a:br>
            <a:rPr lang="ru-RU" sz="1800" b="1" kern="1200" dirty="0"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latin typeface="Arial" pitchFamily="34" charset="0"/>
              <a:cs typeface="Arial" pitchFamily="34" charset="0"/>
            </a:rPr>
            <a:t>с детьми, которые в наибольшей степени соответствуют потребностям и интересам детей, а также возможностям педагогического коллектива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kern="1200" dirty="0">
              <a:latin typeface="Arial" pitchFamily="34" charset="0"/>
              <a:cs typeface="Arial" pitchFamily="34" charset="0"/>
            </a:rPr>
            <a:t>сложившиеся традиции ДОО (группы)</a:t>
          </a:r>
        </a:p>
      </dsp:txBody>
      <dsp:txXfrm>
        <a:off x="0" y="1812334"/>
        <a:ext cx="7632847" cy="208104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800E8-F55D-4306-B57C-6DF74DCC36FC}">
      <dsp:nvSpPr>
        <dsp:cNvPr id="0" name=""/>
        <dsp:cNvSpPr/>
      </dsp:nvSpPr>
      <dsp:spPr>
        <a:xfrm>
          <a:off x="0" y="706859"/>
          <a:ext cx="6839707" cy="370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7" tIns="458216" rIns="637107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Arial" pitchFamily="34" charset="0"/>
              <a:cs typeface="Arial" pitchFamily="34" charset="0"/>
            </a:rPr>
            <a:t>описание материально-технического обеспечения Программы, обеспеченности методическими материалами и средствами обучения и воспитания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Arial" pitchFamily="34" charset="0"/>
              <a:cs typeface="Arial" pitchFamily="34" charset="0"/>
            </a:rPr>
            <a:t>распорядок и /или режим дня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Arial" pitchFamily="34" charset="0"/>
              <a:cs typeface="Arial" pitchFamily="34" charset="0"/>
            </a:rPr>
            <a:t>особенности традиционных событий, праздников, мероприятий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Arial" pitchFamily="34" charset="0"/>
              <a:cs typeface="Arial" pitchFamily="34" charset="0"/>
            </a:rPr>
            <a:t>особенности организации развивающей предметно-пространственной среды</a:t>
          </a:r>
        </a:p>
      </dsp:txBody>
      <dsp:txXfrm>
        <a:off x="0" y="706859"/>
        <a:ext cx="6839707" cy="3704400"/>
      </dsp:txXfrm>
    </dsp:sp>
    <dsp:sp modelId="{35581F5D-3A7F-49A4-BE90-691626527ED2}">
      <dsp:nvSpPr>
        <dsp:cNvPr id="0" name=""/>
        <dsp:cNvSpPr/>
      </dsp:nvSpPr>
      <dsp:spPr>
        <a:xfrm>
          <a:off x="410448" y="52790"/>
          <a:ext cx="7330349" cy="10083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5" tIns="0" rIns="21719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itchFamily="34" charset="0"/>
              <a:cs typeface="Arial" pitchFamily="34" charset="0"/>
            </a:rPr>
            <a:t>Организационный  раздел</a:t>
          </a:r>
        </a:p>
      </dsp:txBody>
      <dsp:txXfrm>
        <a:off x="459670" y="102012"/>
        <a:ext cx="7231905" cy="909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E9E22-24B3-4701-BD08-A176D4317B2C}">
      <dsp:nvSpPr>
        <dsp:cNvPr id="0" name=""/>
        <dsp:cNvSpPr/>
      </dsp:nvSpPr>
      <dsp:spPr>
        <a:xfrm>
          <a:off x="0" y="28947"/>
          <a:ext cx="6707088" cy="169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Разрабатывается и утверждается Организацией самостоятельно в соответствии с настоящим Стандартом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и </a:t>
          </a:r>
          <a:r>
            <a:rPr lang="ru-RU" sz="2000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 учётом 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Примерных программ</a:t>
          </a:r>
        </a:p>
      </dsp:txBody>
      <dsp:txXfrm>
        <a:off x="82816" y="111763"/>
        <a:ext cx="6541456" cy="1530868"/>
      </dsp:txXfrm>
    </dsp:sp>
    <dsp:sp modelId="{6D99D8ED-06F1-4236-BBA0-C377186672CA}">
      <dsp:nvSpPr>
        <dsp:cNvPr id="0" name=""/>
        <dsp:cNvSpPr/>
      </dsp:nvSpPr>
      <dsp:spPr>
        <a:xfrm>
          <a:off x="0" y="1797447"/>
          <a:ext cx="6707088" cy="1696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Организации</a:t>
          </a:r>
        </a:p>
      </dsp:txBody>
      <dsp:txXfrm>
        <a:off x="82816" y="1880263"/>
        <a:ext cx="6541456" cy="1530868"/>
      </dsp:txXfrm>
    </dsp:sp>
    <dsp:sp modelId="{90124486-78A2-4D19-882F-F9E6B4FA8832}">
      <dsp:nvSpPr>
        <dsp:cNvPr id="0" name=""/>
        <dsp:cNvSpPr/>
      </dsp:nvSpPr>
      <dsp:spPr>
        <a:xfrm>
          <a:off x="0" y="3594895"/>
          <a:ext cx="6707088" cy="1085624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" pitchFamily="34" charset="0"/>
              <a:cs typeface="Arial" pitchFamily="34" charset="0"/>
            </a:rPr>
            <a:t>*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 Организация может разрабатывать и реализовывать различные ООП с разной продолжительностью  пребывания детей в течение суток</a:t>
          </a:r>
        </a:p>
      </dsp:txBody>
      <dsp:txXfrm>
        <a:off x="52996" y="3647891"/>
        <a:ext cx="6601096" cy="97963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2369-DB2E-4CA3-B223-40B553298DBF}">
      <dsp:nvSpPr>
        <dsp:cNvPr id="0" name=""/>
        <dsp:cNvSpPr/>
      </dsp:nvSpPr>
      <dsp:spPr>
        <a:xfrm>
          <a:off x="741843" y="338399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2F2C-C3A2-4D57-9799-7FBBB0D068DC}">
      <dsp:nvSpPr>
        <dsp:cNvPr id="0" name=""/>
        <dsp:cNvSpPr/>
      </dsp:nvSpPr>
      <dsp:spPr>
        <a:xfrm>
          <a:off x="2650" y="2205607"/>
          <a:ext cx="3916254" cy="220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Arial" pitchFamily="34" charset="0"/>
              <a:cs typeface="Arial" pitchFamily="34" charset="0"/>
            </a:rPr>
            <a:t>Уважение к человеческому достоинству детей, формирование и поддержка их положительной самооценки, уверенности</a:t>
          </a:r>
          <a:br>
            <a:rPr lang="ru-RU" sz="2000" kern="1200">
              <a:latin typeface="Arial" pitchFamily="34" charset="0"/>
              <a:cs typeface="Arial" pitchFamily="34" charset="0"/>
            </a:rPr>
          </a:br>
          <a:r>
            <a:rPr lang="ru-RU" sz="2000" kern="1200">
              <a:latin typeface="Arial" pitchFamily="34" charset="0"/>
              <a:cs typeface="Arial" pitchFamily="34" charset="0"/>
            </a:rPr>
            <a:t>в собственных возможностях и способностях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650" y="2205607"/>
        <a:ext cx="3916254" cy="2207379"/>
      </dsp:txXfrm>
    </dsp:sp>
    <dsp:sp modelId="{F0A4E98A-A8CC-4C07-8031-3D30C407419B}">
      <dsp:nvSpPr>
        <dsp:cNvPr id="0" name=""/>
        <dsp:cNvSpPr/>
      </dsp:nvSpPr>
      <dsp:spPr>
        <a:xfrm>
          <a:off x="5049888" y="329824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D9AF5-B8D3-41C1-BF91-E43BD1585208}">
      <dsp:nvSpPr>
        <dsp:cNvPr id="0" name=""/>
        <dsp:cNvSpPr/>
      </dsp:nvSpPr>
      <dsp:spPr>
        <a:xfrm>
          <a:off x="4310695" y="2179879"/>
          <a:ext cx="3916254" cy="22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Arial" pitchFamily="34" charset="0"/>
              <a:cs typeface="Arial" pitchFamily="34" charset="0"/>
            </a:rPr>
            <a:t>Использование</a:t>
          </a:r>
          <a:br>
            <a:rPr lang="ru-RU" sz="2000" kern="1200">
              <a:latin typeface="Arial" pitchFamily="34" charset="0"/>
              <a:cs typeface="Arial" pitchFamily="34" charset="0"/>
            </a:rPr>
          </a:br>
          <a:r>
            <a:rPr lang="ru-RU" sz="2000" kern="1200">
              <a:latin typeface="Arial" pitchFamily="34" charset="0"/>
              <a:cs typeface="Arial" pitchFamily="34" charset="0"/>
            </a:rPr>
            <a:t>в образовательной деятельности форм и методов работы, соответствующих</a:t>
          </a:r>
          <a:br>
            <a:rPr lang="ru-RU" sz="2000" kern="1200">
              <a:latin typeface="Arial" pitchFamily="34" charset="0"/>
              <a:cs typeface="Arial" pitchFamily="34" charset="0"/>
            </a:rPr>
          </a:br>
          <a:r>
            <a:rPr lang="ru-RU" sz="2000" kern="1200">
              <a:latin typeface="Arial" pitchFamily="34" charset="0"/>
              <a:cs typeface="Arial" pitchFamily="34" charset="0"/>
            </a:rPr>
            <a:t>возрастным</a:t>
          </a:r>
          <a:br>
            <a:rPr lang="ru-RU" sz="2000" kern="1200">
              <a:latin typeface="Arial" pitchFamily="34" charset="0"/>
              <a:cs typeface="Arial" pitchFamily="34" charset="0"/>
            </a:rPr>
          </a:br>
          <a:r>
            <a:rPr lang="ru-RU" sz="2000" kern="1200">
              <a:latin typeface="Arial" pitchFamily="34" charset="0"/>
              <a:cs typeface="Arial" pitchFamily="34" charset="0"/>
            </a:rPr>
            <a:t>и индивидуальным особенностям детей</a:t>
          </a:r>
          <a:br>
            <a:rPr lang="ru-RU" sz="2000" kern="1200">
              <a:latin typeface="Arial" pitchFamily="34" charset="0"/>
              <a:cs typeface="Arial" pitchFamily="34" charset="0"/>
            </a:rPr>
          </a:br>
          <a:r>
            <a:rPr lang="ru-RU" sz="1600" kern="1200">
              <a:latin typeface="Arial" pitchFamily="34" charset="0"/>
              <a:cs typeface="Arial" pitchFamily="34" charset="0"/>
            </a:rPr>
            <a:t>(недопустимость как искусственного ускорения, так и искусственного замедления развития детей)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310695" y="2179879"/>
        <a:ext cx="3916254" cy="224168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2369-DB2E-4CA3-B223-40B553298DBF}">
      <dsp:nvSpPr>
        <dsp:cNvPr id="0" name=""/>
        <dsp:cNvSpPr/>
      </dsp:nvSpPr>
      <dsp:spPr>
        <a:xfrm>
          <a:off x="741843" y="338399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2F2C-C3A2-4D57-9799-7FBBB0D068DC}">
      <dsp:nvSpPr>
        <dsp:cNvPr id="0" name=""/>
        <dsp:cNvSpPr/>
      </dsp:nvSpPr>
      <dsp:spPr>
        <a:xfrm>
          <a:off x="2650" y="2205607"/>
          <a:ext cx="3916254" cy="220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Построение образовательной деятельности на основе взаимодействия взрослых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с детьми, ориентированного на интересы и возможности каждого ребёнка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и учитывающего социальную ситуацию его развития</a:t>
          </a:r>
        </a:p>
      </dsp:txBody>
      <dsp:txXfrm>
        <a:off x="2650" y="2205607"/>
        <a:ext cx="3916254" cy="2207379"/>
      </dsp:txXfrm>
    </dsp:sp>
    <dsp:sp modelId="{F0A4E98A-A8CC-4C07-8031-3D30C407419B}">
      <dsp:nvSpPr>
        <dsp:cNvPr id="0" name=""/>
        <dsp:cNvSpPr/>
      </dsp:nvSpPr>
      <dsp:spPr>
        <a:xfrm>
          <a:off x="5049888" y="329824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D9AF5-B8D3-41C1-BF91-E43BD1585208}">
      <dsp:nvSpPr>
        <dsp:cNvPr id="0" name=""/>
        <dsp:cNvSpPr/>
      </dsp:nvSpPr>
      <dsp:spPr>
        <a:xfrm>
          <a:off x="4310695" y="2179879"/>
          <a:ext cx="3916254" cy="22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Поддержка взрослыми положительного, доброжелательного отношения детей друг к другу и взаимодействия детей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в разных видах деятельности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310695" y="2179879"/>
        <a:ext cx="3916254" cy="22416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2369-DB2E-4CA3-B223-40B553298DBF}">
      <dsp:nvSpPr>
        <dsp:cNvPr id="0" name=""/>
        <dsp:cNvSpPr/>
      </dsp:nvSpPr>
      <dsp:spPr>
        <a:xfrm>
          <a:off x="741843" y="338399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2F2C-C3A2-4D57-9799-7FBBB0D068DC}">
      <dsp:nvSpPr>
        <dsp:cNvPr id="0" name=""/>
        <dsp:cNvSpPr/>
      </dsp:nvSpPr>
      <dsp:spPr>
        <a:xfrm>
          <a:off x="2650" y="2205607"/>
          <a:ext cx="3916254" cy="220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Поддержка инициативы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и самостоятельности детей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в специфических для них видах деятельности</a:t>
          </a:r>
        </a:p>
      </dsp:txBody>
      <dsp:txXfrm>
        <a:off x="2650" y="2205607"/>
        <a:ext cx="3916254" cy="2207379"/>
      </dsp:txXfrm>
    </dsp:sp>
    <dsp:sp modelId="{F0A4E98A-A8CC-4C07-8031-3D30C407419B}">
      <dsp:nvSpPr>
        <dsp:cNvPr id="0" name=""/>
        <dsp:cNvSpPr/>
      </dsp:nvSpPr>
      <dsp:spPr>
        <a:xfrm>
          <a:off x="5049888" y="329824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D9AF5-B8D3-41C1-BF91-E43BD1585208}">
      <dsp:nvSpPr>
        <dsp:cNvPr id="0" name=""/>
        <dsp:cNvSpPr/>
      </dsp:nvSpPr>
      <dsp:spPr>
        <a:xfrm>
          <a:off x="4310695" y="2179879"/>
          <a:ext cx="3916254" cy="22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Возможность выбора детьми материалов, видов активности, участников совместной деятельности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и общения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310695" y="2179879"/>
        <a:ext cx="3916254" cy="224168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2369-DB2E-4CA3-B223-40B553298DBF}">
      <dsp:nvSpPr>
        <dsp:cNvPr id="0" name=""/>
        <dsp:cNvSpPr/>
      </dsp:nvSpPr>
      <dsp:spPr>
        <a:xfrm>
          <a:off x="741843" y="338399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12F2C-C3A2-4D57-9799-7FBBB0D068DC}">
      <dsp:nvSpPr>
        <dsp:cNvPr id="0" name=""/>
        <dsp:cNvSpPr/>
      </dsp:nvSpPr>
      <dsp:spPr>
        <a:xfrm>
          <a:off x="2650" y="2205607"/>
          <a:ext cx="3916254" cy="220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Защита детей от всех форм физического и психического насилия</a:t>
          </a:r>
        </a:p>
      </dsp:txBody>
      <dsp:txXfrm>
        <a:off x="2650" y="2205607"/>
        <a:ext cx="3916254" cy="2207379"/>
      </dsp:txXfrm>
    </dsp:sp>
    <dsp:sp modelId="{F0A4E98A-A8CC-4C07-8031-3D30C407419B}">
      <dsp:nvSpPr>
        <dsp:cNvPr id="0" name=""/>
        <dsp:cNvSpPr/>
      </dsp:nvSpPr>
      <dsp:spPr>
        <a:xfrm>
          <a:off x="5049888" y="329824"/>
          <a:ext cx="2437868" cy="179056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D9AF5-B8D3-41C1-BF91-E43BD1585208}">
      <dsp:nvSpPr>
        <dsp:cNvPr id="0" name=""/>
        <dsp:cNvSpPr/>
      </dsp:nvSpPr>
      <dsp:spPr>
        <a:xfrm>
          <a:off x="4310695" y="2179879"/>
          <a:ext cx="3916254" cy="2241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Поддержка родителей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в воспитании детей, охране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и укреплении их здоровья, вовлечение семей непосредственно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в образовательную деятельность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310695" y="2179879"/>
        <a:ext cx="3916254" cy="224168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91CA5-DA69-4EBE-9034-59CEA34E6D35}">
      <dsp:nvSpPr>
        <dsp:cNvPr id="0" name=""/>
        <dsp:cNvSpPr/>
      </dsp:nvSpPr>
      <dsp:spPr>
        <a:xfrm>
          <a:off x="0" y="1520210"/>
          <a:ext cx="7380312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2794" tIns="458216" rIns="572794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Arial" pitchFamily="34" charset="0"/>
              <a:cs typeface="Arial" pitchFamily="34" charset="0"/>
            </a:rPr>
            <a:t>непосредственное общение с каждым ребёнком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kern="1200" dirty="0">
              <a:latin typeface="Arial" pitchFamily="34" charset="0"/>
              <a:cs typeface="Arial" pitchFamily="34" charset="0"/>
            </a:rPr>
            <a:t>уважительное отношение к каждому ребёнку, к его чувствам и потребностям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0" y="1520210"/>
        <a:ext cx="7380312" cy="2182950"/>
      </dsp:txXfrm>
    </dsp:sp>
    <dsp:sp modelId="{E4F598EC-14B3-4BA9-8BDB-C58609655542}">
      <dsp:nvSpPr>
        <dsp:cNvPr id="0" name=""/>
        <dsp:cNvSpPr/>
      </dsp:nvSpPr>
      <dsp:spPr>
        <a:xfrm>
          <a:off x="369015" y="978376"/>
          <a:ext cx="5166218" cy="866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271" tIns="0" rIns="195271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Arial" pitchFamily="34" charset="0"/>
              <a:cs typeface="Arial" pitchFamily="34" charset="0"/>
            </a:rPr>
            <a:t>1. Обеспечение эмоционального</a:t>
          </a:r>
          <a:br>
            <a:rPr lang="ru-RU" sz="2200" b="1" kern="1200" dirty="0">
              <a:latin typeface="Arial" pitchFamily="34" charset="0"/>
              <a:cs typeface="Arial" pitchFamily="34" charset="0"/>
            </a:rPr>
          </a:br>
          <a:r>
            <a:rPr lang="ru-RU" sz="2200" b="1" kern="1200" dirty="0">
              <a:latin typeface="Arial" pitchFamily="34" charset="0"/>
              <a:cs typeface="Arial" pitchFamily="34" charset="0"/>
            </a:rPr>
            <a:t>    благополучия через:</a:t>
          </a:r>
        </a:p>
      </dsp:txBody>
      <dsp:txXfrm>
        <a:off x="411317" y="1020678"/>
        <a:ext cx="5081614" cy="78195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91CA5-DA69-4EBE-9034-59CEA34E6D35}">
      <dsp:nvSpPr>
        <dsp:cNvPr id="0" name=""/>
        <dsp:cNvSpPr/>
      </dsp:nvSpPr>
      <dsp:spPr>
        <a:xfrm>
          <a:off x="0" y="1112790"/>
          <a:ext cx="7596336" cy="318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9560" tIns="479044" rIns="589560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latin typeface="Arial" pitchFamily="34" charset="0"/>
              <a:cs typeface="Arial" pitchFamily="34" charset="0"/>
            </a:rPr>
            <a:t>создание условий для свободного выбора детьми деятельности и участников совместной деятельности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latin typeface="Arial" pitchFamily="34" charset="0"/>
              <a:cs typeface="Arial" pitchFamily="34" charset="0"/>
            </a:rPr>
            <a:t>создание условий для принятия детьми решений, выражения своих чувств и мыслей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 err="1">
              <a:latin typeface="Arial" pitchFamily="34" charset="0"/>
              <a:cs typeface="Arial" pitchFamily="34" charset="0"/>
            </a:rPr>
            <a:t>недирективную</a:t>
          </a:r>
          <a:r>
            <a:rPr lang="ru-RU" sz="2300" kern="1200" dirty="0">
              <a:latin typeface="Arial" pitchFamily="34" charset="0"/>
              <a:cs typeface="Arial" pitchFamily="34" charset="0"/>
            </a:rPr>
            <a:t> помощь детям, поддержку детской инициативы и самостоятельности</a:t>
          </a:r>
          <a:br>
            <a:rPr lang="ru-RU" sz="2300" kern="1200" dirty="0">
              <a:latin typeface="Arial" pitchFamily="34" charset="0"/>
              <a:cs typeface="Arial" pitchFamily="34" charset="0"/>
            </a:rPr>
          </a:br>
          <a:r>
            <a:rPr lang="ru-RU" sz="2300" kern="1200" dirty="0">
              <a:latin typeface="Arial" pitchFamily="34" charset="0"/>
              <a:cs typeface="Arial" pitchFamily="34" charset="0"/>
            </a:rPr>
            <a:t>в разных видах деятельности</a:t>
          </a:r>
        </a:p>
      </dsp:txBody>
      <dsp:txXfrm>
        <a:off x="0" y="1112790"/>
        <a:ext cx="7596336" cy="3187800"/>
      </dsp:txXfrm>
    </dsp:sp>
    <dsp:sp modelId="{E4F598EC-14B3-4BA9-8BDB-C58609655542}">
      <dsp:nvSpPr>
        <dsp:cNvPr id="0" name=""/>
        <dsp:cNvSpPr/>
      </dsp:nvSpPr>
      <dsp:spPr>
        <a:xfrm>
          <a:off x="379816" y="524491"/>
          <a:ext cx="5317435" cy="9277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986" tIns="0" rIns="200986" bIns="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Arial" pitchFamily="34" charset="0"/>
              <a:cs typeface="Arial" pitchFamily="34" charset="0"/>
            </a:rPr>
            <a:t>2. Поддержка индивидуальности</a:t>
          </a:r>
          <a:br>
            <a:rPr lang="ru-RU" sz="2300" b="1" kern="1200" dirty="0">
              <a:latin typeface="Arial" pitchFamily="34" charset="0"/>
              <a:cs typeface="Arial" pitchFamily="34" charset="0"/>
            </a:rPr>
          </a:br>
          <a:r>
            <a:rPr lang="ru-RU" sz="2300" b="1" kern="1200" dirty="0">
              <a:latin typeface="Arial" pitchFamily="34" charset="0"/>
              <a:cs typeface="Arial" pitchFamily="34" charset="0"/>
            </a:rPr>
            <a:t>    и инициативы детей через:</a:t>
          </a:r>
        </a:p>
      </dsp:txBody>
      <dsp:txXfrm>
        <a:off x="425106" y="569781"/>
        <a:ext cx="5226855" cy="8371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A16E5-A404-4B75-B463-CD63F87FC585}">
      <dsp:nvSpPr>
        <dsp:cNvPr id="0" name=""/>
        <dsp:cNvSpPr/>
      </dsp:nvSpPr>
      <dsp:spPr>
        <a:xfrm>
          <a:off x="0" y="447378"/>
          <a:ext cx="7668344" cy="38075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5149" tIns="187452" rIns="595149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создание условий для позитивных, доброжелательных отношений между детьми, в том числе принадлежащими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к разным национально-культурным, религиозным общностям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и социальным слоям, а также имеющими различные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(в том числе ограниченные) возможности здоровья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развитие коммуникативных способностей детей, позволяющих разрешать конфликтные ситуации со сверстниками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развитие умения детей работать в группе сверстников</a:t>
          </a:r>
        </a:p>
      </dsp:txBody>
      <dsp:txXfrm>
        <a:off x="0" y="447378"/>
        <a:ext cx="7668344" cy="3807513"/>
      </dsp:txXfrm>
    </dsp:sp>
    <dsp:sp modelId="{66FA422C-3B6E-4EC5-9889-C82703941076}">
      <dsp:nvSpPr>
        <dsp:cNvPr id="0" name=""/>
        <dsp:cNvSpPr/>
      </dsp:nvSpPr>
      <dsp:spPr>
        <a:xfrm>
          <a:off x="383042" y="0"/>
          <a:ext cx="6773176" cy="927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892" tIns="0" rIns="20289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latin typeface="Arial" pitchFamily="34" charset="0"/>
              <a:cs typeface="Arial" pitchFamily="34" charset="0"/>
            </a:rPr>
            <a:t>3. Установление правил взаимодействия</a:t>
          </a:r>
          <a:br>
            <a:rPr lang="ru-RU" sz="2400" b="1" kern="1200" dirty="0">
              <a:latin typeface="Arial" pitchFamily="34" charset="0"/>
              <a:cs typeface="Arial" pitchFamily="34" charset="0"/>
            </a:rPr>
          </a:br>
          <a:r>
            <a:rPr lang="ru-RU" sz="2400" b="1" kern="1200" dirty="0">
              <a:latin typeface="Arial" pitchFamily="34" charset="0"/>
              <a:cs typeface="Arial" pitchFamily="34" charset="0"/>
            </a:rPr>
            <a:t>    в разных ситуациях:</a:t>
          </a:r>
        </a:p>
      </dsp:txBody>
      <dsp:txXfrm>
        <a:off x="428325" y="45283"/>
        <a:ext cx="6682610" cy="83705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6588E-0D6B-4890-B8CD-3D28DDE4CDE1}">
      <dsp:nvSpPr>
        <dsp:cNvPr id="0" name=""/>
        <dsp:cNvSpPr/>
      </dsp:nvSpPr>
      <dsp:spPr>
        <a:xfrm>
          <a:off x="0" y="1320272"/>
          <a:ext cx="7067128" cy="33778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488" tIns="999744" rIns="54848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создание условий для овладения культурными средствами деятельности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организацию видов деятельности, способствующих развитию мышления, речи, общения, воображения и детского творчества, личностного, физического и художественно – эстетического развития детей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поддержку спонтанной игры детей, её обогащение,  обеспечение игрового времени и пространства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оценку индивидуального развития детей</a:t>
          </a:r>
        </a:p>
      </dsp:txBody>
      <dsp:txXfrm>
        <a:off x="0" y="1320272"/>
        <a:ext cx="7067128" cy="3377861"/>
      </dsp:txXfrm>
    </dsp:sp>
    <dsp:sp modelId="{53D897D5-5585-4EC1-ACE3-1199B3CC0F78}">
      <dsp:nvSpPr>
        <dsp:cNvPr id="0" name=""/>
        <dsp:cNvSpPr/>
      </dsp:nvSpPr>
      <dsp:spPr>
        <a:xfrm>
          <a:off x="353356" y="6"/>
          <a:ext cx="6503312" cy="19944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984" tIns="0" rIns="186984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Arial" pitchFamily="34" charset="0"/>
              <a:cs typeface="Arial" pitchFamily="34" charset="0"/>
            </a:rPr>
            <a:t>4. Построение  вариативного развивающего</a:t>
          </a:r>
          <a:br>
            <a:rPr lang="ru-RU" sz="2200" b="1" kern="1200" dirty="0">
              <a:latin typeface="Arial" pitchFamily="34" charset="0"/>
              <a:cs typeface="Arial" pitchFamily="34" charset="0"/>
            </a:rPr>
          </a:br>
          <a:r>
            <a:rPr lang="ru-RU" sz="2200" b="1" kern="1200" dirty="0">
              <a:latin typeface="Arial" pitchFamily="34" charset="0"/>
              <a:cs typeface="Arial" pitchFamily="34" charset="0"/>
            </a:rPr>
            <a:t>    образования, ориентированного на зону</a:t>
          </a:r>
          <a:br>
            <a:rPr lang="ru-RU" sz="2200" b="1" kern="1200" dirty="0">
              <a:latin typeface="Arial" pitchFamily="34" charset="0"/>
              <a:cs typeface="Arial" pitchFamily="34" charset="0"/>
            </a:rPr>
          </a:br>
          <a:r>
            <a:rPr lang="ru-RU" sz="2200" b="1" kern="1200" dirty="0">
              <a:latin typeface="Arial" pitchFamily="34" charset="0"/>
              <a:cs typeface="Arial" pitchFamily="34" charset="0"/>
            </a:rPr>
            <a:t>    ближайшего развития каждого ребёнка, через:</a:t>
          </a:r>
        </a:p>
      </dsp:txBody>
      <dsp:txXfrm>
        <a:off x="450719" y="97369"/>
        <a:ext cx="6308586" cy="179976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A75A4-B335-4BE6-8784-F72F3DCED5BA}">
      <dsp:nvSpPr>
        <dsp:cNvPr id="0" name=""/>
        <dsp:cNvSpPr/>
      </dsp:nvSpPr>
      <dsp:spPr>
        <a:xfrm>
          <a:off x="0" y="0"/>
          <a:ext cx="7380312" cy="19266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Arial" pitchFamily="34" charset="0"/>
              <a:cs typeface="Arial" pitchFamily="34" charset="0"/>
            </a:rPr>
            <a:t>Для коррекционной работы с детьми с ОВЗ в группах комбинированной направленности должны создаваться условия в соответствии с перечнем и планом реализации </a:t>
          </a:r>
          <a:r>
            <a:rPr lang="ru-RU" sz="22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индивидуально ориентированных коррекционных мероприятий</a:t>
          </a:r>
        </a:p>
      </dsp:txBody>
      <dsp:txXfrm>
        <a:off x="94052" y="94052"/>
        <a:ext cx="7192208" cy="1738552"/>
      </dsp:txXfrm>
    </dsp:sp>
    <dsp:sp modelId="{95E8164F-0FC5-4B0A-B240-BAE9E037B574}">
      <dsp:nvSpPr>
        <dsp:cNvPr id="0" name=""/>
        <dsp:cNvSpPr/>
      </dsp:nvSpPr>
      <dsp:spPr>
        <a:xfrm>
          <a:off x="0" y="2369313"/>
          <a:ext cx="7380312" cy="21725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Arial" pitchFamily="34" charset="0"/>
              <a:cs typeface="Arial" pitchFamily="34" charset="0"/>
            </a:rPr>
            <a:t>Работа с детьми-инвалидами, осваивающими Программу, должна учитывать </a:t>
          </a:r>
          <a:r>
            <a:rPr lang="ru-RU" sz="22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индивидуальную программу реабилитации</a:t>
          </a:r>
          <a:r>
            <a:rPr lang="ru-RU" sz="2200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2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инвалида</a:t>
          </a:r>
        </a:p>
      </dsp:txBody>
      <dsp:txXfrm>
        <a:off x="106053" y="2475366"/>
        <a:ext cx="7168206" cy="196039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A75A4-B335-4BE6-8784-F72F3DCED5BA}">
      <dsp:nvSpPr>
        <dsp:cNvPr id="0" name=""/>
        <dsp:cNvSpPr/>
      </dsp:nvSpPr>
      <dsp:spPr>
        <a:xfrm>
          <a:off x="0" y="313243"/>
          <a:ext cx="8229600" cy="11004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Arial" pitchFamily="34" charset="0"/>
              <a:cs typeface="Arial" pitchFamily="34" charset="0"/>
            </a:rPr>
            <a:t>для предоставления информации о Программе семье и всем заинтересованным лицам, вовлечённым в образовательную деятельность, а также широкой общественности</a:t>
          </a:r>
        </a:p>
      </dsp:txBody>
      <dsp:txXfrm>
        <a:off x="53721" y="366964"/>
        <a:ext cx="8122158" cy="993044"/>
      </dsp:txXfrm>
    </dsp:sp>
    <dsp:sp modelId="{95E8164F-0FC5-4B0A-B240-BAE9E037B574}">
      <dsp:nvSpPr>
        <dsp:cNvPr id="0" name=""/>
        <dsp:cNvSpPr/>
      </dsp:nvSpPr>
      <dsp:spPr>
        <a:xfrm>
          <a:off x="0" y="1639650"/>
          <a:ext cx="8229600" cy="11051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Arial" pitchFamily="34" charset="0"/>
              <a:cs typeface="Arial" pitchFamily="34" charset="0"/>
            </a:rPr>
            <a:t>для взрослых по поиску и использованию материалов, обеспечивающих реализацию Программы, в том числе</a:t>
          </a:r>
          <a:br>
            <a:rPr lang="ru-RU" sz="2100" kern="1200" dirty="0">
              <a:latin typeface="Arial" pitchFamily="34" charset="0"/>
              <a:cs typeface="Arial" pitchFamily="34" charset="0"/>
            </a:rPr>
          </a:br>
          <a:r>
            <a:rPr lang="ru-RU" sz="2100" kern="1200" dirty="0">
              <a:latin typeface="Arial" pitchFamily="34" charset="0"/>
              <a:cs typeface="Arial" pitchFamily="34" charset="0"/>
            </a:rPr>
            <a:t>в информационной среде</a:t>
          </a:r>
        </a:p>
      </dsp:txBody>
      <dsp:txXfrm>
        <a:off x="53947" y="1693597"/>
        <a:ext cx="8121706" cy="997225"/>
      </dsp:txXfrm>
    </dsp:sp>
    <dsp:sp modelId="{5E8EE8BB-A1C3-4635-BBDA-F8084FD05C55}">
      <dsp:nvSpPr>
        <dsp:cNvPr id="0" name=""/>
        <dsp:cNvSpPr/>
      </dsp:nvSpPr>
      <dsp:spPr>
        <a:xfrm>
          <a:off x="0" y="2938735"/>
          <a:ext cx="8229600" cy="10766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latin typeface="Arial" pitchFamily="34" charset="0"/>
              <a:cs typeface="Arial" pitchFamily="34" charset="0"/>
            </a:rPr>
            <a:t>для обсуждения с родителями детей вопросов, связанных</a:t>
          </a:r>
          <a:br>
            <a:rPr lang="ru-RU" sz="2100" kern="1200" dirty="0">
              <a:latin typeface="Arial" pitchFamily="34" charset="0"/>
              <a:cs typeface="Arial" pitchFamily="34" charset="0"/>
            </a:rPr>
          </a:br>
          <a:r>
            <a:rPr lang="ru-RU" sz="2100" kern="1200" dirty="0">
              <a:latin typeface="Arial" pitchFamily="34" charset="0"/>
              <a:cs typeface="Arial" pitchFamily="34" charset="0"/>
            </a:rPr>
            <a:t>с реализацией Программы</a:t>
          </a:r>
        </a:p>
      </dsp:txBody>
      <dsp:txXfrm>
        <a:off x="52555" y="2991290"/>
        <a:ext cx="8124490" cy="971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234E9-32B2-4603-9345-EAC2CCC68311}">
      <dsp:nvSpPr>
        <dsp:cNvPr id="0" name=""/>
        <dsp:cNvSpPr/>
      </dsp:nvSpPr>
      <dsp:spPr>
        <a:xfrm>
          <a:off x="0" y="133"/>
          <a:ext cx="6779096" cy="9686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itchFamily="34" charset="0"/>
              <a:cs typeface="Arial" pitchFamily="34" charset="0"/>
            </a:rPr>
            <a:t>Социально – коммуникативное развитие</a:t>
          </a:r>
        </a:p>
      </dsp:txBody>
      <dsp:txXfrm>
        <a:off x="47287" y="47420"/>
        <a:ext cx="6684522" cy="874103"/>
      </dsp:txXfrm>
    </dsp:sp>
    <dsp:sp modelId="{45CFF9DE-50E9-494A-9527-E172E9EA87C7}">
      <dsp:nvSpPr>
        <dsp:cNvPr id="0" name=""/>
        <dsp:cNvSpPr/>
      </dsp:nvSpPr>
      <dsp:spPr>
        <a:xfrm>
          <a:off x="0" y="982058"/>
          <a:ext cx="6779096" cy="968677"/>
        </a:xfrm>
        <a:prstGeom prst="roundRect">
          <a:avLst/>
        </a:prstGeom>
        <a:solidFill>
          <a:schemeClr val="accent3">
            <a:hueOff val="-358351"/>
            <a:satOff val="295"/>
            <a:lumOff val="-24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itchFamily="34" charset="0"/>
              <a:cs typeface="Arial" pitchFamily="34" charset="0"/>
            </a:rPr>
            <a:t>Познавательное развитие</a:t>
          </a:r>
        </a:p>
      </dsp:txBody>
      <dsp:txXfrm>
        <a:off x="47287" y="1029345"/>
        <a:ext cx="6684522" cy="874103"/>
      </dsp:txXfrm>
    </dsp:sp>
    <dsp:sp modelId="{0A6A6963-B32E-40B7-A635-38314618755E}">
      <dsp:nvSpPr>
        <dsp:cNvPr id="0" name=""/>
        <dsp:cNvSpPr/>
      </dsp:nvSpPr>
      <dsp:spPr>
        <a:xfrm>
          <a:off x="0" y="1963983"/>
          <a:ext cx="6779096" cy="968677"/>
        </a:xfrm>
        <a:prstGeom prst="roundRect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itchFamily="34" charset="0"/>
              <a:cs typeface="Arial" pitchFamily="34" charset="0"/>
            </a:rPr>
            <a:t>Речевое развитие</a:t>
          </a:r>
        </a:p>
      </dsp:txBody>
      <dsp:txXfrm>
        <a:off x="47287" y="2011270"/>
        <a:ext cx="6684522" cy="874103"/>
      </dsp:txXfrm>
    </dsp:sp>
    <dsp:sp modelId="{546A7023-3E8D-40DC-A7B9-262E596755EF}">
      <dsp:nvSpPr>
        <dsp:cNvPr id="0" name=""/>
        <dsp:cNvSpPr/>
      </dsp:nvSpPr>
      <dsp:spPr>
        <a:xfrm>
          <a:off x="0" y="2945907"/>
          <a:ext cx="6779096" cy="968677"/>
        </a:xfrm>
        <a:prstGeom prst="roundRect">
          <a:avLst/>
        </a:prstGeom>
        <a:solidFill>
          <a:schemeClr val="accent3">
            <a:hueOff val="-1075052"/>
            <a:satOff val="885"/>
            <a:lumOff val="-73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itchFamily="34" charset="0"/>
              <a:cs typeface="Arial" pitchFamily="34" charset="0"/>
            </a:rPr>
            <a:t>Художественно – эстетическое развитие</a:t>
          </a:r>
        </a:p>
      </dsp:txBody>
      <dsp:txXfrm>
        <a:off x="47287" y="2993194"/>
        <a:ext cx="6684522" cy="874103"/>
      </dsp:txXfrm>
    </dsp:sp>
    <dsp:sp modelId="{905765B8-07BD-4E72-AA1F-AF51D5040DF2}">
      <dsp:nvSpPr>
        <dsp:cNvPr id="0" name=""/>
        <dsp:cNvSpPr/>
      </dsp:nvSpPr>
      <dsp:spPr>
        <a:xfrm>
          <a:off x="0" y="3927832"/>
          <a:ext cx="6779096" cy="968677"/>
        </a:xfrm>
        <a:prstGeom prst="round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Arial" pitchFamily="34" charset="0"/>
              <a:cs typeface="Arial" pitchFamily="34" charset="0"/>
            </a:rPr>
            <a:t>Физическое развитие</a:t>
          </a:r>
        </a:p>
      </dsp:txBody>
      <dsp:txXfrm>
        <a:off x="47287" y="3975119"/>
        <a:ext cx="6684522" cy="87410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A399D-84D1-4676-867E-C1C8244F7386}">
      <dsp:nvSpPr>
        <dsp:cNvPr id="0" name=""/>
        <dsp:cNvSpPr/>
      </dsp:nvSpPr>
      <dsp:spPr>
        <a:xfrm>
          <a:off x="524654" y="439456"/>
          <a:ext cx="5805949" cy="186295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1.</a:t>
          </a:r>
          <a:r>
            <a:rPr lang="ru-RU" sz="1800" b="1" kern="1200" dirty="0">
              <a:latin typeface="Arial" pitchFamily="34" charset="0"/>
              <a:cs typeface="Arial" pitchFamily="34" charset="0"/>
            </a:rPr>
            <a:t> Максимальную реализацию</a:t>
          </a:r>
          <a:br>
            <a:rPr lang="ru-RU" sz="1800" b="1" kern="1200" dirty="0"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latin typeface="Arial" pitchFamily="34" charset="0"/>
              <a:cs typeface="Arial" pitchFamily="34" charset="0"/>
            </a:rPr>
            <a:t>    образовательного потенциала</a:t>
          </a:r>
          <a:br>
            <a:rPr lang="ru-RU" sz="1800" b="1" kern="1200" dirty="0">
              <a:latin typeface="Arial" pitchFamily="34" charset="0"/>
              <a:cs typeface="Arial" pitchFamily="34" charset="0"/>
            </a:rPr>
          </a:br>
          <a:r>
            <a:rPr lang="ru-RU" sz="1800" b="1" kern="1200" dirty="0">
              <a:latin typeface="Arial" pitchFamily="34" charset="0"/>
              <a:cs typeface="Arial" pitchFamily="34" charset="0"/>
            </a:rPr>
            <a:t>    пространства:</a:t>
          </a:r>
        </a:p>
      </dsp:txBody>
      <dsp:txXfrm>
        <a:off x="524654" y="439456"/>
        <a:ext cx="5805949" cy="1241967"/>
      </dsp:txXfrm>
    </dsp:sp>
    <dsp:sp modelId="{654FAB1B-0069-4C38-90C6-0DC2A48235E5}">
      <dsp:nvSpPr>
        <dsp:cNvPr id="0" name=""/>
        <dsp:cNvSpPr/>
      </dsp:nvSpPr>
      <dsp:spPr>
        <a:xfrm>
          <a:off x="2763134" y="1592911"/>
          <a:ext cx="3707331" cy="2292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u="none" kern="1200" dirty="0">
              <a:latin typeface="Arial" pitchFamily="34" charset="0"/>
              <a:cs typeface="Arial" pitchFamily="34" charset="0"/>
            </a:rPr>
            <a:t>Организации</a:t>
          </a:r>
          <a:endParaRPr lang="ru-RU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Группы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территории, приспособленной</a:t>
          </a:r>
          <a:br>
            <a:rPr lang="ru-RU" sz="1800" kern="1200" dirty="0">
              <a:latin typeface="Arial" pitchFamily="34" charset="0"/>
              <a:cs typeface="Arial" pitchFamily="34" charset="0"/>
            </a:rPr>
          </a:br>
          <a:r>
            <a:rPr lang="ru-RU" sz="1800" kern="1200" dirty="0">
              <a:latin typeface="Arial" pitchFamily="34" charset="0"/>
              <a:cs typeface="Arial" pitchFamily="34" charset="0"/>
            </a:rPr>
            <a:t>для реализации Программы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материалов, оборудования</a:t>
          </a:r>
          <a:br>
            <a:rPr lang="ru-RU" sz="1800" kern="1200" dirty="0">
              <a:latin typeface="Arial" pitchFamily="34" charset="0"/>
              <a:cs typeface="Arial" pitchFamily="34" charset="0"/>
            </a:rPr>
          </a:br>
          <a:r>
            <a:rPr lang="ru-RU" sz="1800" kern="1200" dirty="0">
              <a:latin typeface="Arial" pitchFamily="34" charset="0"/>
              <a:cs typeface="Arial" pitchFamily="34" charset="0"/>
            </a:rPr>
            <a:t>и инвентаря </a:t>
          </a:r>
        </a:p>
      </dsp:txBody>
      <dsp:txXfrm>
        <a:off x="2830286" y="1660063"/>
        <a:ext cx="3573027" cy="215844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A399D-84D1-4676-867E-C1C8244F7386}">
      <dsp:nvSpPr>
        <dsp:cNvPr id="0" name=""/>
        <dsp:cNvSpPr/>
      </dsp:nvSpPr>
      <dsp:spPr>
        <a:xfrm>
          <a:off x="0" y="174593"/>
          <a:ext cx="5395092" cy="129600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2.</a:t>
          </a:r>
          <a:r>
            <a:rPr lang="ru-RU" sz="3000" b="1" kern="1200" dirty="0">
              <a:latin typeface="Arial" pitchFamily="34" charset="0"/>
              <a:cs typeface="Arial" pitchFamily="34" charset="0"/>
            </a:rPr>
            <a:t> Возможность:</a:t>
          </a:r>
        </a:p>
      </dsp:txBody>
      <dsp:txXfrm>
        <a:off x="0" y="174593"/>
        <a:ext cx="5395092" cy="864000"/>
      </dsp:txXfrm>
    </dsp:sp>
    <dsp:sp modelId="{654FAB1B-0069-4C38-90C6-0DC2A48235E5}">
      <dsp:nvSpPr>
        <dsp:cNvPr id="0" name=""/>
        <dsp:cNvSpPr/>
      </dsp:nvSpPr>
      <dsp:spPr>
        <a:xfrm>
          <a:off x="1105019" y="1038593"/>
          <a:ext cx="5395092" cy="313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u="none" kern="1200" dirty="0">
              <a:latin typeface="Arial" pitchFamily="34" charset="0"/>
              <a:cs typeface="Arial" pitchFamily="34" charset="0"/>
            </a:rPr>
            <a:t>общения и совместной деятельности </a:t>
          </a:r>
          <a:r>
            <a:rPr lang="ru-RU" sz="3000" kern="1200" dirty="0">
              <a:latin typeface="Arial" pitchFamily="34" charset="0"/>
              <a:cs typeface="Arial" pitchFamily="34" charset="0"/>
            </a:rPr>
            <a:t>детей (в том числе детей разного возраста) и взрослых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>
              <a:latin typeface="Arial" pitchFamily="34" charset="0"/>
              <a:cs typeface="Arial" pitchFamily="34" charset="0"/>
            </a:rPr>
            <a:t>двигательной активности</a:t>
          </a:r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>
              <a:latin typeface="Arial" pitchFamily="34" charset="0"/>
              <a:cs typeface="Arial" pitchFamily="34" charset="0"/>
            </a:rPr>
            <a:t>уединения</a:t>
          </a:r>
        </a:p>
      </dsp:txBody>
      <dsp:txXfrm>
        <a:off x="1196752" y="1130326"/>
        <a:ext cx="5211626" cy="294853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DC653-DF82-4A38-BBA9-F3A9A0CD1F97}">
      <dsp:nvSpPr>
        <dsp:cNvPr id="0" name=""/>
        <dsp:cNvSpPr/>
      </dsp:nvSpPr>
      <dsp:spPr>
        <a:xfrm>
          <a:off x="0" y="69669"/>
          <a:ext cx="5395092" cy="993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Arial" pitchFamily="34" charset="0"/>
              <a:cs typeface="Arial" pitchFamily="34" charset="0"/>
            </a:rPr>
            <a:t>реализацию различных ОП</a:t>
          </a:r>
        </a:p>
      </dsp:txBody>
      <dsp:txXfrm>
        <a:off x="0" y="69669"/>
        <a:ext cx="5395092" cy="662400"/>
      </dsp:txXfrm>
    </dsp:sp>
    <dsp:sp modelId="{3BF7FEE4-3D39-4D6E-8624-442E330778C5}">
      <dsp:nvSpPr>
        <dsp:cNvPr id="0" name=""/>
        <dsp:cNvSpPr/>
      </dsp:nvSpPr>
      <dsp:spPr>
        <a:xfrm>
          <a:off x="1105019" y="732069"/>
          <a:ext cx="5395092" cy="339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latin typeface="Arial" pitchFamily="34" charset="0"/>
              <a:cs typeface="Arial" pitchFamily="34" charset="0"/>
            </a:rPr>
            <a:t>необходимые условия в случае организации инклюзивного образования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latin typeface="Arial" pitchFamily="34" charset="0"/>
              <a:cs typeface="Arial" pitchFamily="34" charset="0"/>
            </a:rPr>
            <a:t>учёт национально-культурных, климатических условий, в которых осуществляется образовательная деятельность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latin typeface="Arial" pitchFamily="34" charset="0"/>
              <a:cs typeface="Arial" pitchFamily="34" charset="0"/>
            </a:rPr>
            <a:t>учёт возрастных особенностей детей </a:t>
          </a:r>
        </a:p>
      </dsp:txBody>
      <dsp:txXfrm>
        <a:off x="1204449" y="831499"/>
        <a:ext cx="5196232" cy="319594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0FCA1-A87D-46BF-82AB-FD6A72710297}">
      <dsp:nvSpPr>
        <dsp:cNvPr id="0" name=""/>
        <dsp:cNvSpPr/>
      </dsp:nvSpPr>
      <dsp:spPr>
        <a:xfrm>
          <a:off x="460" y="2470"/>
          <a:ext cx="1281856" cy="44790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latin typeface="Arial" pitchFamily="34" charset="0"/>
              <a:cs typeface="Arial" pitchFamily="34" charset="0"/>
            </a:rPr>
            <a:t>Соответ-ствует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возраст-ным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возможностям детей и </a:t>
          </a:r>
          <a:r>
            <a:rPr lang="ru-RU" sz="1800" kern="1200" dirty="0" err="1">
              <a:latin typeface="Arial" pitchFamily="34" charset="0"/>
              <a:cs typeface="Arial" pitchFamily="34" charset="0"/>
            </a:rPr>
            <a:t>содержа-нию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Программы</a:t>
          </a:r>
        </a:p>
      </dsp:txBody>
      <dsp:txXfrm>
        <a:off x="38004" y="40014"/>
        <a:ext cx="1206768" cy="4403988"/>
      </dsp:txXfrm>
    </dsp:sp>
    <dsp:sp modelId="{5242372A-208D-4A92-8EAB-209D747FE488}">
      <dsp:nvSpPr>
        <dsp:cNvPr id="0" name=""/>
        <dsp:cNvSpPr/>
      </dsp:nvSpPr>
      <dsp:spPr>
        <a:xfrm>
          <a:off x="1497038" y="2470"/>
          <a:ext cx="6732100" cy="972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Arial" pitchFamily="34" charset="0"/>
              <a:cs typeface="Arial" pitchFamily="34" charset="0"/>
            </a:rPr>
            <a:t>Включает оснащение:</a:t>
          </a:r>
        </a:p>
      </dsp:txBody>
      <dsp:txXfrm>
        <a:off x="1525533" y="30965"/>
        <a:ext cx="6675110" cy="915887"/>
      </dsp:txXfrm>
    </dsp:sp>
    <dsp:sp modelId="{CCC103D9-3DDC-4991-85A2-6B9FFDC718AC}">
      <dsp:nvSpPr>
        <dsp:cNvPr id="0" name=""/>
        <dsp:cNvSpPr/>
      </dsp:nvSpPr>
      <dsp:spPr>
        <a:xfrm>
          <a:off x="1500325" y="1085608"/>
          <a:ext cx="1280604" cy="3470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latin typeface="Arial" pitchFamily="34" charset="0"/>
              <a:cs typeface="Arial" pitchFamily="34" charset="0"/>
            </a:rPr>
            <a:t>Сред-ства</a:t>
          </a:r>
          <a:r>
            <a:rPr lang="ru-RU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>
              <a:latin typeface="Arial" pitchFamily="34" charset="0"/>
              <a:cs typeface="Arial" pitchFamily="34" charset="0"/>
            </a:rPr>
            <a:t>обуче-ния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(в т.ч.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техничес-кие</a:t>
          </a:r>
          <a:r>
            <a:rPr lang="ru-RU" sz="1600" kern="1200" dirty="0">
              <a:latin typeface="Arial" pitchFamily="34" charset="0"/>
              <a:cs typeface="Arial" pitchFamily="34" charset="0"/>
            </a:rPr>
            <a:t>)</a:t>
          </a:r>
        </a:p>
      </dsp:txBody>
      <dsp:txXfrm>
        <a:off x="1537833" y="1123116"/>
        <a:ext cx="1205588" cy="3395828"/>
      </dsp:txXfrm>
    </dsp:sp>
    <dsp:sp modelId="{CBF3B9EC-0AD7-478A-88CC-FD63CA4BF84E}">
      <dsp:nvSpPr>
        <dsp:cNvPr id="0" name=""/>
        <dsp:cNvSpPr/>
      </dsp:nvSpPr>
      <dsp:spPr>
        <a:xfrm>
          <a:off x="2888396" y="1085608"/>
          <a:ext cx="1280604" cy="3470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latin typeface="Arial" pitchFamily="34" charset="0"/>
              <a:cs typeface="Arial" pitchFamily="34" charset="0"/>
            </a:rPr>
            <a:t>Соответствую-щие</a:t>
          </a:r>
          <a:r>
            <a:rPr lang="ru-RU" sz="2000" b="1" kern="1200" dirty="0">
              <a:latin typeface="Arial" pitchFamily="34" charset="0"/>
              <a:cs typeface="Arial" pitchFamily="34" charset="0"/>
            </a:rPr>
            <a:t> материалы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Arial" pitchFamily="34" charset="0"/>
              <a:cs typeface="Arial" pitchFamily="34" charset="0"/>
            </a:rPr>
            <a:t>(в т.ч. </a:t>
          </a:r>
          <a:r>
            <a:rPr lang="ru-RU" sz="1600" b="1" kern="1200" dirty="0" err="1">
              <a:latin typeface="Arial" pitchFamily="34" charset="0"/>
              <a:cs typeface="Arial" pitchFamily="34" charset="0"/>
            </a:rPr>
            <a:t>расход-ные</a:t>
          </a:r>
          <a:r>
            <a:rPr lang="ru-RU" sz="1600" b="1" kern="1200" dirty="0">
              <a:latin typeface="Arial" pitchFamily="34" charset="0"/>
              <a:cs typeface="Arial" pitchFamily="34" charset="0"/>
            </a:rPr>
            <a:t>)</a:t>
          </a:r>
        </a:p>
      </dsp:txBody>
      <dsp:txXfrm>
        <a:off x="2925904" y="1123116"/>
        <a:ext cx="1205588" cy="3395828"/>
      </dsp:txXfrm>
    </dsp:sp>
    <dsp:sp modelId="{BC7487A7-BD79-4C55-9762-B45C5C0AB8FB}">
      <dsp:nvSpPr>
        <dsp:cNvPr id="0" name=""/>
        <dsp:cNvSpPr/>
      </dsp:nvSpPr>
      <dsp:spPr>
        <a:xfrm>
          <a:off x="4276467" y="1068354"/>
          <a:ext cx="3949385" cy="13371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itchFamily="34" charset="0"/>
              <a:cs typeface="Arial" pitchFamily="34" charset="0"/>
            </a:rPr>
            <a:t>Оборудование</a:t>
          </a:r>
          <a:br>
            <a:rPr lang="ru-RU" sz="2400" b="1" kern="1200" dirty="0">
              <a:latin typeface="Arial" pitchFamily="34" charset="0"/>
              <a:cs typeface="Arial" pitchFamily="34" charset="0"/>
            </a:rPr>
          </a:br>
          <a:r>
            <a:rPr lang="ru-RU" sz="2400" b="1" kern="1200" dirty="0">
              <a:latin typeface="Arial" pitchFamily="34" charset="0"/>
              <a:cs typeface="Arial" pitchFamily="34" charset="0"/>
            </a:rPr>
            <a:t>и инвентарь </a:t>
          </a:r>
        </a:p>
      </dsp:txBody>
      <dsp:txXfrm>
        <a:off x="4315631" y="1107518"/>
        <a:ext cx="3871057" cy="1258813"/>
      </dsp:txXfrm>
    </dsp:sp>
    <dsp:sp modelId="{811F8FF6-3A56-422E-B817-EA419C275B2E}">
      <dsp:nvSpPr>
        <dsp:cNvPr id="0" name=""/>
        <dsp:cNvSpPr/>
      </dsp:nvSpPr>
      <dsp:spPr>
        <a:xfrm>
          <a:off x="4280322" y="2591631"/>
          <a:ext cx="1278104" cy="2047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Arial" pitchFamily="34" charset="0"/>
              <a:cs typeface="Arial" pitchFamily="34" charset="0"/>
            </a:rPr>
            <a:t>игро-вой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4317756" y="2629065"/>
        <a:ext cx="1203236" cy="1972522"/>
      </dsp:txXfrm>
    </dsp:sp>
    <dsp:sp modelId="{E2F028F9-8AAB-43CA-B0B6-67526DB0D718}">
      <dsp:nvSpPr>
        <dsp:cNvPr id="0" name=""/>
        <dsp:cNvSpPr/>
      </dsp:nvSpPr>
      <dsp:spPr>
        <a:xfrm>
          <a:off x="5612107" y="2591631"/>
          <a:ext cx="1278104" cy="2047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>
              <a:latin typeface="Arial" pitchFamily="34" charset="0"/>
              <a:cs typeface="Arial" pitchFamily="34" charset="0"/>
            </a:rPr>
            <a:t>спор-тивный</a:t>
          </a:r>
          <a:endParaRPr lang="ru-RU" sz="2300" kern="1200" dirty="0">
            <a:latin typeface="Arial" pitchFamily="34" charset="0"/>
            <a:cs typeface="Arial" pitchFamily="34" charset="0"/>
          </a:endParaRPr>
        </a:p>
      </dsp:txBody>
      <dsp:txXfrm>
        <a:off x="5649541" y="2629065"/>
        <a:ext cx="1203236" cy="1972522"/>
      </dsp:txXfrm>
    </dsp:sp>
    <dsp:sp modelId="{9DAD3E19-4B87-4A27-8836-17218EBDB944}">
      <dsp:nvSpPr>
        <dsp:cNvPr id="0" name=""/>
        <dsp:cNvSpPr/>
      </dsp:nvSpPr>
      <dsp:spPr>
        <a:xfrm>
          <a:off x="6943892" y="2591631"/>
          <a:ext cx="1278104" cy="2047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оздоровительный</a:t>
          </a:r>
        </a:p>
      </dsp:txBody>
      <dsp:txXfrm>
        <a:off x="6981326" y="2629065"/>
        <a:ext cx="1203236" cy="197252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18776-8AC0-4698-9035-B993EFD38300}">
      <dsp:nvSpPr>
        <dsp:cNvPr id="0" name=""/>
        <dsp:cNvSpPr/>
      </dsp:nvSpPr>
      <dsp:spPr>
        <a:xfrm>
          <a:off x="5230" y="0"/>
          <a:ext cx="8224369" cy="815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Arial" pitchFamily="34" charset="0"/>
              <a:cs typeface="Arial" pitchFamily="34" charset="0"/>
            </a:rPr>
            <a:t>Образовательное пространство обеспечивает:</a:t>
          </a:r>
        </a:p>
      </dsp:txBody>
      <dsp:txXfrm>
        <a:off x="29107" y="23877"/>
        <a:ext cx="8176615" cy="767463"/>
      </dsp:txXfrm>
    </dsp:sp>
    <dsp:sp modelId="{F22E20D9-380B-4542-8F20-5EEF9C7B00AE}">
      <dsp:nvSpPr>
        <dsp:cNvPr id="0" name=""/>
        <dsp:cNvSpPr/>
      </dsp:nvSpPr>
      <dsp:spPr>
        <a:xfrm>
          <a:off x="10643" y="954534"/>
          <a:ext cx="5782649" cy="773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itchFamily="34" charset="0"/>
              <a:cs typeface="Arial" pitchFamily="34" charset="0"/>
            </a:rPr>
            <a:t>Активность</a:t>
          </a:r>
          <a:br>
            <a:rPr lang="ru-RU" sz="2400" b="1" kern="1200" dirty="0">
              <a:latin typeface="Arial" pitchFamily="34" charset="0"/>
              <a:cs typeface="Arial" pitchFamily="34" charset="0"/>
            </a:rPr>
          </a:br>
          <a:r>
            <a:rPr lang="ru-RU" sz="2000" b="1" kern="1200" dirty="0">
              <a:latin typeface="Arial" pitchFamily="34" charset="0"/>
              <a:cs typeface="Arial" pitchFamily="34" charset="0"/>
            </a:rPr>
            <a:t>(для всех категорий воспитанников)</a:t>
          </a:r>
          <a:r>
            <a:rPr lang="ru-RU" sz="2400" b="1" kern="1200" dirty="0">
              <a:latin typeface="Arial" pitchFamily="34" charset="0"/>
              <a:cs typeface="Arial" pitchFamily="34" charset="0"/>
            </a:rPr>
            <a:t>:</a:t>
          </a:r>
        </a:p>
      </dsp:txBody>
      <dsp:txXfrm>
        <a:off x="33306" y="977197"/>
        <a:ext cx="5737323" cy="728439"/>
      </dsp:txXfrm>
    </dsp:sp>
    <dsp:sp modelId="{2C193A6E-6BD2-4290-A04D-B73C4E5C36AF}">
      <dsp:nvSpPr>
        <dsp:cNvPr id="0" name=""/>
        <dsp:cNvSpPr/>
      </dsp:nvSpPr>
      <dsp:spPr>
        <a:xfrm>
          <a:off x="21920" y="1833528"/>
          <a:ext cx="1114569" cy="2703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Arial" pitchFamily="34" charset="0"/>
              <a:cs typeface="Arial" pitchFamily="34" charset="0"/>
            </a:rPr>
            <a:t>игро-вую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4565" y="1866173"/>
        <a:ext cx="1049279" cy="2637972"/>
      </dsp:txXfrm>
    </dsp:sp>
    <dsp:sp modelId="{5FA8FA50-23EE-4D83-860E-2FD516313B9A}">
      <dsp:nvSpPr>
        <dsp:cNvPr id="0" name=""/>
        <dsp:cNvSpPr/>
      </dsp:nvSpPr>
      <dsp:spPr>
        <a:xfrm>
          <a:off x="1183302" y="1833528"/>
          <a:ext cx="1114569" cy="2703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Arial" pitchFamily="34" charset="0"/>
              <a:cs typeface="Arial" pitchFamily="34" charset="0"/>
            </a:rPr>
            <a:t>позна-ватель-ную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215947" y="1866173"/>
        <a:ext cx="1049279" cy="2637972"/>
      </dsp:txXfrm>
    </dsp:sp>
    <dsp:sp modelId="{AEE42240-4B4D-40FE-B142-255499C6EAD0}">
      <dsp:nvSpPr>
        <dsp:cNvPr id="0" name=""/>
        <dsp:cNvSpPr/>
      </dsp:nvSpPr>
      <dsp:spPr>
        <a:xfrm>
          <a:off x="2344683" y="1833528"/>
          <a:ext cx="1114569" cy="2703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творческую</a:t>
          </a:r>
        </a:p>
      </dsp:txBody>
      <dsp:txXfrm>
        <a:off x="2377328" y="1866173"/>
        <a:ext cx="1049279" cy="2637972"/>
      </dsp:txXfrm>
    </dsp:sp>
    <dsp:sp modelId="{2197B9C5-0892-4005-BF97-D50ECC879E42}">
      <dsp:nvSpPr>
        <dsp:cNvPr id="0" name=""/>
        <dsp:cNvSpPr/>
      </dsp:nvSpPr>
      <dsp:spPr>
        <a:xfrm>
          <a:off x="3506064" y="1833528"/>
          <a:ext cx="1114569" cy="2703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latin typeface="Arial" pitchFamily="34" charset="0"/>
              <a:cs typeface="Arial" pitchFamily="34" charset="0"/>
            </a:rPr>
            <a:t>иссле-довательскую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( + </a:t>
          </a:r>
          <a:r>
            <a:rPr lang="ru-RU" sz="1400" kern="1200" dirty="0" err="1">
              <a:latin typeface="Arial" pitchFamily="34" charset="0"/>
              <a:cs typeface="Arial" pitchFamily="34" charset="0"/>
            </a:rPr>
            <a:t>экспери-ментирование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 с </a:t>
          </a:r>
          <a:r>
            <a:rPr lang="ru-RU" sz="1400" kern="1200" dirty="0" err="1">
              <a:latin typeface="Arial" pitchFamily="34" charset="0"/>
              <a:cs typeface="Arial" pitchFamily="34" charset="0"/>
            </a:rPr>
            <a:t>дос-тупными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 материалами, в т.ч. с песком и водой)</a:t>
          </a:r>
        </a:p>
      </dsp:txBody>
      <dsp:txXfrm>
        <a:off x="3538709" y="1866173"/>
        <a:ext cx="1049279" cy="2637972"/>
      </dsp:txXfrm>
    </dsp:sp>
    <dsp:sp modelId="{7758B1D5-3691-471C-8726-CD9E415A4BCE}">
      <dsp:nvSpPr>
        <dsp:cNvPr id="0" name=""/>
        <dsp:cNvSpPr/>
      </dsp:nvSpPr>
      <dsp:spPr>
        <a:xfrm>
          <a:off x="4667445" y="1833528"/>
          <a:ext cx="1114569" cy="2703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двигательную 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(в т.ч. развитие крупной и мелкой моторики, участие в </a:t>
          </a:r>
          <a:r>
            <a:rPr lang="ru-RU" sz="1400" kern="1200" dirty="0" err="1">
              <a:latin typeface="Arial" pitchFamily="34" charset="0"/>
              <a:cs typeface="Arial" pitchFamily="34" charset="0"/>
            </a:rPr>
            <a:t>подвиж-ных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 играх и </a:t>
          </a:r>
          <a:r>
            <a:rPr lang="ru-RU" sz="1400" kern="1200" dirty="0" err="1">
              <a:latin typeface="Arial" pitchFamily="34" charset="0"/>
              <a:cs typeface="Arial" pitchFamily="34" charset="0"/>
            </a:rPr>
            <a:t>соревно-ваниях</a:t>
          </a:r>
          <a:r>
            <a:rPr lang="ru-RU" sz="1400" kern="1200" dirty="0">
              <a:latin typeface="Arial" pitchFamily="34" charset="0"/>
              <a:cs typeface="Arial" pitchFamily="34" charset="0"/>
            </a:rPr>
            <a:t>)</a:t>
          </a:r>
        </a:p>
      </dsp:txBody>
      <dsp:txXfrm>
        <a:off x="4700090" y="1866173"/>
        <a:ext cx="1049279" cy="2637972"/>
      </dsp:txXfrm>
    </dsp:sp>
    <dsp:sp modelId="{C6184971-2AFD-4876-AC66-47C159AF2D21}">
      <dsp:nvSpPr>
        <dsp:cNvPr id="0" name=""/>
        <dsp:cNvSpPr/>
      </dsp:nvSpPr>
      <dsp:spPr>
        <a:xfrm>
          <a:off x="5887190" y="951510"/>
          <a:ext cx="1118933" cy="4017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" pitchFamily="34" charset="0"/>
              <a:cs typeface="Arial" pitchFamily="34" charset="0"/>
            </a:rPr>
            <a:t>Эмоциональное </a:t>
          </a:r>
          <a:r>
            <a:rPr lang="ru-RU" sz="2000" b="1" kern="1200" dirty="0" err="1">
              <a:latin typeface="Arial" pitchFamily="34" charset="0"/>
              <a:cs typeface="Arial" pitchFamily="34" charset="0"/>
            </a:rPr>
            <a:t>благо-полу-чие</a:t>
          </a:r>
          <a:r>
            <a:rPr lang="ru-RU" sz="2000" b="1" kern="1200" dirty="0">
              <a:latin typeface="Arial" pitchFamily="34" charset="0"/>
              <a:cs typeface="Arial" pitchFamily="34" charset="0"/>
            </a:rPr>
            <a:t> </a:t>
          </a:r>
          <a:br>
            <a:rPr lang="ru-RU" sz="2000" b="1" kern="1200" dirty="0">
              <a:latin typeface="Arial" pitchFamily="34" charset="0"/>
              <a:cs typeface="Arial" pitchFamily="34" charset="0"/>
            </a:rPr>
          </a:br>
          <a:r>
            <a:rPr lang="ru-RU" sz="1600" b="0" kern="1200" dirty="0">
              <a:latin typeface="Arial" pitchFamily="34" charset="0"/>
              <a:cs typeface="Arial" pitchFamily="34" charset="0"/>
            </a:rPr>
            <a:t>во </a:t>
          </a:r>
          <a:r>
            <a:rPr lang="ru-RU" sz="1600" b="0" kern="1200" dirty="0" err="1">
              <a:latin typeface="Arial" pitchFamily="34" charset="0"/>
              <a:cs typeface="Arial" pitchFamily="34" charset="0"/>
            </a:rPr>
            <a:t>взаи-модейст-вии</a:t>
          </a:r>
          <a:r>
            <a:rPr lang="ru-RU" sz="1600" b="0" kern="1200" dirty="0">
              <a:latin typeface="Arial" pitchFamily="34" charset="0"/>
              <a:cs typeface="Arial" pitchFamily="34" charset="0"/>
            </a:rPr>
            <a:t> с </a:t>
          </a:r>
          <a:r>
            <a:rPr lang="ru-RU" sz="1600" b="0" kern="1200" dirty="0" err="1">
              <a:latin typeface="Arial" pitchFamily="34" charset="0"/>
              <a:cs typeface="Arial" pitchFamily="34" charset="0"/>
            </a:rPr>
            <a:t>предметно-прос-транст-венным</a:t>
          </a:r>
          <a:r>
            <a:rPr lang="ru-RU" sz="1600" b="0" kern="1200" dirty="0">
              <a:latin typeface="Arial" pitchFamily="34" charset="0"/>
              <a:cs typeface="Arial" pitchFamily="34" charset="0"/>
            </a:rPr>
            <a:t> окружением</a:t>
          </a:r>
        </a:p>
      </dsp:txBody>
      <dsp:txXfrm>
        <a:off x="5919962" y="984282"/>
        <a:ext cx="1053389" cy="3951816"/>
      </dsp:txXfrm>
    </dsp:sp>
    <dsp:sp modelId="{BD4EBAB8-609C-4A38-ACDF-C4F809AEE2F8}">
      <dsp:nvSpPr>
        <dsp:cNvPr id="0" name=""/>
        <dsp:cNvSpPr/>
      </dsp:nvSpPr>
      <dsp:spPr>
        <a:xfrm>
          <a:off x="7100023" y="951510"/>
          <a:ext cx="1118933" cy="4017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latin typeface="Arial" pitchFamily="34" charset="0"/>
              <a:cs typeface="Arial" pitchFamily="34" charset="0"/>
            </a:rPr>
            <a:t>Воз-мож-ность</a:t>
          </a:r>
          <a:r>
            <a:rPr lang="ru-RU" sz="2000" b="1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>
              <a:latin typeface="Arial" pitchFamily="34" charset="0"/>
              <a:cs typeface="Arial" pitchFamily="34" charset="0"/>
            </a:rPr>
            <a:t>само-выра-жения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7132795" y="984282"/>
        <a:ext cx="1053389" cy="395181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D9B58-FE38-4417-95DE-EEA75B936EE2}">
      <dsp:nvSpPr>
        <dsp:cNvPr id="0" name=""/>
        <dsp:cNvSpPr/>
      </dsp:nvSpPr>
      <dsp:spPr>
        <a:xfrm>
          <a:off x="708606" y="404202"/>
          <a:ext cx="6812387" cy="21602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u="sng" kern="1200" dirty="0">
              <a:latin typeface="Arial" pitchFamily="34" charset="0"/>
              <a:cs typeface="Arial" pitchFamily="34" charset="0"/>
            </a:rPr>
            <a:t>Возможность изменений</a:t>
          </a:r>
          <a:br>
            <a:rPr lang="ru-RU" sz="3200" b="0" u="sng" kern="1200" dirty="0">
              <a:latin typeface="Arial" pitchFamily="34" charset="0"/>
              <a:cs typeface="Arial" pitchFamily="34" charset="0"/>
            </a:rPr>
          </a:br>
          <a:r>
            <a:rPr lang="ru-RU" sz="3200" kern="1200" dirty="0">
              <a:latin typeface="Arial" pitchFamily="34" charset="0"/>
              <a:cs typeface="Arial" pitchFamily="34" charset="0"/>
            </a:rPr>
            <a:t>предметно-пространственной среды</a:t>
          </a:r>
          <a:br>
            <a:rPr lang="ru-RU" sz="3200" kern="1200" dirty="0">
              <a:latin typeface="Arial" pitchFamily="34" charset="0"/>
              <a:cs typeface="Arial" pitchFamily="34" charset="0"/>
            </a:rPr>
          </a:br>
          <a:r>
            <a:rPr lang="ru-RU" sz="3200" kern="1200" dirty="0">
              <a:latin typeface="Arial" pitchFamily="34" charset="0"/>
              <a:cs typeface="Arial" pitchFamily="34" charset="0"/>
            </a:rPr>
            <a:t>в зависимости от образовательной ситуации, в том числе от меняющихся интересов и возможностей детей</a:t>
          </a:r>
        </a:p>
      </dsp:txBody>
      <dsp:txXfrm>
        <a:off x="771877" y="467473"/>
        <a:ext cx="6685845" cy="203370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59B51-3BBE-42D0-AB45-955EBC679CDE}">
      <dsp:nvSpPr>
        <dsp:cNvPr id="0" name=""/>
        <dsp:cNvSpPr/>
      </dsp:nvSpPr>
      <dsp:spPr>
        <a:xfrm>
          <a:off x="3037" y="2361"/>
          <a:ext cx="8223524" cy="9237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latin typeface="Arial" pitchFamily="34" charset="0"/>
              <a:cs typeface="Arial" pitchFamily="34" charset="0"/>
            </a:rPr>
            <a:t>Отсутствие жёстко закреплённых способов употребления предметов</a:t>
          </a:r>
        </a:p>
      </dsp:txBody>
      <dsp:txXfrm>
        <a:off x="30093" y="29417"/>
        <a:ext cx="8169412" cy="869632"/>
      </dsp:txXfrm>
    </dsp:sp>
    <dsp:sp modelId="{1AAE20B9-56C3-4B5B-A21F-A7E371F400CA}">
      <dsp:nvSpPr>
        <dsp:cNvPr id="0" name=""/>
        <dsp:cNvSpPr/>
      </dsp:nvSpPr>
      <dsp:spPr>
        <a:xfrm>
          <a:off x="11064" y="1026984"/>
          <a:ext cx="3938325" cy="33619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Arial" pitchFamily="34" charset="0"/>
              <a:cs typeface="Arial" pitchFamily="34" charset="0"/>
            </a:rPr>
            <a:t>Возможность разнообразного использования</a:t>
          </a:r>
          <a:br>
            <a:rPr lang="ru-RU" sz="2100" b="1" kern="1200" dirty="0">
              <a:latin typeface="Arial" pitchFamily="34" charset="0"/>
              <a:cs typeface="Arial" pitchFamily="34" charset="0"/>
            </a:rPr>
          </a:br>
          <a:r>
            <a:rPr lang="ru-RU" sz="2100" kern="1200" dirty="0">
              <a:latin typeface="Arial" pitchFamily="34" charset="0"/>
              <a:cs typeface="Arial" pitchFamily="34" charset="0"/>
            </a:rPr>
            <a:t>различных составляющих предметной среды (детской мебели, матов, мягких модулей, ширм</a:t>
          </a:r>
          <a:br>
            <a:rPr lang="ru-RU" sz="2100" kern="1200" dirty="0">
              <a:latin typeface="Arial" pitchFamily="34" charset="0"/>
              <a:cs typeface="Arial" pitchFamily="34" charset="0"/>
            </a:rPr>
          </a:br>
          <a:r>
            <a:rPr lang="ru-RU" sz="2100" kern="1200" dirty="0">
              <a:latin typeface="Arial" pitchFamily="34" charset="0"/>
              <a:cs typeface="Arial" pitchFamily="34" charset="0"/>
            </a:rPr>
            <a:t>и т. д.)</a:t>
          </a:r>
        </a:p>
      </dsp:txBody>
      <dsp:txXfrm>
        <a:off x="109533" y="1125453"/>
        <a:ext cx="3741387" cy="3165048"/>
      </dsp:txXfrm>
    </dsp:sp>
    <dsp:sp modelId="{85CDB6F8-419A-4DC0-AF54-81D5977FE6D2}">
      <dsp:nvSpPr>
        <dsp:cNvPr id="0" name=""/>
        <dsp:cNvSpPr/>
      </dsp:nvSpPr>
      <dsp:spPr>
        <a:xfrm>
          <a:off x="4280209" y="1026984"/>
          <a:ext cx="3938325" cy="33619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Arial" pitchFamily="34" charset="0"/>
              <a:cs typeface="Arial" pitchFamily="34" charset="0"/>
            </a:rPr>
            <a:t>Наличие</a:t>
          </a:r>
          <a:r>
            <a:rPr lang="ru-RU" sz="21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100" b="1" kern="1200" dirty="0">
              <a:latin typeface="Arial" pitchFamily="34" charset="0"/>
              <a:cs typeface="Arial" pitchFamily="34" charset="0"/>
            </a:rPr>
            <a:t>полифункциональных предметов</a:t>
          </a:r>
          <a:br>
            <a:rPr lang="ru-RU" sz="2100" b="1" kern="1200" dirty="0">
              <a:latin typeface="Arial" pitchFamily="34" charset="0"/>
              <a:cs typeface="Arial" pitchFamily="34" charset="0"/>
            </a:rPr>
          </a:br>
          <a:r>
            <a:rPr lang="ru-RU" sz="2100" kern="1200" dirty="0">
              <a:latin typeface="Arial" pitchFamily="34" charset="0"/>
              <a:cs typeface="Arial" pitchFamily="34" charset="0"/>
            </a:rPr>
            <a:t>(в т.ч. природных материалов, пригодных</a:t>
          </a:r>
          <a:br>
            <a:rPr lang="ru-RU" sz="2100" kern="1200" dirty="0">
              <a:latin typeface="Arial" pitchFamily="34" charset="0"/>
              <a:cs typeface="Arial" pitchFamily="34" charset="0"/>
            </a:rPr>
          </a:br>
          <a:r>
            <a:rPr lang="ru-RU" sz="2100" kern="1200" dirty="0">
              <a:latin typeface="Arial" pitchFamily="34" charset="0"/>
              <a:cs typeface="Arial" pitchFamily="34" charset="0"/>
            </a:rPr>
            <a:t>для использования в разных видах детской активности, </a:t>
          </a:r>
          <a:br>
            <a:rPr lang="ru-RU" sz="2100" kern="1200" dirty="0">
              <a:latin typeface="Arial" pitchFamily="34" charset="0"/>
              <a:cs typeface="Arial" pitchFamily="34" charset="0"/>
            </a:rPr>
          </a:br>
          <a:r>
            <a:rPr lang="ru-RU" sz="2100" kern="1200" dirty="0">
              <a:latin typeface="Arial" pitchFamily="34" charset="0"/>
              <a:cs typeface="Arial" pitchFamily="34" charset="0"/>
            </a:rPr>
            <a:t>в т.ч. в качестве предметов-заместителей в детской игре)</a:t>
          </a:r>
        </a:p>
      </dsp:txBody>
      <dsp:txXfrm>
        <a:off x="4378678" y="1125453"/>
        <a:ext cx="3741387" cy="316504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B84BB-48FB-42E4-B556-494CE6943941}">
      <dsp:nvSpPr>
        <dsp:cNvPr id="0" name=""/>
        <dsp:cNvSpPr/>
      </dsp:nvSpPr>
      <dsp:spPr>
        <a:xfrm>
          <a:off x="238634" y="1819"/>
          <a:ext cx="4020037" cy="9551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itchFamily="34" charset="0"/>
              <a:cs typeface="Arial" pitchFamily="34" charset="0"/>
            </a:rPr>
            <a:t>Наличие различных пространств</a:t>
          </a:r>
        </a:p>
      </dsp:txBody>
      <dsp:txXfrm>
        <a:off x="266610" y="29795"/>
        <a:ext cx="3964085" cy="899216"/>
      </dsp:txXfrm>
    </dsp:sp>
    <dsp:sp modelId="{838C3653-D554-4027-B6F5-0491B3522E27}">
      <dsp:nvSpPr>
        <dsp:cNvPr id="0" name=""/>
        <dsp:cNvSpPr/>
      </dsp:nvSpPr>
      <dsp:spPr>
        <a:xfrm>
          <a:off x="246925" y="1041120"/>
          <a:ext cx="1255724" cy="33680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для игры</a:t>
          </a:r>
        </a:p>
      </dsp:txBody>
      <dsp:txXfrm>
        <a:off x="283704" y="1077899"/>
        <a:ext cx="1182166" cy="3294483"/>
      </dsp:txXfrm>
    </dsp:sp>
    <dsp:sp modelId="{4E55E990-B889-4874-8FD1-54C43A94466E}">
      <dsp:nvSpPr>
        <dsp:cNvPr id="0" name=""/>
        <dsp:cNvSpPr/>
      </dsp:nvSpPr>
      <dsp:spPr>
        <a:xfrm>
          <a:off x="1625157" y="1041120"/>
          <a:ext cx="1255724" cy="33680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для </a:t>
          </a:r>
          <a:r>
            <a:rPr lang="ru-RU" sz="2000" kern="1200" dirty="0" err="1">
              <a:latin typeface="Arial" pitchFamily="34" charset="0"/>
              <a:cs typeface="Arial" pitchFamily="34" charset="0"/>
            </a:rPr>
            <a:t>конст-руирования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661936" y="1077899"/>
        <a:ext cx="1182166" cy="3294483"/>
      </dsp:txXfrm>
    </dsp:sp>
    <dsp:sp modelId="{F4CA098F-AEAC-4EC1-879B-D87AB7C57F86}">
      <dsp:nvSpPr>
        <dsp:cNvPr id="0" name=""/>
        <dsp:cNvSpPr/>
      </dsp:nvSpPr>
      <dsp:spPr>
        <a:xfrm>
          <a:off x="3003390" y="1041120"/>
          <a:ext cx="1255724" cy="33680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для </a:t>
          </a:r>
          <a:r>
            <a:rPr lang="ru-RU" sz="2000" kern="1200" dirty="0" err="1">
              <a:latin typeface="Arial" pitchFamily="34" charset="0"/>
              <a:cs typeface="Arial" pitchFamily="34" charset="0"/>
            </a:rPr>
            <a:t>уедине-ния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и пр.</a:t>
          </a:r>
        </a:p>
      </dsp:txBody>
      <dsp:txXfrm>
        <a:off x="3040169" y="1077899"/>
        <a:ext cx="1182166" cy="3294483"/>
      </dsp:txXfrm>
    </dsp:sp>
    <dsp:sp modelId="{51513E46-45CD-48D9-B7C5-19F745337F4B}">
      <dsp:nvSpPr>
        <dsp:cNvPr id="0" name=""/>
        <dsp:cNvSpPr/>
      </dsp:nvSpPr>
      <dsp:spPr>
        <a:xfrm>
          <a:off x="4400512" y="649"/>
          <a:ext cx="1648591" cy="44179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Arial" pitchFamily="34" charset="0"/>
              <a:cs typeface="Arial" pitchFamily="34" charset="0"/>
            </a:rPr>
            <a:t>Наличие разнообразных </a:t>
          </a:r>
          <a:r>
            <a:rPr lang="ru-RU" sz="2000" b="0" kern="1200" dirty="0" err="1">
              <a:latin typeface="Arial" pitchFamily="34" charset="0"/>
              <a:cs typeface="Arial" pitchFamily="34" charset="0"/>
            </a:rPr>
            <a:t>материа-лов</a:t>
          </a:r>
          <a:r>
            <a:rPr lang="ru-RU" sz="2000" b="0" kern="1200" dirty="0">
              <a:latin typeface="Arial" pitchFamily="34" charset="0"/>
              <a:cs typeface="Arial" pitchFamily="34" charset="0"/>
            </a:rPr>
            <a:t>, игр, игрушек и </a:t>
          </a:r>
          <a:r>
            <a:rPr lang="ru-RU" sz="2000" b="0" kern="1200" dirty="0" err="1">
              <a:latin typeface="Arial" pitchFamily="34" charset="0"/>
              <a:cs typeface="Arial" pitchFamily="34" charset="0"/>
            </a:rPr>
            <a:t>оборудова-ния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, </a:t>
          </a:r>
          <a:r>
            <a:rPr lang="ru-RU" sz="2000" kern="1200" dirty="0" err="1">
              <a:latin typeface="Arial" pitchFamily="34" charset="0"/>
              <a:cs typeface="Arial" pitchFamily="34" charset="0"/>
            </a:rPr>
            <a:t>обеспечи-вающих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000" b="0" u="sng" kern="1200" dirty="0">
              <a:latin typeface="Arial" pitchFamily="34" charset="0"/>
              <a:cs typeface="Arial" pitchFamily="34" charset="0"/>
            </a:rPr>
            <a:t>свободный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 выбор детей</a:t>
          </a:r>
        </a:p>
      </dsp:txBody>
      <dsp:txXfrm>
        <a:off x="4448798" y="48935"/>
        <a:ext cx="1552019" cy="4321399"/>
      </dsp:txXfrm>
    </dsp:sp>
    <dsp:sp modelId="{397D4CE6-BA33-4B42-B70A-E6CAAD9E05D3}">
      <dsp:nvSpPr>
        <dsp:cNvPr id="0" name=""/>
        <dsp:cNvSpPr/>
      </dsp:nvSpPr>
      <dsp:spPr>
        <a:xfrm>
          <a:off x="6162041" y="649"/>
          <a:ext cx="2229759" cy="44179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Периодическая сменяемость игрового материала, появление новых предметов, стимулирующих игровую, двигательную, познавательную и </a:t>
          </a:r>
          <a:r>
            <a:rPr lang="ru-RU" sz="2000" kern="1200" dirty="0" err="1">
              <a:latin typeface="Arial" pitchFamily="34" charset="0"/>
              <a:cs typeface="Arial" pitchFamily="34" charset="0"/>
            </a:rPr>
            <a:t>исследователь-скую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 активность детей</a:t>
          </a:r>
        </a:p>
      </dsp:txBody>
      <dsp:txXfrm>
        <a:off x="6227348" y="65956"/>
        <a:ext cx="2099145" cy="428735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40D1F-8EC9-4E28-906B-21ADE3577463}">
      <dsp:nvSpPr>
        <dsp:cNvPr id="0" name=""/>
        <dsp:cNvSpPr/>
      </dsp:nvSpPr>
      <dsp:spPr>
        <a:xfrm>
          <a:off x="6091" y="0"/>
          <a:ext cx="2463254" cy="432511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>
              <a:latin typeface="Arial" pitchFamily="34" charset="0"/>
              <a:cs typeface="Arial" pitchFamily="34" charset="0"/>
            </a:rPr>
            <a:t>Доступность всех помещений</a:t>
          </a:r>
          <a:r>
            <a:rPr lang="ru-RU" sz="2000" u="none" kern="1200" dirty="0">
              <a:latin typeface="Arial" pitchFamily="34" charset="0"/>
              <a:cs typeface="Arial" pitchFamily="34" charset="0"/>
            </a:rPr>
            <a:t>,</a:t>
          </a:r>
          <a:br>
            <a:rPr lang="ru-RU" sz="2000" u="none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где осуществляется образовательная деятельность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для воспитанников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(в том числе детей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с ОВЗ и детей-инвалидов)</a:t>
          </a:r>
        </a:p>
      </dsp:txBody>
      <dsp:txXfrm>
        <a:off x="78237" y="72146"/>
        <a:ext cx="2318962" cy="4180820"/>
      </dsp:txXfrm>
    </dsp:sp>
    <dsp:sp modelId="{33EA75DF-D3FA-4CE6-AE33-105A0AC90C76}">
      <dsp:nvSpPr>
        <dsp:cNvPr id="0" name=""/>
        <dsp:cNvSpPr/>
      </dsp:nvSpPr>
      <dsp:spPr>
        <a:xfrm>
          <a:off x="2883172" y="0"/>
          <a:ext cx="2463254" cy="432511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>
              <a:latin typeface="Arial" pitchFamily="34" charset="0"/>
              <a:cs typeface="Arial" pitchFamily="34" charset="0"/>
            </a:rPr>
            <a:t>Свободный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2000" u="sng" kern="1200" dirty="0">
              <a:latin typeface="Arial" pitchFamily="34" charset="0"/>
              <a:cs typeface="Arial" pitchFamily="34" charset="0"/>
            </a:rPr>
            <a:t>доступ к играм, игрушкам, материалам, пособиям</a:t>
          </a:r>
          <a:r>
            <a:rPr lang="ru-RU" sz="2000" kern="1200" dirty="0">
              <a:latin typeface="Arial" pitchFamily="34" charset="0"/>
              <a:cs typeface="Arial" pitchFamily="34" charset="0"/>
            </a:rPr>
            <a:t>, обеспечивающим все основные виды детской активности воспитанников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(в том числе детей с ОВЗ и детей-инвалидов)</a:t>
          </a:r>
        </a:p>
      </dsp:txBody>
      <dsp:txXfrm>
        <a:off x="2955318" y="72146"/>
        <a:ext cx="2318962" cy="4180820"/>
      </dsp:txXfrm>
    </dsp:sp>
    <dsp:sp modelId="{0612B293-85FE-4165-BDC4-D218BFE39748}">
      <dsp:nvSpPr>
        <dsp:cNvPr id="0" name=""/>
        <dsp:cNvSpPr/>
      </dsp:nvSpPr>
      <dsp:spPr>
        <a:xfrm>
          <a:off x="5760253" y="0"/>
          <a:ext cx="2463254" cy="432511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Исправность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и сохранность материалов</a:t>
          </a:r>
          <a:br>
            <a:rPr lang="ru-RU" sz="2000" kern="1200" dirty="0">
              <a:latin typeface="Arial" pitchFamily="34" charset="0"/>
              <a:cs typeface="Arial" pitchFamily="34" charset="0"/>
            </a:rPr>
          </a:br>
          <a:r>
            <a:rPr lang="ru-RU" sz="2000" kern="1200" dirty="0">
              <a:latin typeface="Arial" pitchFamily="34" charset="0"/>
              <a:cs typeface="Arial" pitchFamily="34" charset="0"/>
            </a:rPr>
            <a:t>и оборудования</a:t>
          </a:r>
        </a:p>
      </dsp:txBody>
      <dsp:txXfrm>
        <a:off x="5832399" y="72146"/>
        <a:ext cx="2318962" cy="418082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20E7-F3D7-4C77-A633-5B2E1C857EED}">
      <dsp:nvSpPr>
        <dsp:cNvPr id="0" name=""/>
        <dsp:cNvSpPr/>
      </dsp:nvSpPr>
      <dsp:spPr>
        <a:xfrm>
          <a:off x="0" y="0"/>
          <a:ext cx="5138038" cy="3096344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Arial" pitchFamily="34" charset="0"/>
              <a:cs typeface="Arial" pitchFamily="34" charset="0"/>
            </a:rPr>
            <a:t>Соответствие всех элементов требованиям по обеспечению надёжности и безопасности их использования</a:t>
          </a:r>
        </a:p>
      </dsp:txBody>
      <dsp:txXfrm>
        <a:off x="90689" y="90689"/>
        <a:ext cx="4956660" cy="2914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E9094-BEFE-4365-9889-BAD50B63BAB0}">
      <dsp:nvSpPr>
        <dsp:cNvPr id="0" name=""/>
        <dsp:cNvSpPr/>
      </dsp:nvSpPr>
      <dsp:spPr>
        <a:xfrm>
          <a:off x="1003362" y="647"/>
          <a:ext cx="1633464" cy="81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latin typeface="Arial" pitchFamily="34" charset="0"/>
              <a:cs typeface="Arial" pitchFamily="34" charset="0"/>
            </a:rPr>
            <a:t>Игровая</a:t>
          </a:r>
        </a:p>
      </dsp:txBody>
      <dsp:txXfrm>
        <a:off x="1027283" y="24568"/>
        <a:ext cx="1585622" cy="768890"/>
      </dsp:txXfrm>
    </dsp:sp>
    <dsp:sp modelId="{F452559A-E726-456D-9DC9-976AF4440455}">
      <dsp:nvSpPr>
        <dsp:cNvPr id="0" name=""/>
        <dsp:cNvSpPr/>
      </dsp:nvSpPr>
      <dsp:spPr>
        <a:xfrm>
          <a:off x="1166709" y="817379"/>
          <a:ext cx="163346" cy="612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549"/>
              </a:lnTo>
              <a:lnTo>
                <a:pt x="163346" y="612549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53B38-1CA9-4411-A893-B6C8E28C4336}">
      <dsp:nvSpPr>
        <dsp:cNvPr id="0" name=""/>
        <dsp:cNvSpPr/>
      </dsp:nvSpPr>
      <dsp:spPr>
        <a:xfrm>
          <a:off x="1330055" y="1021562"/>
          <a:ext cx="1306771" cy="816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сюжетно-ролевая игра</a:t>
          </a:r>
        </a:p>
      </dsp:txBody>
      <dsp:txXfrm>
        <a:off x="1353976" y="1045483"/>
        <a:ext cx="1258929" cy="768890"/>
      </dsp:txXfrm>
    </dsp:sp>
    <dsp:sp modelId="{38B69A94-1597-4F07-820F-D596A9CD665B}">
      <dsp:nvSpPr>
        <dsp:cNvPr id="0" name=""/>
        <dsp:cNvSpPr/>
      </dsp:nvSpPr>
      <dsp:spPr>
        <a:xfrm>
          <a:off x="1166709" y="817379"/>
          <a:ext cx="163346" cy="1633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464"/>
              </a:lnTo>
              <a:lnTo>
                <a:pt x="163346" y="1633464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B36FB-EF84-4BFD-AC7F-7FE18209003C}">
      <dsp:nvSpPr>
        <dsp:cNvPr id="0" name=""/>
        <dsp:cNvSpPr/>
      </dsp:nvSpPr>
      <dsp:spPr>
        <a:xfrm>
          <a:off x="1330055" y="2042478"/>
          <a:ext cx="1306771" cy="816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игра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с правилами</a:t>
          </a:r>
        </a:p>
      </dsp:txBody>
      <dsp:txXfrm>
        <a:off x="1353976" y="2066399"/>
        <a:ext cx="1258929" cy="768890"/>
      </dsp:txXfrm>
    </dsp:sp>
    <dsp:sp modelId="{D5FE477F-8253-40C8-BDEF-54389169323A}">
      <dsp:nvSpPr>
        <dsp:cNvPr id="0" name=""/>
        <dsp:cNvSpPr/>
      </dsp:nvSpPr>
      <dsp:spPr>
        <a:xfrm>
          <a:off x="1166709" y="817379"/>
          <a:ext cx="163346" cy="2654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379"/>
              </a:lnTo>
              <a:lnTo>
                <a:pt x="163346" y="2654379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53FAD-55D1-41F3-85E3-ECC9A4019CDA}">
      <dsp:nvSpPr>
        <dsp:cNvPr id="0" name=""/>
        <dsp:cNvSpPr/>
      </dsp:nvSpPr>
      <dsp:spPr>
        <a:xfrm>
          <a:off x="1330055" y="3063393"/>
          <a:ext cx="1306771" cy="816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itchFamily="34" charset="0"/>
              <a:cs typeface="Arial" pitchFamily="34" charset="0"/>
            </a:rPr>
            <a:t>другие виды игр</a:t>
          </a:r>
        </a:p>
      </dsp:txBody>
      <dsp:txXfrm>
        <a:off x="1353976" y="3087314"/>
        <a:ext cx="1258929" cy="76889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D1273-08AA-4188-9207-BC8C3D08F5F0}">
      <dsp:nvSpPr>
        <dsp:cNvPr id="0" name=""/>
        <dsp:cNvSpPr/>
      </dsp:nvSpPr>
      <dsp:spPr>
        <a:xfrm>
          <a:off x="0" y="210545"/>
          <a:ext cx="8229600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Calibri" pitchFamily="34" charset="0"/>
            </a:rPr>
            <a:t>Руководящими</a:t>
          </a:r>
        </a:p>
      </dsp:txBody>
      <dsp:txXfrm>
        <a:off x="26930" y="237475"/>
        <a:ext cx="8175740" cy="497795"/>
      </dsp:txXfrm>
    </dsp:sp>
    <dsp:sp modelId="{18371A9E-7D38-4BBF-99E3-2A8849228CDF}">
      <dsp:nvSpPr>
        <dsp:cNvPr id="0" name=""/>
        <dsp:cNvSpPr/>
      </dsp:nvSpPr>
      <dsp:spPr>
        <a:xfrm>
          <a:off x="0" y="828440"/>
          <a:ext cx="8229600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Calibri" pitchFamily="34" charset="0"/>
            </a:rPr>
            <a:t>Педагогическими</a:t>
          </a:r>
        </a:p>
      </dsp:txBody>
      <dsp:txXfrm>
        <a:off x="26930" y="855370"/>
        <a:ext cx="8175740" cy="497795"/>
      </dsp:txXfrm>
    </dsp:sp>
    <dsp:sp modelId="{E3DCEE6B-BC04-4ACD-BF56-5A16C07CBC96}">
      <dsp:nvSpPr>
        <dsp:cNvPr id="0" name=""/>
        <dsp:cNvSpPr/>
      </dsp:nvSpPr>
      <dsp:spPr>
        <a:xfrm>
          <a:off x="0" y="1446335"/>
          <a:ext cx="82296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Calibri" pitchFamily="34" charset="0"/>
            </a:rPr>
            <a:t>Учебно-вспомогательными</a:t>
          </a:r>
        </a:p>
      </dsp:txBody>
      <dsp:txXfrm>
        <a:off x="26930" y="1473265"/>
        <a:ext cx="8175740" cy="497795"/>
      </dsp:txXfrm>
    </dsp:sp>
    <dsp:sp modelId="{06867644-2AA5-416B-92DF-512A00D58EF0}">
      <dsp:nvSpPr>
        <dsp:cNvPr id="0" name=""/>
        <dsp:cNvSpPr/>
      </dsp:nvSpPr>
      <dsp:spPr>
        <a:xfrm>
          <a:off x="0" y="2064231"/>
          <a:ext cx="8229600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Calibri" pitchFamily="34" charset="0"/>
            </a:rPr>
            <a:t>Административно-хозяйственными</a:t>
          </a:r>
        </a:p>
      </dsp:txBody>
      <dsp:txXfrm>
        <a:off x="26930" y="2091161"/>
        <a:ext cx="8175740" cy="497795"/>
      </dsp:txXfrm>
    </dsp:sp>
    <dsp:sp modelId="{30FD6712-475F-4783-B7D6-1DD07A07A9BB}">
      <dsp:nvSpPr>
        <dsp:cNvPr id="0" name=""/>
        <dsp:cNvSpPr/>
      </dsp:nvSpPr>
      <dsp:spPr>
        <a:xfrm>
          <a:off x="0" y="2682126"/>
          <a:ext cx="8229600" cy="55165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kern="1200" dirty="0">
              <a:latin typeface="Calibri" pitchFamily="34" charset="0"/>
            </a:rPr>
            <a:t>В реализации Программы могут также участвовать:</a:t>
          </a:r>
        </a:p>
      </dsp:txBody>
      <dsp:txXfrm>
        <a:off x="26930" y="2709056"/>
        <a:ext cx="8175740" cy="497795"/>
      </dsp:txXfrm>
    </dsp:sp>
    <dsp:sp modelId="{40E0AF5B-CAAE-42F9-B8E9-1DD92D525A87}">
      <dsp:nvSpPr>
        <dsp:cNvPr id="0" name=""/>
        <dsp:cNvSpPr/>
      </dsp:nvSpPr>
      <dsp:spPr>
        <a:xfrm>
          <a:off x="0" y="3233781"/>
          <a:ext cx="82296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kern="1200" dirty="0">
              <a:latin typeface="Calibri" pitchFamily="34" charset="0"/>
            </a:rPr>
            <a:t>научные работники Организации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kern="1200" dirty="0">
              <a:latin typeface="Calibri" pitchFamily="34" charset="0"/>
            </a:rPr>
            <a:t>иные работники Организации, в том числе осуществляющие финансовую</a:t>
          </a:r>
          <a:br>
            <a:rPr lang="ru-RU" sz="1800" b="1" kern="1200" dirty="0">
              <a:latin typeface="Calibri" pitchFamily="34" charset="0"/>
            </a:rPr>
          </a:br>
          <a:r>
            <a:rPr lang="ru-RU" sz="1800" b="1" kern="1200" dirty="0">
              <a:latin typeface="Calibri" pitchFamily="34" charset="0"/>
            </a:rPr>
            <a:t>и хозяйственную деятельности, охрану жизни здоровья детей</a:t>
          </a:r>
        </a:p>
      </dsp:txBody>
      <dsp:txXfrm>
        <a:off x="0" y="3233781"/>
        <a:ext cx="8229600" cy="8807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4D8D4-A457-497A-99BF-F37250ED087D}">
      <dsp:nvSpPr>
        <dsp:cNvPr id="0" name=""/>
        <dsp:cNvSpPr/>
      </dsp:nvSpPr>
      <dsp:spPr>
        <a:xfrm>
          <a:off x="0" y="702304"/>
          <a:ext cx="2201035" cy="110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Arial" pitchFamily="34" charset="0"/>
              <a:cs typeface="Arial" pitchFamily="34" charset="0"/>
            </a:rPr>
            <a:t>Коммуникативная</a:t>
          </a:r>
        </a:p>
      </dsp:txBody>
      <dsp:txXfrm>
        <a:off x="32233" y="734537"/>
        <a:ext cx="2136569" cy="1036051"/>
      </dsp:txXfrm>
    </dsp:sp>
    <dsp:sp modelId="{73ECB614-7577-4EBF-9A4F-F7976AC3F941}">
      <dsp:nvSpPr>
        <dsp:cNvPr id="0" name=""/>
        <dsp:cNvSpPr/>
      </dsp:nvSpPr>
      <dsp:spPr>
        <a:xfrm>
          <a:off x="220103" y="1802821"/>
          <a:ext cx="220103" cy="825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388"/>
              </a:lnTo>
              <a:lnTo>
                <a:pt x="220103" y="825388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771EB-1956-479C-9710-96F9DB7BAD97}">
      <dsp:nvSpPr>
        <dsp:cNvPr id="0" name=""/>
        <dsp:cNvSpPr/>
      </dsp:nvSpPr>
      <dsp:spPr>
        <a:xfrm>
          <a:off x="440207" y="2077951"/>
          <a:ext cx="1760828" cy="1100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Arial" pitchFamily="34" charset="0"/>
              <a:cs typeface="Arial" pitchFamily="34" charset="0"/>
            </a:rPr>
            <a:t>Общение</a:t>
          </a:r>
          <a:br>
            <a:rPr lang="ru-RU" sz="1500" kern="1200" dirty="0">
              <a:latin typeface="Arial" pitchFamily="34" charset="0"/>
              <a:cs typeface="Arial" pitchFamily="34" charset="0"/>
            </a:rPr>
          </a:br>
          <a:r>
            <a:rPr lang="ru-RU" sz="1500" kern="1200" dirty="0">
              <a:latin typeface="Arial" pitchFamily="34" charset="0"/>
              <a:cs typeface="Arial" pitchFamily="34" charset="0"/>
            </a:rPr>
            <a:t>и взаимодействие со взрослыми и сверстниками</a:t>
          </a:r>
        </a:p>
      </dsp:txBody>
      <dsp:txXfrm>
        <a:off x="472440" y="2110184"/>
        <a:ext cx="1696362" cy="10360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357D9-E041-404B-A37A-3355A6BFD286}">
      <dsp:nvSpPr>
        <dsp:cNvPr id="0" name=""/>
        <dsp:cNvSpPr/>
      </dsp:nvSpPr>
      <dsp:spPr>
        <a:xfrm>
          <a:off x="0" y="225701"/>
          <a:ext cx="3048329" cy="1524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Arial" pitchFamily="34" charset="0"/>
              <a:cs typeface="Arial" pitchFamily="34" charset="0"/>
            </a:rPr>
            <a:t>Познавательно - исследовательская</a:t>
          </a:r>
        </a:p>
      </dsp:txBody>
      <dsp:txXfrm>
        <a:off x="44641" y="270342"/>
        <a:ext cx="2959047" cy="1434882"/>
      </dsp:txXfrm>
    </dsp:sp>
    <dsp:sp modelId="{6BE1E727-A644-4BDC-88DD-BC56D24AD712}">
      <dsp:nvSpPr>
        <dsp:cNvPr id="0" name=""/>
        <dsp:cNvSpPr/>
      </dsp:nvSpPr>
      <dsp:spPr>
        <a:xfrm>
          <a:off x="304832" y="1749865"/>
          <a:ext cx="304832" cy="1143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123"/>
              </a:lnTo>
              <a:lnTo>
                <a:pt x="304832" y="1143123"/>
              </a:lnTo>
            </a:path>
          </a:pathLst>
        </a:cu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2FC9C-BF6E-4AFD-ABE1-9994AFAE7D01}">
      <dsp:nvSpPr>
        <dsp:cNvPr id="0" name=""/>
        <dsp:cNvSpPr/>
      </dsp:nvSpPr>
      <dsp:spPr>
        <a:xfrm>
          <a:off x="609665" y="2130907"/>
          <a:ext cx="2438663" cy="1524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Arial" pitchFamily="34" charset="0"/>
              <a:cs typeface="Arial" pitchFamily="34" charset="0"/>
            </a:rPr>
            <a:t>исследование объектов окружающего мира</a:t>
          </a:r>
          <a:br>
            <a:rPr lang="ru-RU" sz="1700" kern="1200" dirty="0">
              <a:latin typeface="Arial" pitchFamily="34" charset="0"/>
              <a:cs typeface="Arial" pitchFamily="34" charset="0"/>
            </a:rPr>
          </a:br>
          <a:r>
            <a:rPr lang="ru-RU" sz="1700" kern="1200" dirty="0">
              <a:latin typeface="Arial" pitchFamily="34" charset="0"/>
              <a:cs typeface="Arial" pitchFamily="34" charset="0"/>
            </a:rPr>
            <a:t>и экспериментирование с ними</a:t>
          </a:r>
        </a:p>
      </dsp:txBody>
      <dsp:txXfrm>
        <a:off x="654306" y="2175548"/>
        <a:ext cx="2349381" cy="14348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4387A-F1BF-4219-A831-8EB13DC771DF}">
      <dsp:nvSpPr>
        <dsp:cNvPr id="0" name=""/>
        <dsp:cNvSpPr/>
      </dsp:nvSpPr>
      <dsp:spPr>
        <a:xfrm>
          <a:off x="0" y="1218301"/>
          <a:ext cx="2888342" cy="1444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Восприятие художественной литературы</a:t>
          </a:r>
          <a:br>
            <a:rPr lang="ru-RU" sz="2400" kern="1200" dirty="0">
              <a:latin typeface="Arial" pitchFamily="34" charset="0"/>
              <a:cs typeface="Arial" pitchFamily="34" charset="0"/>
            </a:rPr>
          </a:br>
          <a:r>
            <a:rPr lang="ru-RU" sz="2400" kern="1200" dirty="0">
              <a:latin typeface="Arial" pitchFamily="34" charset="0"/>
              <a:cs typeface="Arial" pitchFamily="34" charset="0"/>
            </a:rPr>
            <a:t>и фольклора</a:t>
          </a:r>
        </a:p>
      </dsp:txBody>
      <dsp:txXfrm>
        <a:off x="42298" y="1260599"/>
        <a:ext cx="2803746" cy="13595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BCA34-320F-4DAD-ABC3-7D62B6226D9B}">
      <dsp:nvSpPr>
        <dsp:cNvPr id="0" name=""/>
        <dsp:cNvSpPr/>
      </dsp:nvSpPr>
      <dsp:spPr>
        <a:xfrm>
          <a:off x="708498" y="3179"/>
          <a:ext cx="1631332" cy="815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itchFamily="34" charset="0"/>
              <a:cs typeface="Arial" pitchFamily="34" charset="0"/>
            </a:rPr>
            <a:t>Самообслуживание</a:t>
          </a:r>
          <a:br>
            <a:rPr lang="ru-RU" sz="1300" kern="1200" dirty="0">
              <a:latin typeface="Arial" pitchFamily="34" charset="0"/>
              <a:cs typeface="Arial" pitchFamily="34" charset="0"/>
            </a:rPr>
          </a:br>
          <a:r>
            <a:rPr lang="ru-RU" sz="1300" kern="1200" dirty="0">
              <a:latin typeface="Arial" pitchFamily="34" charset="0"/>
              <a:cs typeface="Arial" pitchFamily="34" charset="0"/>
            </a:rPr>
            <a:t>и элементарный бытовой труд </a:t>
          </a:r>
        </a:p>
      </dsp:txBody>
      <dsp:txXfrm>
        <a:off x="732388" y="27069"/>
        <a:ext cx="1583552" cy="767886"/>
      </dsp:txXfrm>
    </dsp:sp>
    <dsp:sp modelId="{22325D1A-E98A-4CE7-86AC-43C9FA735BCB}">
      <dsp:nvSpPr>
        <dsp:cNvPr id="0" name=""/>
        <dsp:cNvSpPr/>
      </dsp:nvSpPr>
      <dsp:spPr>
        <a:xfrm>
          <a:off x="871631" y="818845"/>
          <a:ext cx="163133" cy="611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49"/>
              </a:lnTo>
              <a:lnTo>
                <a:pt x="163133" y="611749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BB47B-8F01-43A8-8038-6F16383C43A5}">
      <dsp:nvSpPr>
        <dsp:cNvPr id="0" name=""/>
        <dsp:cNvSpPr/>
      </dsp:nvSpPr>
      <dsp:spPr>
        <a:xfrm>
          <a:off x="1034764" y="1022762"/>
          <a:ext cx="1305065" cy="8156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самообслуживание</a:t>
          </a:r>
        </a:p>
      </dsp:txBody>
      <dsp:txXfrm>
        <a:off x="1058654" y="1046652"/>
        <a:ext cx="1257285" cy="767886"/>
      </dsp:txXfrm>
    </dsp:sp>
    <dsp:sp modelId="{E9C6B076-A6E0-4C0C-AF8A-4582E5AE578E}">
      <dsp:nvSpPr>
        <dsp:cNvPr id="0" name=""/>
        <dsp:cNvSpPr/>
      </dsp:nvSpPr>
      <dsp:spPr>
        <a:xfrm>
          <a:off x="871631" y="818845"/>
          <a:ext cx="163133" cy="1631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332"/>
              </a:lnTo>
              <a:lnTo>
                <a:pt x="163133" y="1631332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48DDF-B915-42E8-B141-FD4F7A92E632}">
      <dsp:nvSpPr>
        <dsp:cNvPr id="0" name=""/>
        <dsp:cNvSpPr/>
      </dsp:nvSpPr>
      <dsp:spPr>
        <a:xfrm>
          <a:off x="1034764" y="2042344"/>
          <a:ext cx="1305065" cy="8156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бытовой труд</a:t>
          </a:r>
          <a:br>
            <a:rPr lang="ru-RU" sz="1000" kern="1200" dirty="0">
              <a:latin typeface="Arial" pitchFamily="34" charset="0"/>
              <a:cs typeface="Arial" pitchFamily="34" charset="0"/>
            </a:rPr>
          </a:br>
          <a:r>
            <a:rPr lang="ru-RU" sz="1000" kern="1200" dirty="0">
              <a:latin typeface="Arial" pitchFamily="34" charset="0"/>
              <a:cs typeface="Arial" pitchFamily="34" charset="0"/>
            </a:rPr>
            <a:t>в помещении</a:t>
          </a:r>
        </a:p>
      </dsp:txBody>
      <dsp:txXfrm>
        <a:off x="1058654" y="2066234"/>
        <a:ext cx="1257285" cy="767886"/>
      </dsp:txXfrm>
    </dsp:sp>
    <dsp:sp modelId="{1BEE907C-5C31-4728-A630-A8B46674B8D0}">
      <dsp:nvSpPr>
        <dsp:cNvPr id="0" name=""/>
        <dsp:cNvSpPr/>
      </dsp:nvSpPr>
      <dsp:spPr>
        <a:xfrm>
          <a:off x="871631" y="818845"/>
          <a:ext cx="163133" cy="2650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0915"/>
              </a:lnTo>
              <a:lnTo>
                <a:pt x="163133" y="2650915"/>
              </a:lnTo>
            </a:path>
          </a:pathLst>
        </a:custGeom>
        <a:noFill/>
        <a:ln w="1270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70B2D-E2D3-41DC-8F8E-5C7EE2C6F822}">
      <dsp:nvSpPr>
        <dsp:cNvPr id="0" name=""/>
        <dsp:cNvSpPr/>
      </dsp:nvSpPr>
      <dsp:spPr>
        <a:xfrm>
          <a:off x="1034764" y="3061927"/>
          <a:ext cx="1305065" cy="8156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бытовой труд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00" kern="1200" dirty="0">
              <a:latin typeface="Arial" pitchFamily="34" charset="0"/>
              <a:cs typeface="Arial" pitchFamily="34" charset="0"/>
            </a:rPr>
            <a:t>на улице</a:t>
          </a:r>
        </a:p>
      </dsp:txBody>
      <dsp:txXfrm>
        <a:off x="1058654" y="3085817"/>
        <a:ext cx="1257285" cy="7678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9059A-0979-4748-BB91-9EB298C93D68}">
      <dsp:nvSpPr>
        <dsp:cNvPr id="0" name=""/>
        <dsp:cNvSpPr/>
      </dsp:nvSpPr>
      <dsp:spPr>
        <a:xfrm>
          <a:off x="0" y="1218301"/>
          <a:ext cx="2888342" cy="14441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>
              <a:latin typeface="Arial" pitchFamily="34" charset="0"/>
              <a:cs typeface="Arial" pitchFamily="34" charset="0"/>
            </a:rPr>
            <a:t>Конструирование</a:t>
          </a:r>
          <a:br>
            <a:rPr lang="ru-RU" sz="1700" kern="1200">
              <a:latin typeface="Arial" pitchFamily="34" charset="0"/>
              <a:cs typeface="Arial" pitchFamily="34" charset="0"/>
            </a:rPr>
          </a:br>
          <a:r>
            <a:rPr lang="ru-RU" sz="1700" kern="1200">
              <a:latin typeface="Arial" pitchFamily="34" charset="0"/>
              <a:cs typeface="Arial" pitchFamily="34" charset="0"/>
            </a:rPr>
            <a:t>из различных материалов (конструкторов, модулей, бумаги, природного и иного материала)</a:t>
          </a:r>
        </a:p>
      </dsp:txBody>
      <dsp:txXfrm>
        <a:off x="42298" y="1260599"/>
        <a:ext cx="2803746" cy="1359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5948-8144-4C91-83E4-DD8805825A88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BBCF3-FE14-4C7E-B33E-3518D6FB3C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r>
              <a:rPr lang="ru-RU" i="1" dirty="0"/>
              <a:t>Разработкой стандарта дошкольного образования занималась специально созданная 30 января 2013 года рабочая группа во главе с директором Федерального института развития образования Александром Григорьевичем </a:t>
            </a:r>
            <a:r>
              <a:rPr lang="ru-RU" i="1" dirty="0" err="1"/>
              <a:t>Асмоловым</a:t>
            </a:r>
            <a:r>
              <a:rPr lang="ru-RU" i="1" dirty="0"/>
              <a:t>.</a:t>
            </a:r>
          </a:p>
          <a:p>
            <a:r>
              <a:rPr lang="ru-RU" dirty="0"/>
              <a:t>Стандарт устанавливает требования, обязательные при реализации Программы, в том числе: к структуре основных образовательных программ; к условиям их реализации; и к результатам их освоения.</a:t>
            </a:r>
          </a:p>
          <a:p>
            <a:r>
              <a:rPr lang="ru-RU" i="1" dirty="0"/>
              <a:t>Посмотрим для сравнения наш предыдущий документ: Федеральные государственные требования (ФГТ)…</a:t>
            </a:r>
          </a:p>
          <a:p>
            <a:r>
              <a:rPr lang="ru-RU" i="1" dirty="0"/>
              <a:t>…</a:t>
            </a:r>
          </a:p>
          <a:p>
            <a:r>
              <a:rPr lang="ru-RU" i="1" dirty="0"/>
              <a:t>Отсутствие юридически закреплённых</a:t>
            </a:r>
            <a:r>
              <a:rPr lang="ru-RU" i="1" baseline="0" dirty="0"/>
              <a:t> </a:t>
            </a:r>
            <a:r>
              <a:rPr lang="ru-RU" i="1" dirty="0"/>
              <a:t>требований к результатам освоения основных образовательных программ дошкольного образования, с одной стороны, снимало риски «</a:t>
            </a:r>
            <a:r>
              <a:rPr lang="ru-RU" i="1" dirty="0" err="1"/>
              <a:t>школяризации</a:t>
            </a:r>
            <a:r>
              <a:rPr lang="ru-RU" i="1" dirty="0"/>
              <a:t>» детского сада (с оценками и</a:t>
            </a:r>
            <a:r>
              <a:rPr lang="ru-RU" i="1" baseline="0" dirty="0"/>
              <a:t> </a:t>
            </a:r>
            <a:r>
              <a:rPr lang="ru-RU" i="1" dirty="0"/>
              <a:t>прочими «отчетностями»), но, с другой - не позволяло нормативно закрепить специфику и статус дошкольного образования в ряду других  образовательных систем.</a:t>
            </a:r>
          </a:p>
          <a:p>
            <a:r>
              <a:rPr lang="ru-RU" i="1" dirty="0"/>
              <a:t>Обратите ваше внимание на то, что данные документы уже по своим составляющим являются </a:t>
            </a:r>
            <a:r>
              <a:rPr lang="ru-RU" b="1" i="1" dirty="0"/>
              <a:t>преемственными.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Программа состоит из обязательной части и части, формируемой участниками образовательных отношений. Обе части являются взаимодополняющими и необходимыми с точки зрения реализации требований Стандарта. </a:t>
            </a:r>
          </a:p>
          <a:p>
            <a:r>
              <a:rPr lang="ru-RU" dirty="0"/>
              <a:t>Обязательная часть Программы предполагает комплексность подхода, обеспечивая развитие детей во всех пяти взаимодополняющих образовательных областях. </a:t>
            </a:r>
          </a:p>
          <a:p>
            <a:r>
              <a:rPr lang="ru-RU" dirty="0"/>
              <a:t>В части, формируемой участниками образовательных отношений, должны быть представлены выбранные и/или разработанные самостоятельно участниками образовательных отношений Программы, направленные на развитие детей  в одной или нескольких образовательных областях, видах деятельности и/или культурных практиках (далее - парциальные образовательные программы), методики, формы организации образовательной работы. </a:t>
            </a:r>
          </a:p>
          <a:p>
            <a:r>
              <a:rPr lang="ru-RU" dirty="0"/>
              <a:t>Объём обязательной части Программы рекомендуется не менее 60% от её общего объёма; части, формируемой участниками образовательных отношений, </a:t>
            </a:r>
          </a:p>
          <a:p>
            <a:r>
              <a:rPr lang="ru-RU" dirty="0"/>
              <a:t>не более 40%.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…</a:t>
            </a:r>
          </a:p>
          <a:p>
            <a:r>
              <a:rPr lang="ru-RU" i="0" dirty="0"/>
              <a:t>Здесь стоит дать несколько пояснений:</a:t>
            </a:r>
          </a:p>
          <a:p>
            <a:pPr marL="230655" indent="-230655"/>
            <a:r>
              <a:rPr lang="ru-RU" i="0" dirty="0"/>
              <a:t>До</a:t>
            </a:r>
            <a:r>
              <a:rPr lang="ru-RU" i="0" baseline="0" dirty="0"/>
              <a:t> сих пор о</a:t>
            </a:r>
            <a:r>
              <a:rPr lang="ru-RU" i="0" dirty="0"/>
              <a:t>сновные образовательные программы дошкольного образования реализовывались в учреждениях, для которых образовательная деятельность являлась основной . «Организация» - более широкое понятие, нежели «учреждение». Согласно новому закону реализовывать основные образовательные программы дошкольного образования могут такие организации, как, например: организации для детей, оставшихся без попечения родителей; организации, осуществляющие лечение, оздоровление или отдых; научные организации, осуществляющие образовательную деятельность, и другие. К организациям, осуществляющим образовательную деятельность, приравниваются также индивидуальные предприниматели.</a:t>
            </a:r>
            <a:br>
              <a:rPr lang="ru-RU" i="0" dirty="0"/>
            </a:br>
            <a:r>
              <a:rPr lang="ru-RU" i="0" dirty="0"/>
              <a:t>Прежде образовательную деятельность осуществляли образовательные учреждения разных</a:t>
            </a:r>
            <a:r>
              <a:rPr lang="ru-RU" i="0" baseline="0" dirty="0"/>
              <a:t> </a:t>
            </a:r>
            <a:r>
              <a:rPr lang="ru-RU" i="0" dirty="0"/>
              <a:t>типов и видов. Новым формам дошкольного образования, например индивидуальным предпринимателям, не было места в правовом поле сферы образования.</a:t>
            </a:r>
          </a:p>
          <a:p>
            <a:pPr marL="230655" indent="-230655"/>
            <a:r>
              <a:rPr lang="ru-RU" i="0" dirty="0"/>
              <a:t>Согласно  новому Закону об образовании основным типом организации, реализующей основные образовательные программы дошкольного образования, по-прежнему является дошкольная образовательная организация. Но, согласно</a:t>
            </a:r>
            <a:r>
              <a:rPr lang="ru-RU" i="0" baseline="0" dirty="0"/>
              <a:t> Статье 17.  данного Закона , в Российской Федерации образование может быть получено и вне организаций, осуществляющих образовательную деятельность, т.е. в форме семейного образования.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Программа включает три основных раздела:  целевой, содержательный и организационный, в каждом из которых отражается обязательная часть и часть, формируемая участниками образовательных отношений.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/>
            <a:r>
              <a:rPr lang="ru-RU" dirty="0"/>
              <a:t>…</a:t>
            </a:r>
          </a:p>
          <a:p>
            <a:pPr marL="0" lvl="1"/>
            <a:r>
              <a:rPr lang="ru-RU" dirty="0"/>
              <a:t>В случае организации инклюзивного образования по основаниям, не связанным с ограниченными возможностями здоровья детей, выделение данного раздела не является обязательным; в случае же его выделения содержание данного раздела определяется Организацией самостоятельно</a:t>
            </a:r>
          </a:p>
          <a:p>
            <a:pPr marL="0"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2.13. Дополнительным разделом Программы является текст её краткой презентации. Краткая презентация Программы должна быть ориентирована на родителей (законных представителей) детей  и доступна для ознакомления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краткой презентации Программы должны быть указаны:</a:t>
            </a:r>
          </a:p>
          <a:p>
            <a:r>
              <a:rPr lang="ru-RU" dirty="0"/>
              <a:t>1) возрастные и иные категории детей, на которых ориентирована Программы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r>
              <a:rPr lang="ru-RU" dirty="0"/>
              <a:t>2) используемые Примерные программы;</a:t>
            </a:r>
          </a:p>
          <a:p>
            <a:r>
              <a:rPr lang="ru-RU" dirty="0"/>
              <a:t>3) характеристика взаимодействия педагогического коллектива с семьями детей.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…</a:t>
            </a:r>
          </a:p>
          <a:p>
            <a:r>
              <a:rPr lang="ru-RU" dirty="0"/>
              <a:t>Перечисленные условия должны обеспечивать полноценное развитие детей во всех образовательных областях, на фоне их эмоционального благополучия и положительного отношения к миру, к себе и к другим людям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успешной реализации Программы должны быть обеспечены следующие психолого-педагогические условия: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r>
              <a:rPr lang="ru-RU" dirty="0"/>
              <a:t>3.2.3. При реализации Программы может проводиться оценка индивидуального развития детей. Такая оценка производится педагогическим работником в рамках педагогической диагностики. Педагогическая диагностика - оценка индивидуального развития детей дошкольного возраста, связанная с оценкой эффективности педагогических действий и лежащая в основе их дальнейшего планирования.</a:t>
            </a:r>
            <a:r>
              <a:rPr lang="ru-RU" baseline="30000" dirty="0"/>
              <a:t> </a:t>
            </a:r>
            <a:r>
              <a:rPr lang="ru-RU" dirty="0"/>
              <a:t>Психологическая диагностика – выявление и изучение </a:t>
            </a:r>
            <a:r>
              <a:rPr lang="ru-RU" dirty="0" err="1"/>
              <a:t>индивидуально‑психологических</a:t>
            </a:r>
            <a:r>
              <a:rPr lang="ru-RU" dirty="0"/>
              <a:t> особенностей детей.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3.2.5. Условия, необходимые для создания социальной ситуации развития детей, соответствующей специфике дошкольного возраста, предполагают:…</a:t>
            </a:r>
          </a:p>
          <a:p>
            <a:r>
              <a:rPr lang="ru-RU" dirty="0"/>
              <a:t>3.4.2. Педагогические работники, реализующие Программу, должны обладать  основными компетенциями, необходимыми для создания условия развития детей, обозначенными в п. 3.2.5 настоящего Стандарта.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ФГОС</a:t>
            </a:r>
            <a:r>
              <a:rPr lang="ru-RU" baseline="0" dirty="0"/>
              <a:t> ДО – это - по выражению самого Александра </a:t>
            </a:r>
            <a:r>
              <a:rPr lang="ru-RU" baseline="0" dirty="0" err="1"/>
              <a:t>Асмолова</a:t>
            </a:r>
            <a:r>
              <a:rPr lang="ru-RU" baseline="0" dirty="0"/>
              <a:t> - «нестандартный стандарт». Он имеет свою специфику, которая вытекает из специфики самого дошкольного детства, которая  кратко описана в самом начале раздела, посвящённого требованиям к результатам освоения программы.</a:t>
            </a:r>
          </a:p>
          <a:p>
            <a:r>
              <a:rPr lang="ru-RU" baseline="0" dirty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80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94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4.7. Целевые ориентиры Программы выступают основаниями преемственности дошкольного и начального общего образования. При соблюдении требований к условиям реализации Программы настоящие целевые ориентиры предполагают формирование у детей дошкольного возраста предпосылок к учебной деятельности на этапе завершения ими дошкольного образования.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95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Стандарт направлен на достижение следующих целей: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r>
              <a:rPr lang="ru-RU" dirty="0"/>
              <a:t>Стандарт направлен на решение следующих задач: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2626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…</a:t>
            </a:r>
          </a:p>
          <a:p>
            <a:r>
              <a:rPr lang="ru-RU" dirty="0"/>
              <a:t>Обратите внимание, раньше основные образовательные программы дошкольного образования разрабатывались </a:t>
            </a:r>
            <a:r>
              <a:rPr lang="ru-RU" b="1" dirty="0"/>
              <a:t>на основе </a:t>
            </a:r>
            <a:r>
              <a:rPr lang="ru-RU" dirty="0"/>
              <a:t>примерных основных</a:t>
            </a:r>
            <a:r>
              <a:rPr lang="en-US" dirty="0"/>
              <a:t> </a:t>
            </a:r>
            <a:r>
              <a:rPr lang="ru-RU" dirty="0"/>
              <a:t>образовательных программ дошкольного образования.</a:t>
            </a:r>
            <a:r>
              <a:rPr lang="en-US" dirty="0"/>
              <a:t> </a:t>
            </a:r>
            <a:r>
              <a:rPr lang="ru-RU" dirty="0"/>
              <a:t>Следует отметить, что «учитывать программу» -значит, принимать ее во внимание, иметь в виду, «прислушиваться» к ней при осуществлении</a:t>
            </a:r>
            <a:r>
              <a:rPr lang="en-US" dirty="0"/>
              <a:t> </a:t>
            </a:r>
            <a:r>
              <a:rPr lang="ru-RU" dirty="0"/>
              <a:t>образовательной деятельности. Основываться на программе - руководствоваться ею как опорой, каркасом образовательной деятельности.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 Программы должно охватывать следующие определенные направления развития и образования детей (далее - образовательные области)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8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6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555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9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88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73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0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3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7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5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4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4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6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5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17133-4CC3-4FC5-A094-CA1FE7864864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1C08C2-EBF5-4DD0-A3FD-B1DB4A9F02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0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garantf1://70191362.64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garantf1://70191362.64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garantf1://70191362.65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4352" y="1020871"/>
            <a:ext cx="5779267" cy="322760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«Образовательная программа детей дошкольного возраста. Составление программы. Готовые шаблоны»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1078" y="4941168"/>
            <a:ext cx="4584057" cy="122413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1400" dirty="0">
                <a:solidFill>
                  <a:srgbClr val="FFFFFF">
                    <a:alpha val="70000"/>
                  </a:srgbClr>
                </a:solidFill>
              </a:rPr>
              <a:t>Марич Екатерина Михайловна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1400" i="1" dirty="0">
                <a:solidFill>
                  <a:srgbClr val="FFFFFF">
                    <a:alpha val="70000"/>
                  </a:srgbClr>
                </a:solidFill>
              </a:rPr>
              <a:t>кандидат психологических наук,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1400" i="1" dirty="0">
                <a:solidFill>
                  <a:srgbClr val="FFFFFF">
                    <a:alpha val="70000"/>
                  </a:srgbClr>
                </a:solidFill>
              </a:rPr>
              <a:t>доцент кафедры методики дистанционного обучения и новых образовательных технологий,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1400" i="1" dirty="0">
                <a:solidFill>
                  <a:srgbClr val="FFFFFF">
                    <a:alpha val="70000"/>
                  </a:srgbClr>
                </a:solidFill>
              </a:rPr>
              <a:t>начальник отдела тендеров и проектов МГОУ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8" y="1988840"/>
            <a:ext cx="7202762" cy="2538607"/>
          </a:xfrm>
        </p:spPr>
        <p:txBody>
          <a:bodyPr>
            <a:normAutofit/>
          </a:bodyPr>
          <a:lstStyle/>
          <a:p>
            <a:br>
              <a:rPr lang="ru-RU" sz="3200" dirty="0"/>
            </a:br>
            <a:r>
              <a:rPr lang="ru-RU" sz="3200" dirty="0"/>
              <a:t>ФЕДЕРАЛЬНЫЙ ГОСУДАРСТВЕННЫЙ ОБРАЗОВАТЕЛЬНЫЙ СТАНДАРТ</a:t>
            </a:r>
            <a:br>
              <a:rPr lang="ru-RU" sz="3200" dirty="0"/>
            </a:br>
            <a:r>
              <a:rPr lang="ru-RU" sz="3200" dirty="0"/>
              <a:t>ДОШКОЛЬНОГО ОБРАЗОВАНИЯ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r>
              <a:rPr lang="en-US" dirty="0"/>
              <a:t>I. </a:t>
            </a:r>
            <a:r>
              <a:rPr lang="ru-RU" dirty="0"/>
              <a:t>ОБЩИЕ ПОЛОЖЕНИЯ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79444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A442B3-F89F-416B-AA62-7A4D7C8E5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60648"/>
            <a:ext cx="6347714" cy="3672408"/>
          </a:xfrm>
        </p:spPr>
        <p:txBody>
          <a:bodyPr/>
          <a:lstStyle/>
          <a:p>
            <a:r>
              <a:rPr lang="ru-RU" dirty="0"/>
              <a:t>АДАПТИРОВАННЫЕ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16FCA9-0ABA-4F4A-839B-CA71B578D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72602"/>
            <a:ext cx="6840760" cy="55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88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A442B3-F89F-416B-AA62-7A4D7C8E5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60648"/>
            <a:ext cx="6347714" cy="3672408"/>
          </a:xfrm>
        </p:spPr>
        <p:txBody>
          <a:bodyPr/>
          <a:lstStyle/>
          <a:p>
            <a:r>
              <a:rPr lang="ru-RU" dirty="0"/>
              <a:t>АДАПТИРОВАННЫЕ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16FCA9-0ABA-4F4A-839B-CA71B578D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72602"/>
            <a:ext cx="6840760" cy="55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118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 algn="ctr">
              <a:buNone/>
            </a:pPr>
            <a:r>
              <a:rPr lang="ru-RU" sz="4800" i="1" dirty="0">
                <a:latin typeface="Batang" pitchFamily="18" charset="-127"/>
                <a:ea typeface="Batang" pitchFamily="18" charset="-127"/>
              </a:rPr>
              <a:t>СПАСИБО за понимание !</a:t>
            </a:r>
          </a:p>
          <a:p>
            <a:pPr algn="ctr">
              <a:buNone/>
            </a:pPr>
            <a:endParaRPr lang="en-US" sz="4800" i="1" dirty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endParaRPr lang="ru-RU" sz="4800" i="1" dirty="0">
              <a:latin typeface="Batang" pitchFamily="18" charset="-127"/>
              <a:ea typeface="Batang" pitchFamily="18" charset="-127"/>
            </a:endParaRPr>
          </a:p>
          <a:p>
            <a:pPr algn="r">
              <a:buNone/>
            </a:pPr>
            <a:r>
              <a:rPr lang="ru-RU" sz="2800" i="1" dirty="0">
                <a:ea typeface="Batang" pitchFamily="18" charset="-127"/>
              </a:rPr>
              <a:t>Марич Екатерина Михайловна,</a:t>
            </a:r>
          </a:p>
          <a:p>
            <a:pPr algn="r">
              <a:buNone/>
            </a:pPr>
            <a:r>
              <a:rPr lang="en-US" sz="2800" i="1" dirty="0">
                <a:ea typeface="Batang" pitchFamily="18" charset="-127"/>
              </a:rPr>
              <a:t>em.marich@mgou.ru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Образовательная деятельность</a:t>
            </a:r>
            <a:br>
              <a:rPr lang="ru-RU" dirty="0"/>
            </a:br>
            <a:r>
              <a:rPr lang="ru-RU" dirty="0"/>
              <a:t>по Программе осуществляется 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6856" y="1557338"/>
            <a:ext cx="8697144" cy="3095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ru-RU" sz="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3000" dirty="0"/>
              <a:t>организациями,</a:t>
            </a:r>
            <a:br>
              <a:rPr lang="ru-RU" sz="3000" dirty="0"/>
            </a:br>
            <a:r>
              <a:rPr lang="ru-RU" sz="3000" dirty="0"/>
              <a:t>осуществляющими</a:t>
            </a:r>
            <a:br>
              <a:rPr lang="ru-RU" sz="3000" dirty="0"/>
            </a:br>
            <a:r>
              <a:rPr lang="ru-RU" sz="3000" dirty="0"/>
              <a:t>образовательную</a:t>
            </a:r>
            <a:br>
              <a:rPr lang="ru-RU" sz="3000" dirty="0"/>
            </a:br>
            <a:r>
              <a:rPr lang="ru-RU" sz="3000" dirty="0"/>
              <a:t>деятельность </a:t>
            </a:r>
          </a:p>
          <a:p>
            <a:pPr marL="3672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3000" dirty="0"/>
              <a:t>индивидуальными</a:t>
            </a:r>
            <a:br>
              <a:rPr lang="ru-RU" sz="3000" dirty="0"/>
            </a:br>
            <a:r>
              <a:rPr lang="ru-RU" sz="3000" dirty="0"/>
              <a:t>предпринимателями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572000" y="1700808"/>
            <a:ext cx="864096" cy="2736304"/>
          </a:xfrm>
          <a:prstGeom prst="rightBrace">
            <a:avLst>
              <a:gd name="adj1" fmla="val 33987"/>
              <a:gd name="adj2" fmla="val 5034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6096" y="2564904"/>
            <a:ext cx="2304256" cy="10801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800" dirty="0">
                <a:latin typeface="Calibri" pitchFamily="34" charset="0"/>
              </a:rPr>
              <a:t>Далее вместе </a:t>
            </a:r>
            <a:r>
              <a:rPr lang="ru-RU" sz="3200" dirty="0">
                <a:latin typeface="Calibri" pitchFamily="34" charset="0"/>
              </a:rPr>
              <a:t>-</a:t>
            </a:r>
            <a:br>
              <a:rPr lang="ru-RU" sz="3200" dirty="0">
                <a:latin typeface="Calibri" pitchFamily="34" charset="0"/>
              </a:rPr>
            </a:br>
            <a:r>
              <a:rPr lang="ru-RU" sz="3200" b="1" dirty="0">
                <a:solidFill>
                  <a:srgbClr val="FF6600"/>
                </a:solidFill>
                <a:latin typeface="Calibri" pitchFamily="34" charset="0"/>
              </a:rPr>
              <a:t>Организации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4581128"/>
            <a:ext cx="7776864" cy="144016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7200" lvl="0" indent="-256032">
              <a:lnSpc>
                <a:spcPct val="90000"/>
              </a:lnSpc>
              <a:spcAft>
                <a:spcPts val="1200"/>
              </a:spcAft>
              <a:buClr>
                <a:schemeClr val="accent3"/>
              </a:buClr>
              <a:buFont typeface="Georgia"/>
              <a:buChar char="•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родителями (законными представителями) при получении детьми ДО в форме семейного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7200799" cy="1320800"/>
          </a:xfrm>
        </p:spPr>
        <p:txBody>
          <a:bodyPr>
            <a:normAutofit/>
          </a:bodyPr>
          <a:lstStyle/>
          <a:p>
            <a:r>
              <a:rPr lang="ru-RU" dirty="0"/>
              <a:t>Основные принципы Стандарта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12776"/>
            <a:ext cx="6842721" cy="4628587"/>
          </a:xfrm>
        </p:spPr>
        <p:txBody>
          <a:bodyPr>
            <a:normAutofit/>
          </a:bodyPr>
          <a:lstStyle/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000" dirty="0"/>
              <a:t>Поддержка разнообразия детства; сохранение уникальности и </a:t>
            </a:r>
            <a:r>
              <a:rPr lang="ru-RU" sz="2000" dirty="0" err="1"/>
              <a:t>самоценности</a:t>
            </a:r>
            <a:r>
              <a:rPr lang="ru-RU" sz="2000" dirty="0"/>
              <a:t> детства как важного этапа</a:t>
            </a:r>
            <a:r>
              <a:rPr lang="en-US" sz="2000" dirty="0"/>
              <a:t> </a:t>
            </a:r>
            <a:r>
              <a:rPr lang="ru-RU" sz="2000" dirty="0"/>
              <a:t>в общем развитии человека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000" dirty="0"/>
              <a:t>Личностно-развивающий и гуманистический характер взаимодействия взрослых и детей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000" dirty="0"/>
              <a:t>Уважение личности ребёнка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000" dirty="0"/>
              <a:t>Реализация программы в формах, специфических для детей данной возрастной группы, прежде всего в форме игры, познавательной</a:t>
            </a:r>
            <a:br>
              <a:rPr lang="ru-RU" sz="2000" dirty="0"/>
            </a:br>
            <a:r>
              <a:rPr lang="ru-RU" sz="2000" dirty="0"/>
              <a:t>и исследовательской деятельности, в форме творческой активности, обеспечивающей художественно-эстетическое развитие ребёнка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2196649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принципы ДО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412776"/>
            <a:ext cx="6842721" cy="4628587"/>
          </a:xfrm>
        </p:spPr>
        <p:txBody>
          <a:bodyPr>
            <a:noAutofit/>
          </a:bodyPr>
          <a:lstStyle/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/>
              <a:t>Полноценное проживание </a:t>
            </a:r>
            <a:r>
              <a:rPr lang="ru-RU" sz="1600" dirty="0"/>
              <a:t>ребёнком всех этапов детства (младенческого, раннего и дошкольного возраста), обогащение детского развития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/>
              <a:t>Индивидуализация</a:t>
            </a:r>
            <a:r>
              <a:rPr lang="ru-RU" sz="1600" dirty="0"/>
              <a:t> дошкольного образования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/>
              <a:t>Содействие и сотрудничество детей и взрослых</a:t>
            </a:r>
            <a:r>
              <a:rPr lang="ru-RU" sz="1600" dirty="0"/>
              <a:t>, признание ребенка полноценным участником образовательных отношений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/>
              <a:t>Поддержка инициативы детей </a:t>
            </a:r>
            <a:r>
              <a:rPr lang="ru-RU" sz="1600" dirty="0"/>
              <a:t>в различных видах деятельности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/>
              <a:t>Сотрудничество</a:t>
            </a:r>
            <a:r>
              <a:rPr lang="ru-RU" sz="1600" dirty="0"/>
              <a:t>  Организации  </a:t>
            </a:r>
            <a:r>
              <a:rPr lang="ru-RU" sz="1600" b="1" dirty="0"/>
              <a:t>с семьёй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b="1" dirty="0"/>
              <a:t>Приобщение</a:t>
            </a:r>
            <a:r>
              <a:rPr lang="ru-RU" sz="1600" dirty="0"/>
              <a:t> детей к </a:t>
            </a:r>
            <a:r>
              <a:rPr lang="ru-RU" sz="1600" b="1" dirty="0" err="1"/>
              <a:t>социокультурным</a:t>
            </a:r>
            <a:r>
              <a:rPr lang="ru-RU" sz="1600" b="1" dirty="0"/>
              <a:t> нормам</a:t>
            </a:r>
            <a:r>
              <a:rPr lang="ru-RU" sz="1600" dirty="0"/>
              <a:t>, </a:t>
            </a:r>
            <a:r>
              <a:rPr lang="ru-RU" sz="1600" b="1" dirty="0"/>
              <a:t>традициям</a:t>
            </a:r>
            <a:r>
              <a:rPr lang="ru-RU" sz="1600" dirty="0"/>
              <a:t> семьи, общества и государства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dirty="0"/>
              <a:t>Формирование познавательных интересов и познавательных действий ребенка </a:t>
            </a:r>
            <a:r>
              <a:rPr lang="ru-RU" sz="1600" b="1" dirty="0"/>
              <a:t>в различных видах деятельности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dirty="0"/>
              <a:t>Соответствие условий, требований, методов возрасту</a:t>
            </a:r>
            <a:br>
              <a:rPr lang="ru-RU" sz="1600" dirty="0"/>
            </a:br>
            <a:r>
              <a:rPr lang="ru-RU" sz="1600" dirty="0"/>
              <a:t>и особенностям развития детей (</a:t>
            </a:r>
            <a:r>
              <a:rPr lang="ru-RU" sz="1600" b="1" dirty="0"/>
              <a:t>возрастная адекватность</a:t>
            </a:r>
            <a:r>
              <a:rPr lang="ru-RU" sz="1600" dirty="0"/>
              <a:t>)</a:t>
            </a:r>
          </a:p>
          <a:p>
            <a:pPr marL="624078" indent="-51435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dirty="0"/>
              <a:t>Учёт </a:t>
            </a:r>
            <a:r>
              <a:rPr lang="ru-RU" sz="1600" b="1" dirty="0"/>
              <a:t>этнокультурной ситуации </a:t>
            </a:r>
            <a:r>
              <a:rPr lang="ru-RU" sz="1600" dirty="0"/>
              <a:t>развития детей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0651981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792088"/>
          </a:xfrm>
        </p:spPr>
        <p:txBody>
          <a:bodyPr/>
          <a:lstStyle/>
          <a:p>
            <a:r>
              <a:rPr lang="ru-RU" dirty="0"/>
              <a:t>Цели Стандарта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7056783" cy="506063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400" dirty="0"/>
              <a:t>Повышение </a:t>
            </a:r>
            <a:r>
              <a:rPr lang="ru-RU" sz="2400" b="1" dirty="0"/>
              <a:t>социального статуса </a:t>
            </a:r>
            <a:r>
              <a:rPr lang="ru-RU" sz="2400" dirty="0"/>
              <a:t>ДО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Обеспечение государством </a:t>
            </a:r>
            <a:r>
              <a:rPr lang="ru-RU" sz="2400" b="1" dirty="0"/>
              <a:t>равенства возможностей</a:t>
            </a:r>
            <a:r>
              <a:rPr lang="ru-RU" sz="2400" dirty="0"/>
              <a:t> для каждого ребёнка в получении качественного дошкольного образования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Обеспечение государственных </a:t>
            </a:r>
            <a:r>
              <a:rPr lang="ru-RU" sz="2400" b="1" dirty="0"/>
              <a:t>гарантий уровня</a:t>
            </a:r>
            <a:br>
              <a:rPr lang="ru-RU" sz="2400" b="1" dirty="0"/>
            </a:br>
            <a:r>
              <a:rPr lang="ru-RU" sz="2400" b="1" dirty="0"/>
              <a:t>и качества</a:t>
            </a:r>
            <a:r>
              <a:rPr lang="ru-RU" sz="2400" dirty="0"/>
              <a:t> образования на основе единства обязательных требований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Сохранение </a:t>
            </a:r>
            <a:r>
              <a:rPr lang="ru-RU" sz="2400" b="1" dirty="0"/>
              <a:t>единства образовательного пространства РФ </a:t>
            </a:r>
            <a:r>
              <a:rPr lang="ru-RU" sz="2400" dirty="0"/>
              <a:t>относительно уровня дошкольного образования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Стандарта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1" y="1268760"/>
            <a:ext cx="7056784" cy="4772603"/>
          </a:xfrm>
        </p:spPr>
        <p:txBody>
          <a:bodyPr>
            <a:noAutofit/>
          </a:bodyPr>
          <a:lstStyle/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Охрана</a:t>
            </a:r>
            <a:r>
              <a:rPr lang="ru-RU" sz="1800" b="1" dirty="0"/>
              <a:t> </a:t>
            </a:r>
            <a:r>
              <a:rPr lang="ru-RU" sz="1800" dirty="0"/>
              <a:t>и укрепление физического и психического </a:t>
            </a:r>
            <a:r>
              <a:rPr lang="ru-RU" sz="1800" b="1" dirty="0"/>
              <a:t>здоровья</a:t>
            </a:r>
            <a:r>
              <a:rPr lang="ru-RU" sz="1800" dirty="0"/>
              <a:t> детей, в том числе их эмоционального благополучия</a:t>
            </a:r>
          </a:p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Обеспечение </a:t>
            </a:r>
            <a:r>
              <a:rPr lang="ru-RU" sz="1800" b="1" dirty="0"/>
              <a:t>равных возможностей  </a:t>
            </a:r>
            <a:r>
              <a:rPr lang="ru-RU" sz="1800" dirty="0"/>
              <a:t>для</a:t>
            </a:r>
            <a:r>
              <a:rPr lang="ru-RU" sz="1800" b="1" dirty="0"/>
              <a:t> </a:t>
            </a:r>
            <a:r>
              <a:rPr lang="ru-RU" sz="1800" dirty="0"/>
              <a:t>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 и других особенностей (в том числе ОВЗ)</a:t>
            </a:r>
          </a:p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Обеспечение </a:t>
            </a:r>
            <a:r>
              <a:rPr lang="ru-RU" sz="1800" b="1" dirty="0"/>
              <a:t>преемственности </a:t>
            </a:r>
            <a:r>
              <a:rPr lang="ru-RU" sz="1800" dirty="0"/>
              <a:t>ООП  ДО и НОО</a:t>
            </a:r>
          </a:p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/>
              <a:t>Создание </a:t>
            </a:r>
            <a:r>
              <a:rPr lang="ru-RU" sz="1800" b="1" dirty="0"/>
              <a:t>благоприятных условий развития </a:t>
            </a:r>
            <a:r>
              <a:rPr lang="ru-RU" sz="1800" dirty="0"/>
              <a:t>детей в соответствии с их возрастными и индивидуальными особенностями и склонностями, развитие  способностей и творческого потенциала каждого ребёнка …</a:t>
            </a:r>
          </a:p>
          <a:p>
            <a:pPr marL="452628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/>
              <a:t>Объединение обучения и воспитания  </a:t>
            </a:r>
            <a:r>
              <a:rPr lang="ru-RU" sz="1800" dirty="0"/>
              <a:t>в целостный образовательный процесс на основе духовно-нравственных </a:t>
            </a:r>
            <a:br>
              <a:rPr lang="ru-RU" sz="1800" dirty="0"/>
            </a:br>
            <a:r>
              <a:rPr lang="ru-RU" sz="1800" dirty="0"/>
              <a:t>и социокультурных ценностей и принятых в обществе правил и норм поведения…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6" y="609600"/>
            <a:ext cx="6849808" cy="659160"/>
          </a:xfrm>
        </p:spPr>
        <p:txBody>
          <a:bodyPr>
            <a:normAutofit/>
          </a:bodyPr>
          <a:lstStyle/>
          <a:p>
            <a:r>
              <a:rPr lang="ru-RU" sz="3200" dirty="0"/>
              <a:t>Задачи Стандарта (продолжение)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7200799" cy="5256584"/>
          </a:xfrm>
        </p:spPr>
        <p:txBody>
          <a:bodyPr>
            <a:noAutofit/>
          </a:bodyPr>
          <a:lstStyle/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/>
              <a:t>Формирование </a:t>
            </a:r>
            <a:r>
              <a:rPr lang="ru-RU" sz="1800" b="1" dirty="0"/>
              <a:t>общей культуры личности </a:t>
            </a:r>
            <a:r>
              <a:rPr lang="ru-RU" sz="1800" dirty="0"/>
              <a:t>детей, в том числе ценностей здорового образа жизни, развитие их социальных, нравственных, эстетических, интеллектуальных, физических </a:t>
            </a:r>
            <a:r>
              <a:rPr lang="ru-RU" sz="1800" b="1" dirty="0"/>
              <a:t>качеств</a:t>
            </a:r>
            <a:r>
              <a:rPr lang="ru-RU" sz="1800" dirty="0"/>
              <a:t>, инициативности, самостоятельности и ответственности, формирование </a:t>
            </a:r>
            <a:r>
              <a:rPr lang="ru-RU" sz="1800" b="1" dirty="0"/>
              <a:t>предпосылок учебной деятельности</a:t>
            </a:r>
          </a:p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/>
              <a:t>Обеспечение </a:t>
            </a:r>
            <a:r>
              <a:rPr lang="ru-RU" sz="1800" b="1" dirty="0"/>
              <a:t>вариативности и разнообразия </a:t>
            </a:r>
            <a:r>
              <a:rPr lang="ru-RU" sz="1800" dirty="0"/>
              <a:t>содержания Программ и организационных форм ДО, возможности формирования Программ различной направленности с учётом образовательных потребностей, способностей и состояния здоровья детей</a:t>
            </a:r>
          </a:p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/>
              <a:t>Формирование </a:t>
            </a:r>
            <a:r>
              <a:rPr lang="ru-RU" sz="1800" b="1" dirty="0" err="1"/>
              <a:t>социокультурной</a:t>
            </a:r>
            <a:r>
              <a:rPr lang="ru-RU" sz="1800" b="1" dirty="0"/>
              <a:t> среды</a:t>
            </a:r>
            <a:r>
              <a:rPr lang="ru-RU" sz="1800" dirty="0"/>
              <a:t>, соответствующей возрастным, индивидуальным, психологическим и физиологическим особенностям детей</a:t>
            </a:r>
          </a:p>
          <a:p>
            <a:pPr marL="624078" indent="-5143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800" dirty="0"/>
              <a:t>Обеспечение психолого-педагогической </a:t>
            </a:r>
            <a:r>
              <a:rPr lang="ru-RU" sz="1800" b="1" dirty="0"/>
              <a:t>поддержки семьи</a:t>
            </a:r>
            <a:br>
              <a:rPr lang="ru-RU" sz="1800" b="1" dirty="0"/>
            </a:br>
            <a:r>
              <a:rPr lang="ru-RU" sz="1800" dirty="0"/>
              <a:t>и повышение компетентности родителей (законных представителей) в вопросах развития и образования, охраны и укрепления здоровья детей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положения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ru-RU" dirty="0"/>
              <a:t>I</a:t>
            </a:r>
            <a:r>
              <a:rPr lang="en-US" dirty="0"/>
              <a:t>I</a:t>
            </a:r>
            <a:r>
              <a:rPr lang="ru-RU" dirty="0"/>
              <a:t>. ТРЕБОВАНИЯ К СТРУКТУРЕ</a:t>
            </a:r>
            <a:br>
              <a:rPr lang="ru-RU" dirty="0"/>
            </a:br>
            <a:r>
              <a:rPr lang="ru-RU" dirty="0"/>
              <a:t>    ООП ДО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74713" y="836712"/>
            <a:ext cx="7009655" cy="2088231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1" i="0" u="none" strike="noStrike" kern="1200" cap="none" spc="0" normalizeH="0" baseline="0" noProof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ФЕДЕРАЛЬНЫЙ ГОСУДАРСТВЕННЫЙ ОБРАЗОВАТЕЛЬНЫЙ СТАНДАРТ</a:t>
            </a:r>
            <a:br>
              <a:rPr kumimoji="0" lang="ru-RU" sz="3200" b="1" i="0" u="none" strike="noStrike" kern="1200" cap="none" spc="0" normalizeH="0" baseline="0" noProof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ДОШКОЛЬНОГО ОБРАЗОВАНИЯ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599" y="169285"/>
            <a:ext cx="6347714" cy="739435"/>
          </a:xfrm>
        </p:spPr>
        <p:txBody>
          <a:bodyPr/>
          <a:lstStyle/>
          <a:p>
            <a:r>
              <a:rPr lang="ru-RU" dirty="0"/>
              <a:t>Закон об образовании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179513" y="908720"/>
            <a:ext cx="7560840" cy="403316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/>
              <a:t>Статья 67. Организация приёма</a:t>
            </a:r>
            <a:br>
              <a:rPr lang="ru-RU" sz="2600" b="1" dirty="0"/>
            </a:br>
            <a:r>
              <a:rPr lang="ru-RU" sz="2600" b="1" dirty="0"/>
              <a:t>на обучение по основным общеобразовательным программам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/>
              <a:t>Получение дошкольного образования в образовательных организациях может начинаться по достижении детьми возраста 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двух месяцев.</a:t>
            </a:r>
            <a:r>
              <a:rPr lang="ru-RU" sz="2600" dirty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/>
              <a:t>Получение начального общего образования в образовательных организациях начинается по достижении детьми возраста </a:t>
            </a:r>
            <a:r>
              <a:rPr lang="ru-RU" sz="2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шести лет и шести месяцев</a:t>
            </a:r>
            <a:r>
              <a:rPr lang="ru-RU" sz="2600" dirty="0"/>
              <a:t> при отсутствии противопоказаний по состоянию здоровья, </a:t>
            </a:r>
            <a:r>
              <a:rPr lang="ru-RU" sz="2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не позже достижения возраста восьми лет</a:t>
            </a:r>
            <a:r>
              <a:rPr lang="ru-RU" sz="2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Рисунок 5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542" y="4927601"/>
            <a:ext cx="6347714" cy="14537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92088"/>
          </a:xfrm>
        </p:spPr>
        <p:txBody>
          <a:bodyPr>
            <a:noAutofit/>
          </a:bodyPr>
          <a:lstStyle/>
          <a:p>
            <a:r>
              <a:rPr lang="ru-RU" sz="3200" dirty="0"/>
              <a:t>Основная образовательная программа дошкольного образования (ООП)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363211"/>
              </p:ext>
            </p:extLst>
          </p:nvPr>
        </p:nvGraphicFramePr>
        <p:xfrm>
          <a:off x="457200" y="1340768"/>
          <a:ext cx="67070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609600"/>
            <a:ext cx="7200800" cy="1320800"/>
          </a:xfrm>
        </p:spPr>
        <p:txBody>
          <a:bodyPr>
            <a:normAutofit/>
          </a:bodyPr>
          <a:lstStyle/>
          <a:p>
            <a:r>
              <a:rPr lang="ru-RU" sz="2000" dirty="0"/>
              <a:t>Современная стратегия развития дошкольного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/>
              <a:t>Нормативно-правовое обеспечение деятельности дошкольных образовательных организаций в условиях введения ФГОС дошкольного образования</a:t>
            </a:r>
          </a:p>
          <a:p>
            <a:pPr>
              <a:buFontTx/>
              <a:buChar char="-"/>
            </a:pPr>
            <a:r>
              <a:rPr lang="ru-RU" sz="2400" dirty="0"/>
              <a:t>Федеральный закон «Об образовании в РФ» о статусе дошкольного образования в системе непрерывного образования Российской Федерации</a:t>
            </a:r>
          </a:p>
          <a:p>
            <a:pPr>
              <a:buFontTx/>
              <a:buChar char="-"/>
            </a:pPr>
            <a:r>
              <a:rPr lang="ru-RU" sz="2400" dirty="0"/>
              <a:t>Обеспечение качества дошкольного образования в условиях введения ФГОС дошкольного образования</a:t>
            </a:r>
          </a:p>
          <a:p>
            <a:pPr>
              <a:buFontTx/>
              <a:buChar char="-"/>
            </a:pPr>
            <a:r>
              <a:rPr lang="ru-RU" sz="2400" dirty="0"/>
              <a:t>Профессиональный стандарт  педагога (воспитателя) дошкольной организации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6705792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ФГОС. </a:t>
            </a:r>
            <a:r>
              <a:rPr lang="ru-RU" dirty="0"/>
              <a:t>Образовательные области </a:t>
            </a:r>
            <a:endParaRPr lang="ru-RU" b="1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474193"/>
              </p:ext>
            </p:extLst>
          </p:nvPr>
        </p:nvGraphicFramePr>
        <p:xfrm>
          <a:off x="457200" y="1124744"/>
          <a:ext cx="6779096" cy="489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840760" cy="792088"/>
          </a:xfrm>
        </p:spPr>
        <p:txBody>
          <a:bodyPr>
            <a:noAutofit/>
          </a:bodyPr>
          <a:lstStyle/>
          <a:p>
            <a:r>
              <a:rPr lang="ru-RU" sz="2000" dirty="0"/>
              <a:t>Федеральный государственный образовательный стандарт дошкольного образования</a:t>
            </a:r>
          </a:p>
        </p:txBody>
      </p:sp>
      <p:pic>
        <p:nvPicPr>
          <p:cNvPr id="5" name="Содержимое 4" descr="Сним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391" y="1124744"/>
            <a:ext cx="6840761" cy="491728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6859488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Федеральный государственный стандарт дошкольного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/>
          <a:lstStyle/>
          <a:p>
            <a:pPr algn="ctr">
              <a:buNone/>
            </a:pPr>
            <a:r>
              <a:rPr lang="ru-RU" sz="2000" dirty="0"/>
              <a:t>социально-коммуникативное развитие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Сним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912768" cy="504055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678748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Федеральный государственный стандарт дошкольного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7219528" cy="4955381"/>
          </a:xfrm>
        </p:spPr>
        <p:txBody>
          <a:bodyPr/>
          <a:lstStyle/>
          <a:p>
            <a:pPr algn="ctr">
              <a:buNone/>
            </a:pPr>
            <a:r>
              <a:rPr lang="ru-RU" sz="2400" dirty="0"/>
              <a:t>познавательное развитие</a:t>
            </a:r>
            <a:endParaRPr lang="ru-RU" dirty="0"/>
          </a:p>
        </p:txBody>
      </p:sp>
      <p:pic>
        <p:nvPicPr>
          <p:cNvPr id="5" name="Рисунок 4" descr="Сним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641971"/>
            <a:ext cx="6840759" cy="47393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6931496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Федеральный государственный стандарт дошкольного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7723584" cy="5099397"/>
          </a:xfrm>
        </p:spPr>
        <p:txBody>
          <a:bodyPr/>
          <a:lstStyle/>
          <a:p>
            <a:pPr algn="ctr">
              <a:buNone/>
            </a:pPr>
            <a:r>
              <a:rPr lang="ru-RU" sz="2400" dirty="0"/>
              <a:t>речевое развитие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Сним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6840760" cy="492534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678748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Федеральный государственный стандарт дошкольного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7579568" cy="4955381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художественно-эстетическое развитие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" name="Рисунок 4" descr="Сним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7128792" cy="43500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6787480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Федеральный государственный стандарт дошкольного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7507560" cy="4955381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физическое развитие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Сним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691276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Виды детской деятельности</a:t>
            </a:r>
          </a:p>
        </p:txBody>
      </p:sp>
      <p:pic>
        <p:nvPicPr>
          <p:cNvPr id="8" name="Содержимое 7" descr="111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8809" r="51808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31497" y="6041362"/>
            <a:ext cx="3240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5917FC6-FE4B-4F6E-B2EC-3DE1C828876C}" type="slidenum">
              <a:rPr lang="en-US" smtClean="0"/>
              <a:pPr defTabSz="914400"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4889458"/>
              </p:ext>
            </p:extLst>
          </p:nvPr>
        </p:nvGraphicFramePr>
        <p:xfrm>
          <a:off x="3907172" y="2160589"/>
          <a:ext cx="3640190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Виды детской деятельности</a:t>
            </a:r>
          </a:p>
        </p:txBody>
      </p:sp>
      <p:pic>
        <p:nvPicPr>
          <p:cNvPr id="8" name="Содержимое 7" descr="222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2409" r="24513" b="-2"/>
          <a:stretch/>
        </p:blipFill>
        <p:spPr>
          <a:xfrm>
            <a:off x="508000" y="2159331"/>
            <a:ext cx="4067572" cy="388236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5917FC6-FE4B-4F6E-B2EC-3DE1C828876C}" type="slidenum">
              <a:rPr lang="en-US" smtClean="0"/>
              <a:pPr defTabSz="914400">
                <a:spcAft>
                  <a:spcPts val="600"/>
                </a:spcAft>
              </a:pPr>
              <a:t>28</a:t>
            </a:fld>
            <a:endParaRPr lang="en-US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1423043"/>
              </p:ext>
            </p:extLst>
          </p:nvPr>
        </p:nvGraphicFramePr>
        <p:xfrm>
          <a:off x="4752215" y="2160589"/>
          <a:ext cx="2201035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Виды детской деятельности</a:t>
            </a:r>
          </a:p>
        </p:txBody>
      </p:sp>
      <p:pic>
        <p:nvPicPr>
          <p:cNvPr id="11" name="Содержимое 10" descr="111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33812" r="28132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31497" y="6041362"/>
            <a:ext cx="3240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5917FC6-FE4B-4F6E-B2EC-3DE1C828876C}" type="slidenum">
              <a:rPr lang="en-US" smtClean="0"/>
              <a:pPr defTabSz="914400">
                <a:spcAft>
                  <a:spcPts val="600"/>
                </a:spcAft>
              </a:pPr>
              <a:t>29</a:t>
            </a:fld>
            <a:endParaRPr lang="en-US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5406811"/>
              </p:ext>
            </p:extLst>
          </p:nvPr>
        </p:nvGraphicFramePr>
        <p:xfrm>
          <a:off x="3907172" y="2160589"/>
          <a:ext cx="304832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Федеральный закон «Об образовании в РФ» о статусе дошкольного образования в системе непрерывного образования Российской Федерации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700809"/>
            <a:ext cx="6347714" cy="338437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400" b="1" dirty="0"/>
              <a:t>Дошкольное образование является первой образовательной ступенью в структуре общего образования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400" i="1" dirty="0"/>
              <a:t>Пояснение</a:t>
            </a:r>
            <a:r>
              <a:rPr lang="ru-RU" sz="7400" dirty="0"/>
              <a:t>: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400" dirty="0"/>
              <a:t>Закон предусматривает "большое" исключение из правила, являющееся оправданным, учитывая уровень </a:t>
            </a:r>
            <a:r>
              <a:rPr lang="ru-RU" sz="7400" dirty="0" err="1"/>
              <a:t>психо-физического</a:t>
            </a:r>
            <a:r>
              <a:rPr lang="ru-RU" sz="7400" dirty="0"/>
              <a:t> развития детей в столь раннем возрасте.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400" dirty="0"/>
              <a:t>Освоение образовательных программ дошкольного образования не сопровождается проведением промежуточных аттестаций и итоговой аттестации обучающихся.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7400" dirty="0"/>
              <a:t>Дошкольное образование теперь является первым уровнем образования, однако законодатель не вводит его в качестве обязательного.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Рисунок 5" descr="111.JPG"/>
          <p:cNvPicPr>
            <a:picLocks noChangeAspect="1"/>
          </p:cNvPicPr>
          <p:nvPr/>
        </p:nvPicPr>
        <p:blipFill rotWithShape="1">
          <a:blip r:embed="rId3" cstate="print"/>
          <a:srcRect l="24443" r="17943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/>
              <a:t>Виды детской деятельности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5917FC6-FE4B-4F6E-B2EC-3DE1C828876C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30976041"/>
              </p:ext>
            </p:extLst>
          </p:nvPr>
        </p:nvGraphicFramePr>
        <p:xfrm>
          <a:off x="508000" y="2160589"/>
          <a:ext cx="288834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Виды детской деятельности</a:t>
            </a:r>
          </a:p>
        </p:txBody>
      </p:sp>
      <p:pic>
        <p:nvPicPr>
          <p:cNvPr id="8" name="Содержимое 7" descr="111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7037" r="17770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31497" y="6041362"/>
            <a:ext cx="3240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5917FC6-FE4B-4F6E-B2EC-3DE1C828876C}" type="slidenum">
              <a:rPr lang="en-US" smtClean="0"/>
              <a:pPr defTabSz="914400">
                <a:spcAft>
                  <a:spcPts val="600"/>
                </a:spcAft>
              </a:pPr>
              <a:t>31</a:t>
            </a:fld>
            <a:endParaRPr lang="en-US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0284494"/>
              </p:ext>
            </p:extLst>
          </p:nvPr>
        </p:nvGraphicFramePr>
        <p:xfrm>
          <a:off x="3907172" y="2160589"/>
          <a:ext cx="304832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Содержимое 7" descr="111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r="-1" b="7083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/>
              <a:t>Виды детской деятельности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5917FC6-FE4B-4F6E-B2EC-3DE1C828876C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1938368"/>
              </p:ext>
            </p:extLst>
          </p:nvPr>
        </p:nvGraphicFramePr>
        <p:xfrm>
          <a:off x="508000" y="2160589"/>
          <a:ext cx="288834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Виды детской деятельности</a:t>
            </a:r>
          </a:p>
        </p:txBody>
      </p:sp>
      <p:pic>
        <p:nvPicPr>
          <p:cNvPr id="8" name="Содержимое 7" descr="333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43104" r="18104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31497" y="6041362"/>
            <a:ext cx="3240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5917FC6-FE4B-4F6E-B2EC-3DE1C828876C}" type="slidenum">
              <a:rPr lang="en-US" smtClean="0"/>
              <a:pPr defTabSz="914400">
                <a:spcAft>
                  <a:spcPts val="600"/>
                </a:spcAft>
              </a:pPr>
              <a:t>33</a:t>
            </a:fld>
            <a:endParaRPr lang="en-US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5722996"/>
              </p:ext>
            </p:extLst>
          </p:nvPr>
        </p:nvGraphicFramePr>
        <p:xfrm>
          <a:off x="3907172" y="2160589"/>
          <a:ext cx="304832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Виды детской деятельности</a:t>
            </a:r>
          </a:p>
        </p:txBody>
      </p:sp>
      <p:pic>
        <p:nvPicPr>
          <p:cNvPr id="9" name="Содержимое 8" descr="222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40010" r="10136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631497" y="6041362"/>
            <a:ext cx="3240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5917FC6-FE4B-4F6E-B2EC-3DE1C828876C}" type="slidenum">
              <a:rPr lang="en-US" smtClean="0"/>
              <a:pPr defTabSz="914400">
                <a:spcAft>
                  <a:spcPts val="600"/>
                </a:spcAft>
              </a:pPr>
              <a:t>34</a:t>
            </a:fld>
            <a:endParaRPr lang="en-US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2997022"/>
              </p:ext>
            </p:extLst>
          </p:nvPr>
        </p:nvGraphicFramePr>
        <p:xfrm>
          <a:off x="3907172" y="2160589"/>
          <a:ext cx="304832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Виды детской деятельности</a:t>
            </a:r>
          </a:p>
        </p:txBody>
      </p:sp>
      <p:pic>
        <p:nvPicPr>
          <p:cNvPr id="9" name="Содержимое 8" descr="111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13497" r="14110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31497" y="6041362"/>
            <a:ext cx="3240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5917FC6-FE4B-4F6E-B2EC-3DE1C828876C}" type="slidenum">
              <a:rPr lang="en-US" smtClean="0"/>
              <a:pPr defTabSz="914400">
                <a:spcAft>
                  <a:spcPts val="600"/>
                </a:spcAft>
              </a:pPr>
              <a:t>35</a:t>
            </a:fld>
            <a:endParaRPr lang="en-US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439600"/>
              </p:ext>
            </p:extLst>
          </p:nvPr>
        </p:nvGraphicFramePr>
        <p:xfrm>
          <a:off x="3907172" y="2160589"/>
          <a:ext cx="304832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Части Программы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609599" y="1412776"/>
            <a:ext cx="6770713" cy="360040"/>
          </a:xfrm>
          <a:custGeom>
            <a:avLst/>
            <a:gdLst>
              <a:gd name="connsiteX0" fmla="*/ 0 w 6504384"/>
              <a:gd name="connsiteY0" fmla="*/ 0 h 1036915"/>
              <a:gd name="connsiteX1" fmla="*/ 6504384 w 6504384"/>
              <a:gd name="connsiteY1" fmla="*/ 0 h 1036915"/>
              <a:gd name="connsiteX2" fmla="*/ 6504384 w 6504384"/>
              <a:gd name="connsiteY2" fmla="*/ 1036915 h 1036915"/>
              <a:gd name="connsiteX3" fmla="*/ 0 w 6504384"/>
              <a:gd name="connsiteY3" fmla="*/ 1036915 h 1036915"/>
              <a:gd name="connsiteX4" fmla="*/ 0 w 6504384"/>
              <a:gd name="connsiteY4" fmla="*/ 0 h 10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4384" h="1036915">
                <a:moveTo>
                  <a:pt x="0" y="0"/>
                </a:moveTo>
                <a:lnTo>
                  <a:pt x="6504384" y="0"/>
                </a:lnTo>
                <a:lnTo>
                  <a:pt x="6504384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  <a:bevelB w="88900" h="121750" prst="angle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О П   Д О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609599" y="1908522"/>
            <a:ext cx="4106417" cy="2384573"/>
          </a:xfrm>
          <a:custGeom>
            <a:avLst/>
            <a:gdLst>
              <a:gd name="connsiteX0" fmla="*/ 0 w 5147497"/>
              <a:gd name="connsiteY0" fmla="*/ 0 h 2177521"/>
              <a:gd name="connsiteX1" fmla="*/ 5147497 w 5147497"/>
              <a:gd name="connsiteY1" fmla="*/ 0 h 2177521"/>
              <a:gd name="connsiteX2" fmla="*/ 5147497 w 5147497"/>
              <a:gd name="connsiteY2" fmla="*/ 2177521 h 2177521"/>
              <a:gd name="connsiteX3" fmla="*/ 0 w 5147497"/>
              <a:gd name="connsiteY3" fmla="*/ 2177521 h 2177521"/>
              <a:gd name="connsiteX4" fmla="*/ 0 w 514749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497" h="2177521">
                <a:moveTo>
                  <a:pt x="0" y="0"/>
                </a:moveTo>
                <a:lnTo>
                  <a:pt x="5147497" y="0"/>
                </a:lnTo>
                <a:lnTo>
                  <a:pt x="514749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rgbClr val="FB376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400" b="1" i="1" kern="12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kern="1200" dirty="0">
                <a:latin typeface="Arial" pitchFamily="34" charset="0"/>
                <a:cs typeface="Arial" pitchFamily="34" charset="0"/>
              </a:rPr>
              <a:t>не менее</a:t>
            </a:r>
            <a:r>
              <a:rPr lang="en-US" sz="2400" b="1" i="1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kern="1200" dirty="0">
                <a:latin typeface="Arial" pitchFamily="34" charset="0"/>
                <a:cs typeface="Arial" pitchFamily="34" charset="0"/>
              </a:rPr>
              <a:t>60%)</a:t>
            </a:r>
          </a:p>
        </p:txBody>
      </p:sp>
      <p:sp>
        <p:nvSpPr>
          <p:cNvPr id="16" name="Полилиния 14"/>
          <p:cNvSpPr/>
          <p:nvPr/>
        </p:nvSpPr>
        <p:spPr>
          <a:xfrm>
            <a:off x="4788024" y="1908521"/>
            <a:ext cx="2592288" cy="2384573"/>
          </a:xfrm>
          <a:custGeom>
            <a:avLst/>
            <a:gdLst>
              <a:gd name="connsiteX0" fmla="*/ 0 w 1356107"/>
              <a:gd name="connsiteY0" fmla="*/ 0 h 2177521"/>
              <a:gd name="connsiteX1" fmla="*/ 1356107 w 1356107"/>
              <a:gd name="connsiteY1" fmla="*/ 0 h 2177521"/>
              <a:gd name="connsiteX2" fmla="*/ 1356107 w 1356107"/>
              <a:gd name="connsiteY2" fmla="*/ 2177521 h 2177521"/>
              <a:gd name="connsiteX3" fmla="*/ 0 w 1356107"/>
              <a:gd name="connsiteY3" fmla="*/ 2177521 h 2177521"/>
              <a:gd name="connsiteX4" fmla="*/ 0 w 135610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107" h="2177521">
                <a:moveTo>
                  <a:pt x="0" y="0"/>
                </a:moveTo>
                <a:lnTo>
                  <a:pt x="1356107" y="0"/>
                </a:lnTo>
                <a:lnTo>
                  <a:pt x="135610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i="1" kern="1200" dirty="0">
                <a:latin typeface="Arial" pitchFamily="34" charset="0"/>
                <a:cs typeface="Arial" pitchFamily="34" charset="0"/>
              </a:rPr>
              <a:t>(не более </a:t>
            </a:r>
            <a:r>
              <a:rPr lang="ru-RU" sz="2400" b="1" i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400" b="1" i="1" kern="1200" dirty="0">
                <a:latin typeface="Arial" pitchFamily="34" charset="0"/>
                <a:cs typeface="Arial" pitchFamily="34" charset="0"/>
              </a:rPr>
              <a:t>0%)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06" y="2819710"/>
            <a:ext cx="1512168" cy="504056"/>
          </a:xfrm>
          <a:prstGeom prst="homePlate">
            <a:avLst/>
          </a:prstGeom>
          <a:solidFill>
            <a:srgbClr val="F2F2F2">
              <a:alpha val="50196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98414" y="472235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Обязательная часть</a:t>
            </a:r>
            <a:endParaRPr lang="en-US" sz="2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64088" y="4509120"/>
            <a:ext cx="259228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Часть, формируемая</a:t>
            </a: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участниками</a:t>
            </a:r>
            <a:endParaRPr 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образовательного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процесса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566366" y="4706716"/>
            <a:ext cx="432048" cy="384966"/>
          </a:xfrm>
          <a:custGeom>
            <a:avLst/>
            <a:gdLst>
              <a:gd name="connsiteX0" fmla="*/ 0 w 5147497"/>
              <a:gd name="connsiteY0" fmla="*/ 0 h 2177521"/>
              <a:gd name="connsiteX1" fmla="*/ 5147497 w 5147497"/>
              <a:gd name="connsiteY1" fmla="*/ 0 h 2177521"/>
              <a:gd name="connsiteX2" fmla="*/ 5147497 w 5147497"/>
              <a:gd name="connsiteY2" fmla="*/ 2177521 h 2177521"/>
              <a:gd name="connsiteX3" fmla="*/ 0 w 5147497"/>
              <a:gd name="connsiteY3" fmla="*/ 2177521 h 2177521"/>
              <a:gd name="connsiteX4" fmla="*/ 0 w 514749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497" h="2177521">
                <a:moveTo>
                  <a:pt x="0" y="0"/>
                </a:moveTo>
                <a:lnTo>
                  <a:pt x="5147497" y="0"/>
                </a:lnTo>
                <a:lnTo>
                  <a:pt x="514749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rgbClr val="FB376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2400" b="1" i="1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олилиния 14"/>
          <p:cNvSpPr/>
          <p:nvPr/>
        </p:nvSpPr>
        <p:spPr>
          <a:xfrm>
            <a:off x="4812252" y="4617168"/>
            <a:ext cx="440432" cy="431973"/>
          </a:xfrm>
          <a:custGeom>
            <a:avLst/>
            <a:gdLst>
              <a:gd name="connsiteX0" fmla="*/ 0 w 1356107"/>
              <a:gd name="connsiteY0" fmla="*/ 0 h 2177521"/>
              <a:gd name="connsiteX1" fmla="*/ 1356107 w 1356107"/>
              <a:gd name="connsiteY1" fmla="*/ 0 h 2177521"/>
              <a:gd name="connsiteX2" fmla="*/ 1356107 w 1356107"/>
              <a:gd name="connsiteY2" fmla="*/ 2177521 h 2177521"/>
              <a:gd name="connsiteX3" fmla="*/ 0 w 1356107"/>
              <a:gd name="connsiteY3" fmla="*/ 2177521 h 2177521"/>
              <a:gd name="connsiteX4" fmla="*/ 0 w 1356107"/>
              <a:gd name="connsiteY4" fmla="*/ 0 h 21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107" h="2177521">
                <a:moveTo>
                  <a:pt x="0" y="0"/>
                </a:moveTo>
                <a:lnTo>
                  <a:pt x="1356107" y="0"/>
                </a:lnTo>
                <a:lnTo>
                  <a:pt x="1356107" y="2177521"/>
                </a:lnTo>
                <a:lnTo>
                  <a:pt x="0" y="21775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i="1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777801" cy="1152128"/>
          </a:xfrm>
        </p:spPr>
        <p:txBody>
          <a:bodyPr>
            <a:normAutofit/>
          </a:bodyPr>
          <a:lstStyle/>
          <a:p>
            <a:r>
              <a:rPr lang="ru-RU" sz="2800" dirty="0"/>
              <a:t>Структура основной образовательной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37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2560151"/>
              </p:ext>
            </p:extLst>
          </p:nvPr>
        </p:nvGraphicFramePr>
        <p:xfrm>
          <a:off x="406393" y="1051031"/>
          <a:ext cx="4957695" cy="514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4643" y="1235982"/>
            <a:ext cx="1169551" cy="4536504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pc="200" dirty="0">
                <a:latin typeface="Arial" pitchFamily="34" charset="0"/>
                <a:cs typeface="Arial" pitchFamily="34" charset="0"/>
              </a:rPr>
              <a:t>Обязательная часть</a:t>
            </a:r>
          </a:p>
          <a:p>
            <a:pPr algn="ctr"/>
            <a:endParaRPr lang="ru-RU" sz="1000" spc="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pc="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Часть, формируемая участниками</a:t>
            </a:r>
          </a:p>
          <a:p>
            <a:pPr algn="ctr"/>
            <a:r>
              <a:rPr lang="ru-RU" spc="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образовательного процесса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364088" y="1126223"/>
            <a:ext cx="571539" cy="4896544"/>
          </a:xfrm>
          <a:prstGeom prst="rightBrace">
            <a:avLst>
              <a:gd name="adj1" fmla="val 4089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Структура основной образовательной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38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2705423"/>
              </p:ext>
            </p:extLst>
          </p:nvPr>
        </p:nvGraphicFramePr>
        <p:xfrm>
          <a:off x="395536" y="1605768"/>
          <a:ext cx="6192688" cy="419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Целевой раздел программы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39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73366962"/>
              </p:ext>
            </p:extLst>
          </p:nvPr>
        </p:nvGraphicFramePr>
        <p:xfrm>
          <a:off x="304801" y="1270000"/>
          <a:ext cx="6859487" cy="431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Федеральный закон «Об образовании в РФ» о статусе дошкольного образования в системе непрерывного образования Российской Федерации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6705793" cy="4475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>
                <a:hlinkClick r:id="rId2"/>
              </a:rPr>
              <a:t>Статья 64.</a:t>
            </a:r>
            <a:r>
              <a:rPr lang="ru-RU" sz="2000" b="1" dirty="0"/>
              <a:t> Дошкольное образование</a:t>
            </a:r>
          </a:p>
          <a:p>
            <a:pPr algn="just">
              <a:buNone/>
            </a:pPr>
            <a:r>
              <a:rPr lang="ru-RU" sz="2000" i="1" dirty="0"/>
              <a:t>Пояснение</a:t>
            </a:r>
            <a:r>
              <a:rPr lang="ru-RU" sz="2000" dirty="0"/>
              <a:t>: </a:t>
            </a:r>
          </a:p>
          <a:p>
            <a:pPr algn="just">
              <a:buNone/>
            </a:pPr>
            <a:r>
              <a:rPr lang="ru-RU" sz="2000" dirty="0"/>
              <a:t>Акцент делается на </a:t>
            </a:r>
            <a:r>
              <a:rPr lang="ru-RU" sz="2000" dirty="0" err="1"/>
              <a:t>общеразвивающей</a:t>
            </a:r>
            <a:r>
              <a:rPr lang="ru-RU" sz="2000" dirty="0"/>
              <a:t> цели дошкольного образования. Дошкольный возраст - </a:t>
            </a:r>
            <a:r>
              <a:rPr lang="ru-RU" sz="2000" dirty="0" err="1"/>
              <a:t>возраст</a:t>
            </a:r>
            <a:r>
              <a:rPr lang="ru-RU" sz="2000" dirty="0"/>
              <a:t> ускоренного физического и психического развития ребенка, формирования в нем общих навыков и умений, предопределяющих его дальнейшее физическое, интеллектуальное, психическое развитие и являющихся базовыми для последующего становления индивидуальных особенностей развития. Немаловажными являются охрана и укрепление здоровья дошкольников.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Целевой раздел программы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40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844675"/>
          <a:ext cx="8229600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Структура основной образовательной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41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0664686"/>
              </p:ext>
            </p:extLst>
          </p:nvPr>
        </p:nvGraphicFramePr>
        <p:xfrm>
          <a:off x="467518" y="1362699"/>
          <a:ext cx="820896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8554"/>
            <a:ext cx="6347714" cy="1342179"/>
          </a:xfrm>
        </p:spPr>
        <p:txBody>
          <a:bodyPr>
            <a:normAutofit fontScale="90000"/>
          </a:bodyPr>
          <a:lstStyle/>
          <a:p>
            <a:r>
              <a:rPr lang="ru-RU" dirty="0"/>
              <a:t>Часть ОП, формируемая участниками образовательных отношений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42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36239024"/>
              </p:ext>
            </p:extLst>
          </p:nvPr>
        </p:nvGraphicFramePr>
        <p:xfrm>
          <a:off x="395537" y="2019286"/>
          <a:ext cx="7632847" cy="3929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0"/>
            <a:ext cx="3086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Содержательный раздел ООП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Содержание коррекционной работы</a:t>
            </a:r>
            <a:r>
              <a:rPr lang="en-US" dirty="0"/>
              <a:t> </a:t>
            </a:r>
            <a:r>
              <a:rPr lang="ru-RU" dirty="0"/>
              <a:t>и/или инклюзивного образования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sz="2200" b="1" dirty="0"/>
              <a:t>Включается</a:t>
            </a:r>
            <a:r>
              <a:rPr lang="ru-RU" sz="2200" dirty="0"/>
              <a:t> в Программу, если планируется её освоение детьми с ОВЗ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200" b="1" dirty="0"/>
              <a:t>Содержит</a:t>
            </a:r>
            <a:r>
              <a:rPr lang="ru-RU" sz="2200" dirty="0"/>
              <a:t> специальные условия для получения образования детьми с ОВЗ, в том числе:</a:t>
            </a:r>
          </a:p>
          <a:p>
            <a:pPr marL="521208" lvl="3">
              <a:spcBef>
                <a:spcPts val="0"/>
              </a:spcBef>
            </a:pPr>
            <a:r>
              <a:rPr lang="ru-RU" sz="2200" dirty="0"/>
              <a:t>механизмы адаптации Программы для указанных детей</a:t>
            </a:r>
          </a:p>
          <a:p>
            <a:pPr marL="521208" lvl="3">
              <a:spcBef>
                <a:spcPts val="0"/>
              </a:spcBef>
            </a:pPr>
            <a:r>
              <a:rPr lang="ru-RU" sz="2200" dirty="0"/>
              <a:t>использование специальных образовательных программ и методов, методических пособий и дидактических материалов</a:t>
            </a:r>
          </a:p>
          <a:p>
            <a:pPr marL="521208" lvl="3">
              <a:spcBef>
                <a:spcPts val="0"/>
              </a:spcBef>
            </a:pPr>
            <a:r>
              <a:rPr lang="ru-RU" sz="2200" dirty="0"/>
              <a:t>проведение групповых и индивидуальных коррекционных занятий</a:t>
            </a:r>
          </a:p>
          <a:p>
            <a:pPr marL="521208" lvl="3">
              <a:spcBef>
                <a:spcPts val="0"/>
              </a:spcBef>
            </a:pPr>
            <a:r>
              <a:rPr lang="ru-RU" sz="2200" dirty="0"/>
              <a:t>осуществление квалифицированной коррекции нарушений развития</a:t>
            </a:r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ru-RU" sz="2200" b="1" dirty="0"/>
              <a:t>Направлено на:</a:t>
            </a:r>
          </a:p>
          <a:p>
            <a:pPr lvl="1">
              <a:buFont typeface="Arial" pitchFamily="34" charset="0"/>
              <a:buChar char="•"/>
            </a:pPr>
            <a:r>
              <a:rPr lang="ru-RU" sz="2200" dirty="0"/>
              <a:t>обеспечение коррекции нарушений развития, оказание детям квалифицированной помощи в освоении Программы</a:t>
            </a:r>
          </a:p>
          <a:p>
            <a:pPr lvl="1">
              <a:buFont typeface="Arial" pitchFamily="34" charset="0"/>
              <a:buChar char="•"/>
            </a:pPr>
            <a:r>
              <a:rPr lang="ru-RU" sz="2200" dirty="0"/>
              <a:t>освоение детьми с ОВЗ Программы, их разностороннее развитие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086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Содержательный раздел ООП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Структура основной образовательной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44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0259180"/>
              </p:ext>
            </p:extLst>
          </p:nvPr>
        </p:nvGraphicFramePr>
        <p:xfrm>
          <a:off x="0" y="1628775"/>
          <a:ext cx="8208963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Дополнительный раздел Программы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9612" y="1988840"/>
            <a:ext cx="6012668" cy="1008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normAutofit lnSpcReduction="10000"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Текст краткой презентации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Программы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71600" y="3789040"/>
            <a:ext cx="3096344" cy="904746"/>
          </a:xfrm>
          <a:prstGeom prst="wedgeRoundRectCallout">
            <a:avLst>
              <a:gd name="adj1" fmla="val -2324"/>
              <a:gd name="adj2" fmla="val -11760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normAutofit fontScale="92500" lnSpcReduction="10000"/>
          </a:bodyPr>
          <a:lstStyle/>
          <a:p>
            <a:pPr marL="0" lvl="1" algn="ctr"/>
            <a:r>
              <a:rPr lang="ru-RU" sz="2800" dirty="0">
                <a:latin typeface="Arial" pitchFamily="34" charset="0"/>
                <a:cs typeface="Arial" pitchFamily="34" charset="0"/>
              </a:rPr>
              <a:t>Ориентирован</a:t>
            </a:r>
          </a:p>
          <a:p>
            <a:pPr marL="0" lvl="1" algn="ctr"/>
            <a:r>
              <a:rPr lang="ru-RU" sz="2800" dirty="0">
                <a:latin typeface="Arial" pitchFamily="34" charset="0"/>
                <a:cs typeface="Arial" pitchFamily="34" charset="0"/>
              </a:rPr>
              <a:t>на родителей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6021288"/>
            <a:ext cx="372570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marL="0" lvl="1"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716016" y="3820398"/>
            <a:ext cx="2952328" cy="904746"/>
          </a:xfrm>
          <a:prstGeom prst="wedgeRoundRectCallout">
            <a:avLst>
              <a:gd name="adj1" fmla="val 598"/>
              <a:gd name="adj2" fmla="val -1189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normAutofit fontScale="92500" lnSpcReduction="10000"/>
          </a:bodyPr>
          <a:lstStyle/>
          <a:p>
            <a:pPr marL="0" lvl="1" algn="ctr"/>
            <a:r>
              <a:rPr lang="ru-RU" sz="2800" dirty="0">
                <a:latin typeface="Arial" pitchFamily="34" charset="0"/>
                <a:cs typeface="Arial" pitchFamily="34" charset="0"/>
              </a:rPr>
              <a:t>Доступен</a:t>
            </a:r>
          </a:p>
          <a:p>
            <a:pPr marL="0" lvl="1" algn="ctr"/>
            <a:r>
              <a:rPr lang="ru-RU" sz="2800" dirty="0">
                <a:latin typeface="Arial" pitchFamily="34" charset="0"/>
                <a:cs typeface="Arial" pitchFamily="34" charset="0"/>
              </a:rPr>
              <a:t>для ознакомления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 краткой презентации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/>
              <a:t>Возрастные и иные </a:t>
            </a:r>
            <a:r>
              <a:rPr lang="ru-RU" b="1" dirty="0"/>
              <a:t>категории детей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на которых ориентирована Программа,</a:t>
            </a:r>
            <a:br>
              <a:rPr lang="ru-RU" dirty="0"/>
            </a:br>
            <a:r>
              <a:rPr lang="ru-RU" dirty="0"/>
              <a:t>в том числе категории детей с ОВЗ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/>
              <a:t>Используемые</a:t>
            </a:r>
            <a:r>
              <a:rPr lang="ru-RU" b="1" dirty="0"/>
              <a:t> Примерные программы</a:t>
            </a:r>
            <a:endParaRPr lang="ru-RU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b="1" dirty="0"/>
              <a:t>Характеристика взаимодействия </a:t>
            </a:r>
            <a:r>
              <a:rPr lang="ru-RU" dirty="0"/>
              <a:t>педагогического коллектива </a:t>
            </a:r>
            <a:r>
              <a:rPr lang="ru-RU" b="1" dirty="0"/>
              <a:t>с семьями </a:t>
            </a:r>
            <a:r>
              <a:rPr lang="ru-RU" dirty="0"/>
              <a:t>детей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III</a:t>
            </a:r>
            <a:r>
              <a:rPr lang="ru-RU" dirty="0"/>
              <a:t>. ТРЕБОВАНИЯ К УСЛОВИЯМ</a:t>
            </a:r>
            <a:br>
              <a:rPr lang="ru-RU" dirty="0"/>
            </a:br>
            <a:r>
              <a:rPr lang="ru-RU" dirty="0"/>
              <a:t>     РЕАЛИЗАЦИИ ООП ДО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74713" y="404665"/>
            <a:ext cx="6865639" cy="172819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1" i="0" u="none" strike="noStrike" kern="1200" cap="none" spc="0" normalizeH="0" baseline="0" noProof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ФЕДЕРАЛЬНЫЙ ГОСУДАРСТВЕННЫЙ ОБРАЗОВАТЕЛЬНЫЙ СТАНДАРТ</a:t>
            </a:r>
            <a:br>
              <a:rPr kumimoji="0" lang="ru-RU" sz="3200" b="1" i="0" u="none" strike="noStrike" kern="1200" cap="none" spc="0" normalizeH="0" baseline="0" noProof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ДОШКОЛЬНОГО ОБРАЗОВАНИЯ 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348828" y="4028083"/>
            <a:ext cx="2205262" cy="2205262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5653" tIns="335653" rIns="335653" bIns="335653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</a:p>
        </p:txBody>
      </p:sp>
      <p:grpSp>
        <p:nvGrpSpPr>
          <p:cNvPr id="2" name="Группа 24"/>
          <p:cNvGrpSpPr/>
          <p:nvPr/>
        </p:nvGrpSpPr>
        <p:grpSpPr>
          <a:xfrm>
            <a:off x="5796136" y="4077072"/>
            <a:ext cx="3109350" cy="1675999"/>
            <a:chOff x="5660061" y="4292714"/>
            <a:chExt cx="3109350" cy="1675999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464"/>
              <a:ext cx="1820768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2248" y="4292714"/>
              <a:ext cx="2577163" cy="1675999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568" tIns="79568" rIns="79568" bIns="79568" numCol="1" spcCol="1270" anchor="b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>
                  <a:latin typeface="Arial" pitchFamily="34" charset="0"/>
                  <a:cs typeface="Arial" pitchFamily="34" charset="0"/>
                </a:rPr>
                <a:t>развивающая </a:t>
              </a:r>
              <a:r>
                <a:rPr lang="ru-RU" sz="1600" b="1" kern="1200" dirty="0" err="1">
                  <a:latin typeface="Arial" pitchFamily="34" charset="0"/>
                  <a:cs typeface="Arial" pitchFamily="34" charset="0"/>
                </a:rPr>
                <a:t>предметно-простран-ственная</a:t>
              </a:r>
              <a:r>
                <a:rPr lang="ru-RU" sz="1600" b="1" kern="1200" dirty="0">
                  <a:latin typeface="Arial" pitchFamily="34" charset="0"/>
                  <a:cs typeface="Arial" pitchFamily="34" charset="0"/>
                </a:rPr>
                <a:t> среда</a:t>
              </a:r>
            </a:p>
          </p:txBody>
        </p:sp>
      </p:grpSp>
      <p:grpSp>
        <p:nvGrpSpPr>
          <p:cNvPr id="3" name="Группа 23"/>
          <p:cNvGrpSpPr/>
          <p:nvPr/>
        </p:nvGrpSpPr>
        <p:grpSpPr>
          <a:xfrm>
            <a:off x="5868144" y="1268760"/>
            <a:ext cx="2768700" cy="1865194"/>
            <a:chOff x="5018814" y="2004158"/>
            <a:chExt cx="2768700" cy="1865194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853"/>
              <a:ext cx="2016512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2515" y="2004158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Arial" pitchFamily="34" charset="0"/>
                  <a:cs typeface="Arial" pitchFamily="34" charset="0"/>
                </a:rPr>
                <a:t>финансовые</a:t>
              </a:r>
            </a:p>
          </p:txBody>
        </p:sp>
      </p:grpSp>
      <p:grpSp>
        <p:nvGrpSpPr>
          <p:cNvPr id="5" name="Группа 22"/>
          <p:cNvGrpSpPr/>
          <p:nvPr/>
        </p:nvGrpSpPr>
        <p:grpSpPr>
          <a:xfrm>
            <a:off x="3563888" y="476672"/>
            <a:ext cx="2094999" cy="2536551"/>
            <a:chOff x="3403959" y="1392674"/>
            <a:chExt cx="2094999" cy="2536551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2183" y="2765700"/>
              <a:ext cx="1698551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2674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</a:p>
          </p:txBody>
        </p:sp>
      </p:grpSp>
      <p:grpSp>
        <p:nvGrpSpPr>
          <p:cNvPr id="6" name="Группа 20"/>
          <p:cNvGrpSpPr/>
          <p:nvPr/>
        </p:nvGrpSpPr>
        <p:grpSpPr>
          <a:xfrm>
            <a:off x="611560" y="1052736"/>
            <a:ext cx="2094999" cy="2559201"/>
            <a:chOff x="1115403" y="2004158"/>
            <a:chExt cx="2094999" cy="255920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592" y="3240853"/>
              <a:ext cx="2016512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5403" y="2004158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467544" y="4077072"/>
            <a:ext cx="2616767" cy="1675999"/>
            <a:chOff x="640727" y="4292714"/>
            <a:chExt cx="2616767" cy="1675999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8226" y="4816464"/>
              <a:ext cx="1569268" cy="628499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727" y="4292714"/>
              <a:ext cx="2094999" cy="167599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378" tIns="83378" rIns="83378" bIns="83378" numCol="1" spcCol="1270" anchor="b" anchorCtr="0">
              <a:noAutofit/>
            </a:bodyPr>
            <a:lstStyle/>
            <a:p>
              <a:pPr lvl="0" algn="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A31CB30-E0E7-4B2C-A3A3-816872C28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5AD4E29-B61A-40BE-97BC-68E77C1EB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C18DED4-B929-47C8-B57F-F3C890143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214A095-576F-461F-A154-1FC4202D7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15F2694-7885-4B84-A9A1-A55707FE6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542D629-79A6-44ED-AC25-F55A6E2A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41D9E3C-5E56-476D-9AD3-BFB8B5631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8F87D754-D0AA-499C-81E1-80EC0595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970C55C7-6473-4215-A4E7-EAF80DCBC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A11488B-749A-4380-B3CA-444593531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11E930F-4EA6-4224-8AF2-950E50972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46914" y="6041362"/>
            <a:ext cx="424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5917FC6-FE4B-4F6E-B2EC-3DE1C828876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49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2420889"/>
            <a:ext cx="3281006" cy="2160239"/>
            <a:chOff x="402460" y="2798532"/>
            <a:chExt cx="2144638" cy="226160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80652" y="3384213"/>
              <a:ext cx="1966446" cy="16759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02460" y="2798532"/>
              <a:ext cx="2105111" cy="22125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b" anchorCtr="0">
              <a:norm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Требования </a:t>
              </a:r>
            </a:p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b="1" dirty="0">
                  <a:latin typeface="Arial" pitchFamily="34" charset="0"/>
                  <a:cs typeface="Arial" pitchFamily="34" charset="0"/>
                </a:rPr>
                <a:t>к психолого-педагогическим условиям реализации ООП ДО</a:t>
              </a:r>
              <a:endParaRPr lang="ru-RU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Федеральный закон «Об образовании в РФ» о статусе дошкольного образования в системе непрерывного образования Российской Федерации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1844824"/>
            <a:ext cx="6347714" cy="4176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hlinkClick r:id="rId2"/>
              </a:rPr>
              <a:t>Статья 64.</a:t>
            </a:r>
            <a:r>
              <a:rPr lang="ru-RU" b="1" dirty="0"/>
              <a:t> Дошкольное образование</a:t>
            </a:r>
          </a:p>
          <a:p>
            <a:pPr algn="just">
              <a:buNone/>
            </a:pPr>
            <a:r>
              <a:rPr lang="ru-RU" sz="2000" i="1" dirty="0"/>
              <a:t>Пояснение</a:t>
            </a:r>
            <a:r>
              <a:rPr lang="ru-RU" sz="2000" dirty="0"/>
              <a:t>: </a:t>
            </a:r>
          </a:p>
          <a:p>
            <a:pPr algn="just">
              <a:buNone/>
            </a:pPr>
            <a:r>
              <a:rPr lang="ru-RU" sz="2000" dirty="0"/>
              <a:t>Закон предусматривает стандартизированный подход к обучению в дошкольных образовательных организациях, который, учитывая самостоятельность разработки образовательной программы дошкольного образования, дает возможность адаптирования обучения к индивидуальным особенностям и потребностям воспитанников, а также опосредует педагогическую автономию образовательных организаций.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Психолого-педагогические условия реализации Программы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50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8675370"/>
              </p:ext>
            </p:extLst>
          </p:nvPr>
        </p:nvGraphicFramePr>
        <p:xfrm>
          <a:off x="0" y="1341438"/>
          <a:ext cx="8229600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Психолого-педагогические условия реализации Программы </a:t>
            </a:r>
            <a:r>
              <a:rPr lang="ru-RU" sz="3100" dirty="0"/>
              <a:t>(продолжение)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51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1341438"/>
          <a:ext cx="8229600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Психолого-педагогические условия реализации Программы </a:t>
            </a:r>
            <a:r>
              <a:rPr lang="ru-RU" sz="3100" dirty="0"/>
              <a:t>(продолжение)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52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1341438"/>
          <a:ext cx="8229600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Психолого-педагогические условия реализации Программы </a:t>
            </a:r>
            <a:r>
              <a:rPr lang="ru-RU" sz="3100" dirty="0"/>
              <a:t>(продолжение)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53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0" y="1341438"/>
          <a:ext cx="8229600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849809" cy="504056"/>
          </a:xfrm>
        </p:spPr>
        <p:txBody>
          <a:bodyPr anchor="t">
            <a:noAutofit/>
          </a:bodyPr>
          <a:lstStyle/>
          <a:p>
            <a:r>
              <a:rPr lang="ru-RU" sz="2400" dirty="0"/>
              <a:t>Оценка индивидуального развития детей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54</a:t>
            </a:fld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5612221"/>
              </p:ext>
            </p:extLst>
          </p:nvPr>
        </p:nvGraphicFramePr>
        <p:xfrm>
          <a:off x="323529" y="692697"/>
          <a:ext cx="7344816" cy="59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6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16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Педагогическая диагностика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Психологическая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диагностика</a:t>
                      </a:r>
                      <a:endParaRPr lang="ru-RU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958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Назначение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>
                          <a:latin typeface="Calibri" pitchFamily="34" charset="0"/>
                        </a:rPr>
                        <a:t>Оценка индивидуального развития детей, связанная</a:t>
                      </a:r>
                      <a:br>
                        <a:rPr lang="ru-RU" dirty="0">
                          <a:latin typeface="Calibri" pitchFamily="34" charset="0"/>
                        </a:rPr>
                      </a:br>
                      <a:r>
                        <a:rPr lang="ru-RU" dirty="0">
                          <a:latin typeface="Calibri" pitchFamily="34" charset="0"/>
                        </a:rPr>
                        <a:t>с оценкой эффективности педагогических действий</a:t>
                      </a:r>
                      <a:br>
                        <a:rPr lang="ru-RU" dirty="0">
                          <a:latin typeface="Calibri" pitchFamily="34" charset="0"/>
                        </a:rPr>
                      </a:br>
                      <a:r>
                        <a:rPr lang="ru-RU" dirty="0">
                          <a:latin typeface="Calibri" pitchFamily="34" charset="0"/>
                        </a:rPr>
                        <a:t>и лежащая в основе их дальнейшего планирования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>
                          <a:latin typeface="Calibri" pitchFamily="34" charset="0"/>
                        </a:rPr>
                        <a:t>Выявление и изучение индивидуально ‑ </a:t>
                      </a:r>
                      <a:r>
                        <a:rPr lang="ru-RU" dirty="0" err="1">
                          <a:latin typeface="Calibri" pitchFamily="34" charset="0"/>
                        </a:rPr>
                        <a:t>психологи-ческих</a:t>
                      </a:r>
                      <a:r>
                        <a:rPr lang="ru-RU" dirty="0">
                          <a:latin typeface="Calibri" pitchFamily="34" charset="0"/>
                        </a:rPr>
                        <a:t> особенностей детей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>
                          <a:latin typeface="Calibri" pitchFamily="34" charset="0"/>
                        </a:rPr>
                        <a:t>(используется при необходимости)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147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Кто проводит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>
                          <a:latin typeface="Calibri" pitchFamily="34" charset="0"/>
                        </a:rPr>
                        <a:t>Педагогический работник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>
                          <a:latin typeface="Calibri" pitchFamily="34" charset="0"/>
                        </a:rPr>
                        <a:t>Квалифицированный специалист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4043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Использование полученных</a:t>
                      </a:r>
                      <a:r>
                        <a:rPr lang="ru-RU" sz="18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результатов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>
                          <a:latin typeface="Calibri" pitchFamily="34" charset="0"/>
                        </a:rPr>
                        <a:t>Исключительно для решения образовательных задач: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>
                          <a:latin typeface="Calibri" pitchFamily="34" charset="0"/>
                        </a:rPr>
                        <a:t>индивидуализации образования и оптимизации работы с группой детей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>
                          <a:latin typeface="Calibri" pitchFamily="34" charset="0"/>
                        </a:rPr>
                        <a:t>Для решения задач психологического сопровождения и проведения квалифицированной коррекции развития детей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333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Участие ребёнка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i="0" dirty="0">
                          <a:latin typeface="Calibri" pitchFamily="34" charset="0"/>
                        </a:rPr>
                        <a:t>Свободное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>
                          <a:latin typeface="Calibri" pitchFamily="34" charset="0"/>
                        </a:rPr>
                        <a:t>Допускается только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dirty="0">
                          <a:latin typeface="Calibri" pitchFamily="34" charset="0"/>
                        </a:rPr>
                        <a:t>с согласия родителей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Условия, необходимые для создания социальной ситуации развития детей </a:t>
            </a:r>
            <a:r>
              <a:rPr lang="ru-RU" sz="2400" b="1" dirty="0"/>
              <a:t>(основные компетенции педагогических работников)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55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1344846"/>
              </p:ext>
            </p:extLst>
          </p:nvPr>
        </p:nvGraphicFramePr>
        <p:xfrm>
          <a:off x="0" y="1484313"/>
          <a:ext cx="7380312" cy="4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4" cy="1440160"/>
          </a:xfrm>
        </p:spPr>
        <p:txBody>
          <a:bodyPr>
            <a:noAutofit/>
          </a:bodyPr>
          <a:lstStyle/>
          <a:p>
            <a:r>
              <a:rPr lang="ru-RU" sz="2200" dirty="0"/>
              <a:t>Условия, необходимые для создания социальной ситуации развития детей </a:t>
            </a:r>
            <a:r>
              <a:rPr lang="ru-RU" sz="2200" b="1" dirty="0"/>
              <a:t>(основные компетенции педагогических работников)  </a:t>
            </a:r>
            <a:r>
              <a:rPr lang="ru-RU" sz="2000" dirty="0"/>
              <a:t>(продолжение)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56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2189649"/>
              </p:ext>
            </p:extLst>
          </p:nvPr>
        </p:nvGraphicFramePr>
        <p:xfrm>
          <a:off x="0" y="1340768"/>
          <a:ext cx="7596336" cy="482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633785" cy="1813768"/>
          </a:xfrm>
        </p:spPr>
        <p:txBody>
          <a:bodyPr>
            <a:normAutofit/>
          </a:bodyPr>
          <a:lstStyle/>
          <a:p>
            <a:r>
              <a:rPr lang="ru-RU" sz="2400" dirty="0"/>
              <a:t>Условия, необходимые для создания социальной ситуации развития детей </a:t>
            </a:r>
            <a:r>
              <a:rPr lang="ru-RU" sz="2400" b="1" dirty="0"/>
              <a:t>(основные компетенции педагогических работников</a:t>
            </a:r>
            <a:r>
              <a:rPr lang="ru-RU" sz="2000" b="1" dirty="0"/>
              <a:t>)  </a:t>
            </a:r>
            <a:r>
              <a:rPr lang="ru-RU" sz="2000" dirty="0"/>
              <a:t>(продолжение)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57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3740135"/>
              </p:ext>
            </p:extLst>
          </p:nvPr>
        </p:nvGraphicFramePr>
        <p:xfrm>
          <a:off x="0" y="1628775"/>
          <a:ext cx="7668344" cy="468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6849808" cy="1507536"/>
          </a:xfrm>
        </p:spPr>
        <p:txBody>
          <a:bodyPr>
            <a:noAutofit/>
          </a:bodyPr>
          <a:lstStyle/>
          <a:p>
            <a:r>
              <a:rPr lang="ru-RU" sz="2200" dirty="0"/>
              <a:t>Условия, необходимые для создания социальной ситуации развития детей </a:t>
            </a:r>
            <a:r>
              <a:rPr lang="ru-RU" sz="2200" b="1" dirty="0"/>
              <a:t>(основные компетенции педагогических работников)</a:t>
            </a:r>
            <a:r>
              <a:rPr lang="ru-RU" sz="2000" b="1" dirty="0"/>
              <a:t>  </a:t>
            </a:r>
            <a:r>
              <a:rPr lang="ru-RU" sz="2000" dirty="0"/>
              <a:t>(продолжение)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272340"/>
              </p:ext>
            </p:extLst>
          </p:nvPr>
        </p:nvGraphicFramePr>
        <p:xfrm>
          <a:off x="457200" y="1340767"/>
          <a:ext cx="7067128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849809" cy="720080"/>
          </a:xfrm>
          <a:noFill/>
        </p:spPr>
        <p:txBody>
          <a:bodyPr>
            <a:normAutofit/>
          </a:bodyPr>
          <a:lstStyle/>
          <a:p>
            <a:r>
              <a:rPr lang="ru-RU" sz="2800" dirty="0"/>
              <a:t>Условия для работы с детьми с ОВЗ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59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25069574"/>
              </p:ext>
            </p:extLst>
          </p:nvPr>
        </p:nvGraphicFramePr>
        <p:xfrm>
          <a:off x="0" y="980728"/>
          <a:ext cx="73803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Федеральный закон «Об образовании в РФ» о статусе дошкольного образования в системе непрерывного образования Российской Федерации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7056783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hlinkClick r:id="rId2"/>
              </a:rPr>
              <a:t>Статья 65.</a:t>
            </a:r>
            <a:r>
              <a:rPr lang="ru-RU" b="1" dirty="0"/>
              <a:t> Плата, взимаемая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</a:r>
          </a:p>
          <a:p>
            <a:pPr algn="just">
              <a:buNone/>
            </a:pPr>
            <a:r>
              <a:rPr lang="ru-RU" i="1" dirty="0"/>
              <a:t>Пояснение</a:t>
            </a:r>
            <a:r>
              <a:rPr lang="ru-RU" dirty="0"/>
              <a:t>: </a:t>
            </a:r>
          </a:p>
          <a:p>
            <a:pPr algn="just">
              <a:buNone/>
            </a:pPr>
            <a:r>
              <a:rPr lang="ru-RU" dirty="0"/>
              <a:t>Содержание детей, т.е. деятельность, связанная с предоставлением питания, бытовым обслуживанием, соблюдением гигиенических процедур и т.п., не составляет существо образования в его </a:t>
            </a:r>
            <a:r>
              <a:rPr lang="ru-RU" dirty="0" err="1"/>
              <a:t>обученческом</a:t>
            </a:r>
            <a:r>
              <a:rPr lang="ru-RU" dirty="0"/>
              <a:t> и воспитательном контекстах, хотя в раннем возрасте тесно связана с ним. Поэтому хозяйственно-бытовое обслуживание детей в дошкольных образовательных организациях ограничивается от непосредственно образовательной деятельности, а расходы на такое обслуживание возмещаются родителями.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Организация должна создавать</a:t>
            </a:r>
            <a:br>
              <a:rPr lang="ru-RU" sz="3200" dirty="0"/>
            </a:br>
            <a:r>
              <a:rPr lang="ru-RU" sz="3200" dirty="0"/>
              <a:t>возможности: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60</a:t>
            </a:fld>
            <a:endParaRPr lang="ru-RU"/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Психолого-педагогические условия реализации Программы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1691680" y="3177389"/>
            <a:ext cx="7128792" cy="266429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b" anchorCtr="0">
            <a:noAutofit/>
          </a:bodyPr>
          <a:lstStyle/>
          <a:p>
            <a:pPr lvl="0" algn="r" defTabSz="800100">
              <a:spcBef>
                <a:spcPct val="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Требования</a:t>
            </a:r>
          </a:p>
          <a:p>
            <a:pPr lvl="0" algn="r" defTabSz="800100">
              <a:spcBef>
                <a:spcPct val="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к развивающей</a:t>
            </a:r>
          </a:p>
          <a:p>
            <a:pPr lvl="0" algn="r" defTabSz="800100">
              <a:spcBef>
                <a:spcPct val="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предметно-пространственной среде</a:t>
            </a:r>
            <a:endParaRPr lang="ru-RU" sz="2800" b="1" kern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Развивающая предметно-пространственная среда</a:t>
            </a:r>
            <a:r>
              <a:rPr lang="en-US" sz="2800" dirty="0"/>
              <a:t> </a:t>
            </a:r>
            <a:r>
              <a:rPr lang="ru-RU" sz="2800" dirty="0"/>
              <a:t>должна </a:t>
            </a:r>
            <a:r>
              <a:rPr lang="ru-RU" sz="2800" b="1" dirty="0"/>
              <a:t>обеспечивать</a:t>
            </a:r>
            <a:r>
              <a:rPr lang="ru-RU" sz="2800" dirty="0"/>
              <a:t>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750215"/>
              </p:ext>
            </p:extLst>
          </p:nvPr>
        </p:nvGraphicFramePr>
        <p:xfrm>
          <a:off x="457200" y="1696176"/>
          <a:ext cx="699512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Развивающая предметно-пространственная среда</a:t>
            </a:r>
            <a:r>
              <a:rPr lang="en-US" sz="2800" dirty="0"/>
              <a:t> </a:t>
            </a:r>
            <a:r>
              <a:rPr lang="ru-RU" sz="2800" dirty="0"/>
              <a:t>должна </a:t>
            </a:r>
            <a:r>
              <a:rPr lang="ru-RU" sz="2800" b="1" dirty="0"/>
              <a:t>обеспечивать</a:t>
            </a:r>
            <a:r>
              <a:rPr lang="ru-RU" sz="2800" dirty="0"/>
              <a:t>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261641"/>
              </p:ext>
            </p:extLst>
          </p:nvPr>
        </p:nvGraphicFramePr>
        <p:xfrm>
          <a:off x="457200" y="1696175"/>
          <a:ext cx="6500112" cy="4345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Развивающая предметно-пространственная среда должна </a:t>
            </a:r>
            <a:r>
              <a:rPr lang="ru-RU" sz="2800" b="1" dirty="0"/>
              <a:t>обеспечивать</a:t>
            </a:r>
            <a:r>
              <a:rPr lang="ru-RU" sz="2800" dirty="0"/>
              <a:t>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742067"/>
              </p:ext>
            </p:extLst>
          </p:nvPr>
        </p:nvGraphicFramePr>
        <p:xfrm>
          <a:off x="457200" y="1844823"/>
          <a:ext cx="6500112" cy="419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Развивающая предметно-пространственная среда</a:t>
            </a:r>
            <a:r>
              <a:rPr lang="en-US" sz="2800" dirty="0"/>
              <a:t> </a:t>
            </a:r>
            <a:r>
              <a:rPr lang="ru-RU" sz="2800" dirty="0"/>
              <a:t>должна </a:t>
            </a:r>
            <a:r>
              <a:rPr lang="ru-RU" sz="2800" b="1" dirty="0"/>
              <a:t>быть</a:t>
            </a:r>
            <a:r>
              <a:rPr lang="ru-RU" sz="2800" dirty="0"/>
              <a:t>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52678" indent="-742950">
              <a:buClr>
                <a:schemeClr val="accent1"/>
              </a:buClr>
              <a:buFont typeface="+mj-lt"/>
              <a:buAutoNum type="arabicParenR"/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содержательно насыщенной</a:t>
            </a:r>
          </a:p>
          <a:p>
            <a:pPr marL="852678" indent="-742950">
              <a:buClr>
                <a:schemeClr val="accent2"/>
              </a:buClr>
              <a:buFont typeface="+mj-lt"/>
              <a:buAutoNum type="arabicParenR"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трансформируемой</a:t>
            </a:r>
          </a:p>
          <a:p>
            <a:pPr marL="852678" indent="-742950">
              <a:buFont typeface="+mj-lt"/>
              <a:buAutoNum type="arabicParenR"/>
            </a:pPr>
            <a:r>
              <a:rPr lang="ru-RU" sz="3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полифункциональной</a:t>
            </a:r>
          </a:p>
          <a:p>
            <a:pPr marL="852678" indent="-742950">
              <a:buClr>
                <a:schemeClr val="accent4"/>
              </a:buClr>
              <a:buFont typeface="+mj-lt"/>
              <a:buAutoNum type="arabicParenR"/>
            </a:pPr>
            <a:r>
              <a:rPr lang="ru-RU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вариативной</a:t>
            </a:r>
          </a:p>
          <a:p>
            <a:pPr marL="852678" indent="-742950">
              <a:buClr>
                <a:schemeClr val="accent5"/>
              </a:buClr>
              <a:buFont typeface="+mj-lt"/>
              <a:buAutoNum type="arabicParenR"/>
            </a:pPr>
            <a:r>
              <a:rPr lang="ru-RU" sz="3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доступной</a:t>
            </a:r>
          </a:p>
          <a:p>
            <a:pPr marL="852678" indent="-742950">
              <a:buClr>
                <a:schemeClr val="accent6"/>
              </a:buClr>
              <a:buFont typeface="+mj-lt"/>
              <a:buAutoNum type="arabicParenR"/>
            </a:pPr>
            <a: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0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338554"/>
            <a:ext cx="6347714" cy="107422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Насыщенность среды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66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557338"/>
          <a:ext cx="8229600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4" cy="10801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Насыщенность среды</a:t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(продолжение)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67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628775"/>
          <a:ext cx="8229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09600"/>
            <a:ext cx="6561777" cy="13208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Трансформируемость среды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68</a:t>
            </a:fld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0212068"/>
              </p:ext>
            </p:extLst>
          </p:nvPr>
        </p:nvGraphicFramePr>
        <p:xfrm>
          <a:off x="0" y="1878013"/>
          <a:ext cx="8229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1" y="188640"/>
            <a:ext cx="6500112" cy="10801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Полифункциональность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среды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61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1556792"/>
            <a:ext cx="6770713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/>
              <a:t>Задачи, содержание, объём образовательных областей, основные результаты освоения Программы, подходы и принципы построения образовательного процесса являются обязательными составляющими реализации основных общеобразовательных программ дошкольного образования. </a:t>
            </a:r>
          </a:p>
          <a:p>
            <a:pPr algn="just">
              <a:buNone/>
            </a:pPr>
            <a:endParaRPr lang="ru-RU" sz="2000" dirty="0"/>
          </a:p>
          <a:p>
            <a:pPr algn="just">
              <a:buNone/>
            </a:pPr>
            <a:r>
              <a:rPr lang="ru-RU" sz="2000" dirty="0"/>
              <a:t>Каждое дошкольное образовательное учреждение свободно в выборе программных </a:t>
            </a:r>
            <a:r>
              <a:rPr lang="ru-RU" sz="2000" u="sng" dirty="0"/>
              <a:t>тем, форм, средств и методов образования</a:t>
            </a:r>
            <a:r>
              <a:rPr lang="ru-RU" sz="2000" dirty="0"/>
              <a:t> с учётом индивидуальных особенностей развития воспитанников.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4" cy="86409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 среды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70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695450"/>
          <a:ext cx="8394700" cy="461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2961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среды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0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4" cy="1152128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среды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72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28636054"/>
              </p:ext>
            </p:extLst>
          </p:nvPr>
        </p:nvGraphicFramePr>
        <p:xfrm>
          <a:off x="1819276" y="1628801"/>
          <a:ext cx="513803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0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Требования к развивающей предметно-пространственной среде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691680" y="3284984"/>
            <a:ext cx="7128792" cy="2664295"/>
            <a:chOff x="828029" y="1095757"/>
            <a:chExt cx="2094907" cy="167592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029" y="1095757"/>
              <a:ext cx="2094907" cy="16759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77115" y="1144843"/>
              <a:ext cx="1996735" cy="1577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b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800" b="1" dirty="0"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latin typeface="Arial" pitchFamily="34" charset="0"/>
                  <a:cs typeface="Arial" pitchFamily="34" charset="0"/>
                </a:rPr>
                <a:t>к кадровым условиям реализации ООП ДО</a:t>
              </a:r>
              <a:endParaRPr lang="ru-RU" sz="28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/>
              <a:t>Реализация Программы обеспечивается кадрами: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96176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0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alibri" pitchFamily="34" charset="0"/>
              </a:rPr>
              <a:t>Требования к кадровым условиям реализации Программы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691680" y="3284984"/>
            <a:ext cx="7128792" cy="2664295"/>
            <a:chOff x="828029" y="1095757"/>
            <a:chExt cx="2094907" cy="1675926"/>
          </a:xfrm>
          <a:solidFill>
            <a:schemeClr val="accent4"/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029" y="1095757"/>
              <a:ext cx="2094907" cy="16759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77115" y="1144843"/>
              <a:ext cx="1996735" cy="157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b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800" b="1" dirty="0"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latin typeface="Arial" pitchFamily="34" charset="0"/>
                  <a:cs typeface="Arial" pitchFamily="34" charset="0"/>
                </a:rPr>
                <a:t> к материально-техническим условиям реализации ООП ДО</a:t>
              </a:r>
              <a:endParaRPr lang="ru-RU" sz="28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Требования к материально-техническим условиям </a:t>
            </a:r>
            <a:r>
              <a:rPr lang="ru-RU" sz="3200" b="1" dirty="0"/>
              <a:t>включают</a:t>
            </a:r>
            <a:r>
              <a:rPr lang="ru-RU" sz="3200" dirty="0"/>
              <a:t>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/>
              <a:t>Требования, определяемые в соответствии</a:t>
            </a:r>
            <a:br>
              <a:rPr lang="ru-RU" dirty="0"/>
            </a:br>
            <a:r>
              <a:rPr lang="ru-RU" dirty="0"/>
              <a:t> с </a:t>
            </a:r>
            <a:r>
              <a:rPr lang="ru-RU" b="1" dirty="0" err="1">
                <a:solidFill>
                  <a:schemeClr val="accent3"/>
                </a:solidFill>
              </a:rPr>
              <a:t>СанПиН</a:t>
            </a:r>
            <a:endParaRPr lang="ru-RU" b="1" dirty="0">
              <a:solidFill>
                <a:schemeClr val="accent3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Требования, определяемые в соответствии</a:t>
            </a:r>
            <a:br>
              <a:rPr lang="ru-RU" dirty="0"/>
            </a:br>
            <a:r>
              <a:rPr lang="ru-RU" dirty="0"/>
              <a:t>с </a:t>
            </a:r>
            <a:r>
              <a:rPr lang="ru-RU" b="1" dirty="0">
                <a:solidFill>
                  <a:schemeClr val="accent3"/>
                </a:solidFill>
              </a:rPr>
              <a:t>правилами пожарной безопасности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Требования к </a:t>
            </a:r>
            <a:r>
              <a:rPr lang="ru-RU" b="1" dirty="0">
                <a:solidFill>
                  <a:schemeClr val="accent3"/>
                </a:solidFill>
              </a:rPr>
              <a:t>средствам обучения и воспитания</a:t>
            </a:r>
            <a:br>
              <a:rPr lang="ru-RU" dirty="0"/>
            </a:br>
            <a:r>
              <a:rPr lang="ru-RU" dirty="0"/>
              <a:t>в соответствии с возрастом и индивидуальными особенностями развития детей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Требования к </a:t>
            </a:r>
            <a:r>
              <a:rPr lang="ru-RU" b="1" dirty="0">
                <a:solidFill>
                  <a:schemeClr val="accent3"/>
                </a:solidFill>
              </a:rPr>
              <a:t>оснащенности помещений </a:t>
            </a:r>
            <a:r>
              <a:rPr lang="ru-RU" dirty="0"/>
              <a:t>развивающей предметно-пространственной средой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/>
              <a:t>Требования к </a:t>
            </a:r>
            <a:r>
              <a:rPr lang="ru-RU" b="1" dirty="0">
                <a:solidFill>
                  <a:schemeClr val="accent3"/>
                </a:solidFill>
              </a:rPr>
              <a:t>материально-техническому обеспечению программы </a:t>
            </a:r>
            <a:r>
              <a:rPr lang="ru-RU" dirty="0"/>
              <a:t>(учебно-методический комплект, оборудование, оснащение)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1691680" y="3284984"/>
            <a:ext cx="7128792" cy="2664295"/>
            <a:chOff x="828029" y="1095757"/>
            <a:chExt cx="2094907" cy="1675926"/>
          </a:xfrm>
          <a:solidFill>
            <a:schemeClr val="accent5">
              <a:lumMod val="75000"/>
            </a:schemeClr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28029" y="1095757"/>
              <a:ext cx="2094907" cy="16759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849190" y="1144843"/>
              <a:ext cx="2024660" cy="157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b" anchorCtr="0">
              <a:noAutofit/>
            </a:bodyPr>
            <a:lstStyle/>
            <a:p>
              <a:pPr lvl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>
                  <a:latin typeface="Arial" pitchFamily="34" charset="0"/>
                  <a:cs typeface="Arial" pitchFamily="34" charset="0"/>
                </a:rPr>
                <a:t>Требования</a:t>
              </a:r>
              <a:br>
                <a:rPr lang="ru-RU" sz="2800" b="1" dirty="0">
                  <a:latin typeface="Arial" pitchFamily="34" charset="0"/>
                  <a:cs typeface="Arial" pitchFamily="34" charset="0"/>
                </a:rPr>
              </a:br>
              <a:r>
                <a:rPr lang="ru-RU" sz="2800" b="1" dirty="0">
                  <a:latin typeface="Arial" pitchFamily="34" charset="0"/>
                  <a:cs typeface="Arial" pitchFamily="34" charset="0"/>
                </a:rPr>
                <a:t>к финансовым условиям реализации ООП ДО</a:t>
              </a:r>
              <a:endParaRPr lang="ru-RU" sz="28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Финансирование реализации ООП ДО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1800"/>
              </a:spcAft>
            </a:pPr>
            <a:r>
              <a:rPr lang="ru-RU" dirty="0"/>
              <a:t>Осуществляется в объёме </a:t>
            </a:r>
            <a:r>
              <a:rPr lang="ru-RU" b="1" dirty="0">
                <a:solidFill>
                  <a:srgbClr val="FF6600"/>
                </a:solidFill>
              </a:rPr>
              <a:t>нормативов обеспечения государственных гарантий реализации прав на получение общедоступного и бесплатного дошкольного образования</a:t>
            </a:r>
            <a:r>
              <a:rPr lang="ru-RU" dirty="0"/>
              <a:t>, определяемых органами государственной власти субъектов РФ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Указанные нормативы определяются в соответствии</a:t>
            </a:r>
            <a:br>
              <a:rPr lang="ru-RU" dirty="0"/>
            </a:br>
            <a:r>
              <a:rPr lang="ru-RU" dirty="0"/>
              <a:t>со Стандартом, с учётом:</a:t>
            </a:r>
          </a:p>
          <a:p>
            <a:pPr lvl="1"/>
            <a:r>
              <a:rPr lang="ru-RU" dirty="0"/>
              <a:t>типа Организации</a:t>
            </a:r>
          </a:p>
          <a:p>
            <a:pPr lvl="1"/>
            <a:r>
              <a:rPr lang="ru-RU" dirty="0"/>
              <a:t>специальных условий получения образования детьми с ОВЗ</a:t>
            </a:r>
          </a:p>
          <a:p>
            <a:pPr lvl="1"/>
            <a:r>
              <a:rPr lang="ru-RU" dirty="0"/>
              <a:t>обеспечения дополнительного профессионального образования педагогических работников</a:t>
            </a:r>
          </a:p>
          <a:p>
            <a:pPr lvl="1"/>
            <a:r>
              <a:rPr lang="ru-RU" dirty="0"/>
              <a:t>обеспечения безопасных условий обучения и воспитания, охраны здоровья детей</a:t>
            </a:r>
          </a:p>
          <a:p>
            <a:pPr lvl="1"/>
            <a:r>
              <a:rPr lang="ru-RU" dirty="0"/>
              <a:t>направленности Программы, категории детей, форм обучения</a:t>
            </a:r>
            <a:br>
              <a:rPr lang="ru-RU" dirty="0"/>
            </a:br>
            <a:r>
              <a:rPr lang="ru-RU" dirty="0"/>
              <a:t>и иных особенностей образовательной деятельности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0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Требования к финансовым условиям реализации Программы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dirty="0"/>
            </a:br>
            <a:br>
              <a:rPr lang="ru-RU" sz="3200" dirty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IV</a:t>
            </a:r>
            <a:r>
              <a:rPr lang="ru-RU" dirty="0"/>
              <a:t>. ТРЕБОВАНИЯ К РЕЗУЛЬТАТАМ</a:t>
            </a:r>
            <a:br>
              <a:rPr lang="ru-RU" dirty="0"/>
            </a:br>
            <a:r>
              <a:rPr lang="ru-RU" dirty="0"/>
              <a:t>     ОСВОЕНИЯ ООП ДО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79</a:t>
            </a:fld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874713" y="548680"/>
            <a:ext cx="6793631" cy="2088231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1" i="0" u="none" strike="noStrike" kern="1200" cap="none" spc="0" normalizeH="0" baseline="0" noProof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ФЕДЕРАЛЬНЫЙ ГОСУДАРСТВЕННЫЙ ОБРАЗОВАТЕЛЬНЫЙ СТАНДАРТ</a:t>
            </a:r>
            <a:br>
              <a:rPr kumimoji="0" lang="ru-RU" sz="3200" b="1" i="0" u="none" strike="noStrike" kern="1200" cap="none" spc="0" normalizeH="0" baseline="0" noProof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ДОШКОЛЬНОГО ОБРАЗОВАНИЯ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Стандартизация системы дошкольного образования</a:t>
            </a:r>
            <a:endParaRPr lang="ru-RU" sz="24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686739" y="1521651"/>
            <a:ext cx="6270575" cy="1221277"/>
          </a:xfrm>
          <a:custGeom>
            <a:avLst/>
            <a:gdLst>
              <a:gd name="connsiteX0" fmla="*/ 0 w 3611111"/>
              <a:gd name="connsiteY0" fmla="*/ 122128 h 1221277"/>
              <a:gd name="connsiteX1" fmla="*/ 35771 w 3611111"/>
              <a:gd name="connsiteY1" fmla="*/ 35770 h 1221277"/>
              <a:gd name="connsiteX2" fmla="*/ 122129 w 3611111"/>
              <a:gd name="connsiteY2" fmla="*/ 0 h 1221277"/>
              <a:gd name="connsiteX3" fmla="*/ 3488983 w 3611111"/>
              <a:gd name="connsiteY3" fmla="*/ 0 h 1221277"/>
              <a:gd name="connsiteX4" fmla="*/ 3575341 w 3611111"/>
              <a:gd name="connsiteY4" fmla="*/ 35771 h 1221277"/>
              <a:gd name="connsiteX5" fmla="*/ 3611111 w 3611111"/>
              <a:gd name="connsiteY5" fmla="*/ 122129 h 1221277"/>
              <a:gd name="connsiteX6" fmla="*/ 3611111 w 3611111"/>
              <a:gd name="connsiteY6" fmla="*/ 1099149 h 1221277"/>
              <a:gd name="connsiteX7" fmla="*/ 3575341 w 3611111"/>
              <a:gd name="connsiteY7" fmla="*/ 1185507 h 1221277"/>
              <a:gd name="connsiteX8" fmla="*/ 3488983 w 3611111"/>
              <a:gd name="connsiteY8" fmla="*/ 1221277 h 1221277"/>
              <a:gd name="connsiteX9" fmla="*/ 122128 w 3611111"/>
              <a:gd name="connsiteY9" fmla="*/ 1221277 h 1221277"/>
              <a:gd name="connsiteX10" fmla="*/ 35770 w 3611111"/>
              <a:gd name="connsiteY10" fmla="*/ 1185506 h 1221277"/>
              <a:gd name="connsiteX11" fmla="*/ 0 w 3611111"/>
              <a:gd name="connsiteY11" fmla="*/ 1099148 h 1221277"/>
              <a:gd name="connsiteX12" fmla="*/ 0 w 3611111"/>
              <a:gd name="connsiteY12" fmla="*/ 122128 h 122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11111" h="1221277">
                <a:moveTo>
                  <a:pt x="0" y="122128"/>
                </a:moveTo>
                <a:cubicBezTo>
                  <a:pt x="0" y="89738"/>
                  <a:pt x="12867" y="58674"/>
                  <a:pt x="35771" y="35770"/>
                </a:cubicBezTo>
                <a:cubicBezTo>
                  <a:pt x="58674" y="12867"/>
                  <a:pt x="89738" y="0"/>
                  <a:pt x="122129" y="0"/>
                </a:cubicBezTo>
                <a:lnTo>
                  <a:pt x="3488983" y="0"/>
                </a:lnTo>
                <a:cubicBezTo>
                  <a:pt x="3521373" y="0"/>
                  <a:pt x="3552437" y="12867"/>
                  <a:pt x="3575341" y="35771"/>
                </a:cubicBezTo>
                <a:cubicBezTo>
                  <a:pt x="3598244" y="58674"/>
                  <a:pt x="3611111" y="89738"/>
                  <a:pt x="3611111" y="122129"/>
                </a:cubicBezTo>
                <a:lnTo>
                  <a:pt x="3611111" y="1099149"/>
                </a:lnTo>
                <a:cubicBezTo>
                  <a:pt x="3611111" y="1131539"/>
                  <a:pt x="3598244" y="1162603"/>
                  <a:pt x="3575341" y="1185507"/>
                </a:cubicBezTo>
                <a:cubicBezTo>
                  <a:pt x="3552438" y="1208410"/>
                  <a:pt x="3521374" y="1221277"/>
                  <a:pt x="3488983" y="1221277"/>
                </a:cubicBezTo>
                <a:lnTo>
                  <a:pt x="122128" y="1221277"/>
                </a:lnTo>
                <a:cubicBezTo>
                  <a:pt x="89738" y="1221277"/>
                  <a:pt x="58674" y="1208410"/>
                  <a:pt x="35770" y="1185506"/>
                </a:cubicBezTo>
                <a:cubicBezTo>
                  <a:pt x="12867" y="1162603"/>
                  <a:pt x="0" y="1131539"/>
                  <a:pt x="0" y="1099148"/>
                </a:cubicBezTo>
                <a:lnTo>
                  <a:pt x="0" y="122128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73870" tIns="61170" rIns="73870" bIns="6117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>
                <a:latin typeface="Arial" pitchFamily="34" charset="0"/>
                <a:cs typeface="Arial" pitchFamily="34" charset="0"/>
              </a:rPr>
              <a:t>Федеральный государственный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>
                <a:latin typeface="Arial" pitchFamily="34" charset="0"/>
                <a:cs typeface="Arial" pitchFamily="34" charset="0"/>
              </a:rPr>
              <a:t> образовательный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1" kern="1200" dirty="0">
                <a:latin typeface="Arial" pitchFamily="34" charset="0"/>
                <a:cs typeface="Arial" pitchFamily="34" charset="0"/>
              </a:rPr>
              <a:t>Стандарт (ФГОС)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047850" y="2742928"/>
            <a:ext cx="361111" cy="7132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13207"/>
                </a:lnTo>
                <a:lnTo>
                  <a:pt x="361111" y="71320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1408960" y="2980664"/>
            <a:ext cx="5548353" cy="950943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857" tIns="54522" rIns="67857" bIns="5452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>
                <a:latin typeface="Arial" pitchFamily="34" charset="0"/>
                <a:cs typeface="Arial" pitchFamily="34" charset="0"/>
              </a:rPr>
              <a:t>Требования </a:t>
            </a:r>
            <a:br>
              <a:rPr lang="ru-RU" sz="2100" kern="1200" dirty="0">
                <a:latin typeface="Arial" pitchFamily="34" charset="0"/>
                <a:cs typeface="Arial" pitchFamily="34" charset="0"/>
              </a:rPr>
            </a:br>
            <a:r>
              <a:rPr lang="ru-RU" sz="2100" b="0" kern="12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2100" b="1" kern="1200" dirty="0">
                <a:latin typeface="Arial" pitchFamily="34" charset="0"/>
                <a:cs typeface="Arial" pitchFamily="34" charset="0"/>
              </a:rPr>
              <a:t> структуре</a:t>
            </a:r>
            <a:r>
              <a:rPr lang="ru-RU" sz="2100" kern="1200" dirty="0">
                <a:latin typeface="Arial" pitchFamily="34" charset="0"/>
                <a:cs typeface="Arial" pitchFamily="34" charset="0"/>
              </a:rPr>
              <a:t> ООП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047850" y="2742928"/>
            <a:ext cx="361111" cy="19018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01886"/>
                </a:lnTo>
                <a:lnTo>
                  <a:pt x="361111" y="190188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 16"/>
          <p:cNvSpPr/>
          <p:nvPr/>
        </p:nvSpPr>
        <p:spPr>
          <a:xfrm>
            <a:off x="1408961" y="4169342"/>
            <a:ext cx="5548352" cy="950943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857" tIns="54522" rIns="67857" bIns="5452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>
                <a:latin typeface="Arial" pitchFamily="34" charset="0"/>
                <a:cs typeface="Arial" pitchFamily="34" charset="0"/>
              </a:rPr>
              <a:t>Требования</a:t>
            </a:r>
            <a:br>
              <a:rPr lang="ru-RU" sz="2100" kern="1200" dirty="0">
                <a:latin typeface="Arial" pitchFamily="34" charset="0"/>
                <a:cs typeface="Arial" pitchFamily="34" charset="0"/>
              </a:rPr>
            </a:br>
            <a:r>
              <a:rPr lang="ru-RU" sz="2100" b="0" kern="12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2100" b="1" kern="1200" dirty="0">
                <a:latin typeface="Arial" pitchFamily="34" charset="0"/>
                <a:cs typeface="Arial" pitchFamily="34" charset="0"/>
              </a:rPr>
              <a:t> условиям</a:t>
            </a:r>
            <a:r>
              <a:rPr lang="ru-RU" sz="2100" kern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b="0" kern="1200" dirty="0">
                <a:latin typeface="Arial" pitchFamily="34" charset="0"/>
                <a:cs typeface="Arial" pitchFamily="34" charset="0"/>
              </a:rPr>
              <a:t>реализации</a:t>
            </a:r>
            <a:r>
              <a:rPr lang="ru-RU" sz="2100" kern="1200" dirty="0">
                <a:latin typeface="Arial" pitchFamily="34" charset="0"/>
                <a:cs typeface="Arial" pitchFamily="34" charset="0"/>
              </a:rPr>
              <a:t> ООП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047850" y="2742928"/>
            <a:ext cx="361111" cy="30905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90564"/>
                </a:lnTo>
                <a:lnTo>
                  <a:pt x="361111" y="309056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 18"/>
          <p:cNvSpPr/>
          <p:nvPr/>
        </p:nvSpPr>
        <p:spPr>
          <a:xfrm>
            <a:off x="1408960" y="5358021"/>
            <a:ext cx="5548351" cy="950943"/>
          </a:xfrm>
          <a:custGeom>
            <a:avLst/>
            <a:gdLst>
              <a:gd name="connsiteX0" fmla="*/ 0 w 2888888"/>
              <a:gd name="connsiteY0" fmla="*/ 95094 h 950943"/>
              <a:gd name="connsiteX1" fmla="*/ 27852 w 2888888"/>
              <a:gd name="connsiteY1" fmla="*/ 27852 h 950943"/>
              <a:gd name="connsiteX2" fmla="*/ 95094 w 2888888"/>
              <a:gd name="connsiteY2" fmla="*/ 0 h 950943"/>
              <a:gd name="connsiteX3" fmla="*/ 2793794 w 2888888"/>
              <a:gd name="connsiteY3" fmla="*/ 0 h 950943"/>
              <a:gd name="connsiteX4" fmla="*/ 2861036 w 2888888"/>
              <a:gd name="connsiteY4" fmla="*/ 27852 h 950943"/>
              <a:gd name="connsiteX5" fmla="*/ 2888888 w 2888888"/>
              <a:gd name="connsiteY5" fmla="*/ 95094 h 950943"/>
              <a:gd name="connsiteX6" fmla="*/ 2888888 w 2888888"/>
              <a:gd name="connsiteY6" fmla="*/ 855849 h 950943"/>
              <a:gd name="connsiteX7" fmla="*/ 2861036 w 2888888"/>
              <a:gd name="connsiteY7" fmla="*/ 923091 h 950943"/>
              <a:gd name="connsiteX8" fmla="*/ 2793794 w 2888888"/>
              <a:gd name="connsiteY8" fmla="*/ 950943 h 950943"/>
              <a:gd name="connsiteX9" fmla="*/ 95094 w 2888888"/>
              <a:gd name="connsiteY9" fmla="*/ 950943 h 950943"/>
              <a:gd name="connsiteX10" fmla="*/ 27852 w 2888888"/>
              <a:gd name="connsiteY10" fmla="*/ 923091 h 950943"/>
              <a:gd name="connsiteX11" fmla="*/ 0 w 2888888"/>
              <a:gd name="connsiteY11" fmla="*/ 855849 h 950943"/>
              <a:gd name="connsiteX12" fmla="*/ 0 w 2888888"/>
              <a:gd name="connsiteY12" fmla="*/ 95094 h 95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88888" h="950943">
                <a:moveTo>
                  <a:pt x="0" y="95094"/>
                </a:moveTo>
                <a:cubicBezTo>
                  <a:pt x="0" y="69873"/>
                  <a:pt x="10019" y="45686"/>
                  <a:pt x="27852" y="27852"/>
                </a:cubicBezTo>
                <a:cubicBezTo>
                  <a:pt x="45686" y="10018"/>
                  <a:pt x="69873" y="0"/>
                  <a:pt x="95094" y="0"/>
                </a:cubicBezTo>
                <a:lnTo>
                  <a:pt x="2793794" y="0"/>
                </a:lnTo>
                <a:cubicBezTo>
                  <a:pt x="2819015" y="0"/>
                  <a:pt x="2843202" y="10019"/>
                  <a:pt x="2861036" y="27852"/>
                </a:cubicBezTo>
                <a:cubicBezTo>
                  <a:pt x="2878870" y="45686"/>
                  <a:pt x="2888888" y="69873"/>
                  <a:pt x="2888888" y="95094"/>
                </a:cubicBezTo>
                <a:lnTo>
                  <a:pt x="2888888" y="855849"/>
                </a:lnTo>
                <a:cubicBezTo>
                  <a:pt x="2888888" y="881070"/>
                  <a:pt x="2878869" y="905257"/>
                  <a:pt x="2861036" y="923091"/>
                </a:cubicBezTo>
                <a:cubicBezTo>
                  <a:pt x="2843202" y="940925"/>
                  <a:pt x="2819015" y="950943"/>
                  <a:pt x="2793794" y="950943"/>
                </a:cubicBezTo>
                <a:lnTo>
                  <a:pt x="95094" y="950943"/>
                </a:lnTo>
                <a:cubicBezTo>
                  <a:pt x="69873" y="950943"/>
                  <a:pt x="45686" y="940924"/>
                  <a:pt x="27852" y="923091"/>
                </a:cubicBezTo>
                <a:cubicBezTo>
                  <a:pt x="10018" y="905257"/>
                  <a:pt x="0" y="881070"/>
                  <a:pt x="0" y="855849"/>
                </a:cubicBezTo>
                <a:lnTo>
                  <a:pt x="0" y="9509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857" tIns="54522" rIns="67857" bIns="5452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>
                <a:latin typeface="Arial" pitchFamily="34" charset="0"/>
                <a:cs typeface="Arial" pitchFamily="34" charset="0"/>
              </a:rPr>
              <a:t>Требования</a:t>
            </a:r>
            <a:br>
              <a:rPr lang="ru-RU" sz="2100" kern="1200" dirty="0">
                <a:latin typeface="Arial" pitchFamily="34" charset="0"/>
                <a:cs typeface="Arial" pitchFamily="34" charset="0"/>
              </a:rPr>
            </a:br>
            <a:r>
              <a:rPr lang="ru-RU" sz="2100" kern="1200" dirty="0">
                <a:latin typeface="Arial" pitchFamily="34" charset="0"/>
                <a:cs typeface="Arial" pitchFamily="34" charset="0"/>
              </a:rPr>
              <a:t>к </a:t>
            </a:r>
            <a:r>
              <a:rPr lang="ru-RU" sz="2100" b="1" kern="1200" dirty="0">
                <a:latin typeface="Arial" pitchFamily="34" charset="0"/>
                <a:cs typeface="Arial" pitchFamily="34" charset="0"/>
              </a:rPr>
              <a:t>результатам</a:t>
            </a:r>
            <a:r>
              <a:rPr lang="ru-RU" sz="2100" kern="1200" dirty="0">
                <a:latin typeface="Arial" pitchFamily="34" charset="0"/>
                <a:cs typeface="Arial" pitchFamily="34" charset="0"/>
              </a:rPr>
              <a:t> освоения ООП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3" y="188640"/>
            <a:ext cx="6777800" cy="1358173"/>
          </a:xfrm>
        </p:spPr>
        <p:txBody>
          <a:bodyPr/>
          <a:lstStyle/>
          <a:p>
            <a:r>
              <a:rPr lang="ru-RU" dirty="0"/>
              <a:t>Специфика дошкольного детства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80</a:t>
            </a:fld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57200" y="1730501"/>
            <a:ext cx="6995120" cy="608400"/>
          </a:xfrm>
          <a:custGeom>
            <a:avLst/>
            <a:gdLst>
              <a:gd name="connsiteX0" fmla="*/ 0 w 8229600"/>
              <a:gd name="connsiteY0" fmla="*/ 101402 h 608400"/>
              <a:gd name="connsiteX1" fmla="*/ 29700 w 8229600"/>
              <a:gd name="connsiteY1" fmla="*/ 29700 h 608400"/>
              <a:gd name="connsiteX2" fmla="*/ 101402 w 8229600"/>
              <a:gd name="connsiteY2" fmla="*/ 0 h 608400"/>
              <a:gd name="connsiteX3" fmla="*/ 8128198 w 8229600"/>
              <a:gd name="connsiteY3" fmla="*/ 0 h 608400"/>
              <a:gd name="connsiteX4" fmla="*/ 8199900 w 8229600"/>
              <a:gd name="connsiteY4" fmla="*/ 29700 h 608400"/>
              <a:gd name="connsiteX5" fmla="*/ 8229600 w 8229600"/>
              <a:gd name="connsiteY5" fmla="*/ 101402 h 608400"/>
              <a:gd name="connsiteX6" fmla="*/ 8229600 w 8229600"/>
              <a:gd name="connsiteY6" fmla="*/ 506998 h 608400"/>
              <a:gd name="connsiteX7" fmla="*/ 8199900 w 8229600"/>
              <a:gd name="connsiteY7" fmla="*/ 578700 h 608400"/>
              <a:gd name="connsiteX8" fmla="*/ 8128198 w 8229600"/>
              <a:gd name="connsiteY8" fmla="*/ 608400 h 608400"/>
              <a:gd name="connsiteX9" fmla="*/ 101402 w 8229600"/>
              <a:gd name="connsiteY9" fmla="*/ 608400 h 608400"/>
              <a:gd name="connsiteX10" fmla="*/ 29700 w 8229600"/>
              <a:gd name="connsiteY10" fmla="*/ 578700 h 608400"/>
              <a:gd name="connsiteX11" fmla="*/ 0 w 8229600"/>
              <a:gd name="connsiteY11" fmla="*/ 506998 h 608400"/>
              <a:gd name="connsiteX12" fmla="*/ 0 w 8229600"/>
              <a:gd name="connsiteY12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608400">
                <a:moveTo>
                  <a:pt x="0" y="101402"/>
                </a:moveTo>
                <a:cubicBezTo>
                  <a:pt x="0" y="74509"/>
                  <a:pt x="10683" y="48717"/>
                  <a:pt x="29700" y="29700"/>
                </a:cubicBezTo>
                <a:cubicBezTo>
                  <a:pt x="48717" y="10683"/>
                  <a:pt x="74509" y="0"/>
                  <a:pt x="101402" y="0"/>
                </a:cubicBezTo>
                <a:lnTo>
                  <a:pt x="8128198" y="0"/>
                </a:lnTo>
                <a:cubicBezTo>
                  <a:pt x="8155091" y="0"/>
                  <a:pt x="8180883" y="10683"/>
                  <a:pt x="8199900" y="29700"/>
                </a:cubicBezTo>
                <a:cubicBezTo>
                  <a:pt x="8218917" y="48717"/>
                  <a:pt x="8229600" y="74509"/>
                  <a:pt x="8229600" y="101402"/>
                </a:cubicBezTo>
                <a:lnTo>
                  <a:pt x="8229600" y="506998"/>
                </a:lnTo>
                <a:cubicBezTo>
                  <a:pt x="8229600" y="533891"/>
                  <a:pt x="8218917" y="559683"/>
                  <a:pt x="8199900" y="578700"/>
                </a:cubicBezTo>
                <a:cubicBezTo>
                  <a:pt x="8180883" y="597717"/>
                  <a:pt x="8155091" y="608400"/>
                  <a:pt x="8128198" y="608400"/>
                </a:cubicBezTo>
                <a:lnTo>
                  <a:pt x="101402" y="608400"/>
                </a:lnTo>
                <a:cubicBezTo>
                  <a:pt x="74509" y="608400"/>
                  <a:pt x="48717" y="597717"/>
                  <a:pt x="29700" y="578700"/>
                </a:cubicBezTo>
                <a:cubicBezTo>
                  <a:pt x="10683" y="559683"/>
                  <a:pt x="0" y="53389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>
                <a:latin typeface="Arial" pitchFamily="34" charset="0"/>
                <a:cs typeface="Arial" pitchFamily="34" charset="0"/>
              </a:rPr>
              <a:t>Гибкость и пластичность развития ребёнка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457200" y="2492896"/>
            <a:ext cx="6995120" cy="608400"/>
          </a:xfrm>
          <a:custGeom>
            <a:avLst/>
            <a:gdLst>
              <a:gd name="connsiteX0" fmla="*/ 0 w 8229600"/>
              <a:gd name="connsiteY0" fmla="*/ 101402 h 608400"/>
              <a:gd name="connsiteX1" fmla="*/ 29700 w 8229600"/>
              <a:gd name="connsiteY1" fmla="*/ 29700 h 608400"/>
              <a:gd name="connsiteX2" fmla="*/ 101402 w 8229600"/>
              <a:gd name="connsiteY2" fmla="*/ 0 h 608400"/>
              <a:gd name="connsiteX3" fmla="*/ 8128198 w 8229600"/>
              <a:gd name="connsiteY3" fmla="*/ 0 h 608400"/>
              <a:gd name="connsiteX4" fmla="*/ 8199900 w 8229600"/>
              <a:gd name="connsiteY4" fmla="*/ 29700 h 608400"/>
              <a:gd name="connsiteX5" fmla="*/ 8229600 w 8229600"/>
              <a:gd name="connsiteY5" fmla="*/ 101402 h 608400"/>
              <a:gd name="connsiteX6" fmla="*/ 8229600 w 8229600"/>
              <a:gd name="connsiteY6" fmla="*/ 506998 h 608400"/>
              <a:gd name="connsiteX7" fmla="*/ 8199900 w 8229600"/>
              <a:gd name="connsiteY7" fmla="*/ 578700 h 608400"/>
              <a:gd name="connsiteX8" fmla="*/ 8128198 w 8229600"/>
              <a:gd name="connsiteY8" fmla="*/ 608400 h 608400"/>
              <a:gd name="connsiteX9" fmla="*/ 101402 w 8229600"/>
              <a:gd name="connsiteY9" fmla="*/ 608400 h 608400"/>
              <a:gd name="connsiteX10" fmla="*/ 29700 w 8229600"/>
              <a:gd name="connsiteY10" fmla="*/ 578700 h 608400"/>
              <a:gd name="connsiteX11" fmla="*/ 0 w 8229600"/>
              <a:gd name="connsiteY11" fmla="*/ 506998 h 608400"/>
              <a:gd name="connsiteX12" fmla="*/ 0 w 8229600"/>
              <a:gd name="connsiteY12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608400">
                <a:moveTo>
                  <a:pt x="0" y="101402"/>
                </a:moveTo>
                <a:cubicBezTo>
                  <a:pt x="0" y="74509"/>
                  <a:pt x="10683" y="48717"/>
                  <a:pt x="29700" y="29700"/>
                </a:cubicBezTo>
                <a:cubicBezTo>
                  <a:pt x="48717" y="10683"/>
                  <a:pt x="74509" y="0"/>
                  <a:pt x="101402" y="0"/>
                </a:cubicBezTo>
                <a:lnTo>
                  <a:pt x="8128198" y="0"/>
                </a:lnTo>
                <a:cubicBezTo>
                  <a:pt x="8155091" y="0"/>
                  <a:pt x="8180883" y="10683"/>
                  <a:pt x="8199900" y="29700"/>
                </a:cubicBezTo>
                <a:cubicBezTo>
                  <a:pt x="8218917" y="48717"/>
                  <a:pt x="8229600" y="74509"/>
                  <a:pt x="8229600" y="101402"/>
                </a:cubicBezTo>
                <a:lnTo>
                  <a:pt x="8229600" y="506998"/>
                </a:lnTo>
                <a:cubicBezTo>
                  <a:pt x="8229600" y="533891"/>
                  <a:pt x="8218917" y="559683"/>
                  <a:pt x="8199900" y="578700"/>
                </a:cubicBezTo>
                <a:cubicBezTo>
                  <a:pt x="8180883" y="597717"/>
                  <a:pt x="8155091" y="608400"/>
                  <a:pt x="8128198" y="608400"/>
                </a:cubicBezTo>
                <a:lnTo>
                  <a:pt x="101402" y="608400"/>
                </a:lnTo>
                <a:cubicBezTo>
                  <a:pt x="74509" y="608400"/>
                  <a:pt x="48717" y="597717"/>
                  <a:pt x="29700" y="578700"/>
                </a:cubicBezTo>
                <a:cubicBezTo>
                  <a:pt x="10683" y="559683"/>
                  <a:pt x="0" y="53389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>
                <a:latin typeface="Arial" pitchFamily="34" charset="0"/>
                <a:cs typeface="Arial" pitchFamily="34" charset="0"/>
              </a:rPr>
              <a:t>Высокий разброс вариантов развития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57200" y="3284984"/>
            <a:ext cx="6995120" cy="608400"/>
          </a:xfrm>
          <a:custGeom>
            <a:avLst/>
            <a:gdLst>
              <a:gd name="connsiteX0" fmla="*/ 0 w 8229600"/>
              <a:gd name="connsiteY0" fmla="*/ 101402 h 608400"/>
              <a:gd name="connsiteX1" fmla="*/ 29700 w 8229600"/>
              <a:gd name="connsiteY1" fmla="*/ 29700 h 608400"/>
              <a:gd name="connsiteX2" fmla="*/ 101402 w 8229600"/>
              <a:gd name="connsiteY2" fmla="*/ 0 h 608400"/>
              <a:gd name="connsiteX3" fmla="*/ 8128198 w 8229600"/>
              <a:gd name="connsiteY3" fmla="*/ 0 h 608400"/>
              <a:gd name="connsiteX4" fmla="*/ 8199900 w 8229600"/>
              <a:gd name="connsiteY4" fmla="*/ 29700 h 608400"/>
              <a:gd name="connsiteX5" fmla="*/ 8229600 w 8229600"/>
              <a:gd name="connsiteY5" fmla="*/ 101402 h 608400"/>
              <a:gd name="connsiteX6" fmla="*/ 8229600 w 8229600"/>
              <a:gd name="connsiteY6" fmla="*/ 506998 h 608400"/>
              <a:gd name="connsiteX7" fmla="*/ 8199900 w 8229600"/>
              <a:gd name="connsiteY7" fmla="*/ 578700 h 608400"/>
              <a:gd name="connsiteX8" fmla="*/ 8128198 w 8229600"/>
              <a:gd name="connsiteY8" fmla="*/ 608400 h 608400"/>
              <a:gd name="connsiteX9" fmla="*/ 101402 w 8229600"/>
              <a:gd name="connsiteY9" fmla="*/ 608400 h 608400"/>
              <a:gd name="connsiteX10" fmla="*/ 29700 w 8229600"/>
              <a:gd name="connsiteY10" fmla="*/ 578700 h 608400"/>
              <a:gd name="connsiteX11" fmla="*/ 0 w 8229600"/>
              <a:gd name="connsiteY11" fmla="*/ 506998 h 608400"/>
              <a:gd name="connsiteX12" fmla="*/ 0 w 8229600"/>
              <a:gd name="connsiteY12" fmla="*/ 101402 h 60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608400">
                <a:moveTo>
                  <a:pt x="0" y="101402"/>
                </a:moveTo>
                <a:cubicBezTo>
                  <a:pt x="0" y="74509"/>
                  <a:pt x="10683" y="48717"/>
                  <a:pt x="29700" y="29700"/>
                </a:cubicBezTo>
                <a:cubicBezTo>
                  <a:pt x="48717" y="10683"/>
                  <a:pt x="74509" y="0"/>
                  <a:pt x="101402" y="0"/>
                </a:cubicBezTo>
                <a:lnTo>
                  <a:pt x="8128198" y="0"/>
                </a:lnTo>
                <a:cubicBezTo>
                  <a:pt x="8155091" y="0"/>
                  <a:pt x="8180883" y="10683"/>
                  <a:pt x="8199900" y="29700"/>
                </a:cubicBezTo>
                <a:cubicBezTo>
                  <a:pt x="8218917" y="48717"/>
                  <a:pt x="8229600" y="74509"/>
                  <a:pt x="8229600" y="101402"/>
                </a:cubicBezTo>
                <a:lnTo>
                  <a:pt x="8229600" y="506998"/>
                </a:lnTo>
                <a:cubicBezTo>
                  <a:pt x="8229600" y="533891"/>
                  <a:pt x="8218917" y="559683"/>
                  <a:pt x="8199900" y="578700"/>
                </a:cubicBezTo>
                <a:cubicBezTo>
                  <a:pt x="8180883" y="597717"/>
                  <a:pt x="8155091" y="608400"/>
                  <a:pt x="8128198" y="608400"/>
                </a:cubicBezTo>
                <a:lnTo>
                  <a:pt x="101402" y="608400"/>
                </a:lnTo>
                <a:cubicBezTo>
                  <a:pt x="74509" y="608400"/>
                  <a:pt x="48717" y="597717"/>
                  <a:pt x="29700" y="578700"/>
                </a:cubicBezTo>
                <a:cubicBezTo>
                  <a:pt x="10683" y="559683"/>
                  <a:pt x="0" y="533891"/>
                  <a:pt x="0" y="506998"/>
                </a:cubicBezTo>
                <a:lnTo>
                  <a:pt x="0" y="101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760" tIns="128760" rIns="128760" bIns="128760" numCol="1" spcCol="1270" anchor="ctr" anchorCtr="0">
            <a:noAutofit/>
          </a:bodyPr>
          <a:lstStyle/>
          <a:p>
            <a:pPr lvl="0" algn="l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>
                <a:latin typeface="Arial" pitchFamily="34" charset="0"/>
                <a:cs typeface="Arial" pitchFamily="34" charset="0"/>
              </a:rPr>
              <a:t>Непосредственность и непроизвольность</a:t>
            </a:r>
          </a:p>
        </p:txBody>
      </p:sp>
      <p:grpSp>
        <p:nvGrpSpPr>
          <p:cNvPr id="2" name="Группа 12"/>
          <p:cNvGrpSpPr/>
          <p:nvPr/>
        </p:nvGrpSpPr>
        <p:grpSpPr>
          <a:xfrm>
            <a:off x="457200" y="4149080"/>
            <a:ext cx="6995120" cy="1523340"/>
            <a:chOff x="457200" y="4463622"/>
            <a:chExt cx="8229600" cy="1523340"/>
          </a:xfrm>
        </p:grpSpPr>
        <p:sp>
          <p:nvSpPr>
            <p:cNvPr id="11" name="Полилиния 10"/>
            <p:cNvSpPr/>
            <p:nvPr/>
          </p:nvSpPr>
          <p:spPr>
            <a:xfrm>
              <a:off x="457200" y="4463622"/>
              <a:ext cx="8229600" cy="608400"/>
            </a:xfrm>
            <a:custGeom>
              <a:avLst/>
              <a:gdLst>
                <a:gd name="connsiteX0" fmla="*/ 0 w 8229600"/>
                <a:gd name="connsiteY0" fmla="*/ 101402 h 608400"/>
                <a:gd name="connsiteX1" fmla="*/ 29700 w 8229600"/>
                <a:gd name="connsiteY1" fmla="*/ 29700 h 608400"/>
                <a:gd name="connsiteX2" fmla="*/ 101402 w 8229600"/>
                <a:gd name="connsiteY2" fmla="*/ 0 h 608400"/>
                <a:gd name="connsiteX3" fmla="*/ 8128198 w 8229600"/>
                <a:gd name="connsiteY3" fmla="*/ 0 h 608400"/>
                <a:gd name="connsiteX4" fmla="*/ 8199900 w 8229600"/>
                <a:gd name="connsiteY4" fmla="*/ 29700 h 608400"/>
                <a:gd name="connsiteX5" fmla="*/ 8229600 w 8229600"/>
                <a:gd name="connsiteY5" fmla="*/ 101402 h 608400"/>
                <a:gd name="connsiteX6" fmla="*/ 8229600 w 8229600"/>
                <a:gd name="connsiteY6" fmla="*/ 506998 h 608400"/>
                <a:gd name="connsiteX7" fmla="*/ 8199900 w 8229600"/>
                <a:gd name="connsiteY7" fmla="*/ 578700 h 608400"/>
                <a:gd name="connsiteX8" fmla="*/ 8128198 w 8229600"/>
                <a:gd name="connsiteY8" fmla="*/ 608400 h 608400"/>
                <a:gd name="connsiteX9" fmla="*/ 101402 w 8229600"/>
                <a:gd name="connsiteY9" fmla="*/ 608400 h 608400"/>
                <a:gd name="connsiteX10" fmla="*/ 29700 w 8229600"/>
                <a:gd name="connsiteY10" fmla="*/ 578700 h 608400"/>
                <a:gd name="connsiteX11" fmla="*/ 0 w 8229600"/>
                <a:gd name="connsiteY11" fmla="*/ 506998 h 608400"/>
                <a:gd name="connsiteX12" fmla="*/ 0 w 8229600"/>
                <a:gd name="connsiteY12" fmla="*/ 101402 h 6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29600" h="608400">
                  <a:moveTo>
                    <a:pt x="0" y="101402"/>
                  </a:moveTo>
                  <a:cubicBezTo>
                    <a:pt x="0" y="74509"/>
                    <a:pt x="10683" y="48717"/>
                    <a:pt x="29700" y="29700"/>
                  </a:cubicBezTo>
                  <a:cubicBezTo>
                    <a:pt x="48717" y="10683"/>
                    <a:pt x="74509" y="0"/>
                    <a:pt x="101402" y="0"/>
                  </a:cubicBezTo>
                  <a:lnTo>
                    <a:pt x="8128198" y="0"/>
                  </a:lnTo>
                  <a:cubicBezTo>
                    <a:pt x="8155091" y="0"/>
                    <a:pt x="8180883" y="10683"/>
                    <a:pt x="8199900" y="29700"/>
                  </a:cubicBezTo>
                  <a:cubicBezTo>
                    <a:pt x="8218917" y="48717"/>
                    <a:pt x="8229600" y="74509"/>
                    <a:pt x="8229600" y="101402"/>
                  </a:cubicBezTo>
                  <a:lnTo>
                    <a:pt x="8229600" y="506998"/>
                  </a:lnTo>
                  <a:cubicBezTo>
                    <a:pt x="8229600" y="533891"/>
                    <a:pt x="8218917" y="559683"/>
                    <a:pt x="8199900" y="578700"/>
                  </a:cubicBezTo>
                  <a:cubicBezTo>
                    <a:pt x="8180883" y="597717"/>
                    <a:pt x="8155091" y="608400"/>
                    <a:pt x="8128198" y="608400"/>
                  </a:cubicBezTo>
                  <a:lnTo>
                    <a:pt x="101402" y="608400"/>
                  </a:lnTo>
                  <a:cubicBezTo>
                    <a:pt x="74509" y="608400"/>
                    <a:pt x="48717" y="597717"/>
                    <a:pt x="29700" y="578700"/>
                  </a:cubicBezTo>
                  <a:cubicBezTo>
                    <a:pt x="10683" y="559683"/>
                    <a:pt x="0" y="533891"/>
                    <a:pt x="0" y="506998"/>
                  </a:cubicBezTo>
                  <a:lnTo>
                    <a:pt x="0" y="101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760" tIns="128760" rIns="128760" bIns="1287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>
                  <a:latin typeface="Arial" pitchFamily="34" charset="0"/>
                  <a:cs typeface="Arial" pitchFamily="34" charset="0"/>
                </a:rPr>
                <a:t>Системные особенности ДО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57200" y="5072022"/>
              <a:ext cx="8229600" cy="914940"/>
            </a:xfrm>
            <a:custGeom>
              <a:avLst/>
              <a:gdLst>
                <a:gd name="connsiteX0" fmla="*/ 0 w 8229600"/>
                <a:gd name="connsiteY0" fmla="*/ 0 h 914940"/>
                <a:gd name="connsiteX1" fmla="*/ 8229600 w 8229600"/>
                <a:gd name="connsiteY1" fmla="*/ 0 h 914940"/>
                <a:gd name="connsiteX2" fmla="*/ 8229600 w 8229600"/>
                <a:gd name="connsiteY2" fmla="*/ 914940 h 914940"/>
                <a:gd name="connsiteX3" fmla="*/ 0 w 8229600"/>
                <a:gd name="connsiteY3" fmla="*/ 914940 h 914940"/>
                <a:gd name="connsiteX4" fmla="*/ 0 w 8229600"/>
                <a:gd name="connsiteY4" fmla="*/ 0 h 91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914940">
                  <a:moveTo>
                    <a:pt x="0" y="0"/>
                  </a:moveTo>
                  <a:lnTo>
                    <a:pt x="8229600" y="0"/>
                  </a:lnTo>
                  <a:lnTo>
                    <a:pt x="8229600" y="914940"/>
                  </a:lnTo>
                  <a:lnTo>
                    <a:pt x="0" y="9149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1290" tIns="33020" rIns="184912" bIns="33020" numCol="1" spcCol="1270" anchor="t" anchorCtr="0">
              <a:noAutofit/>
            </a:bodyPr>
            <a:lstStyle/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000" kern="1200" dirty="0">
                  <a:latin typeface="Arial" pitchFamily="34" charset="0"/>
                  <a:cs typeface="Arial" pitchFamily="34" charset="0"/>
                </a:rPr>
                <a:t>необязательность уровня ДО в РФ</a:t>
              </a:r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000" kern="1200" dirty="0">
                  <a:latin typeface="Arial" pitchFamily="34" charset="0"/>
                  <a:cs typeface="Arial" pitchFamily="34" charset="0"/>
                </a:rPr>
                <a:t>отсутствие возможности вменения ребёнку какой-либо ответственности за результат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936104"/>
          </a:xfrm>
        </p:spPr>
        <p:txBody>
          <a:bodyPr>
            <a:noAutofit/>
          </a:bodyPr>
          <a:lstStyle/>
          <a:p>
            <a:r>
              <a:rPr lang="ru-RU" sz="2800" dirty="0"/>
              <a:t>Целевые ориентиры образования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b="1" dirty="0"/>
              <a:t>младенческом и раннем возрасте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793704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ru-RU" dirty="0"/>
              <a:t>Интересуется </a:t>
            </a:r>
            <a:r>
              <a:rPr lang="ru-RU" b="1" dirty="0"/>
              <a:t>окружающими предметами</a:t>
            </a:r>
            <a:r>
              <a:rPr lang="ru-RU" dirty="0"/>
              <a:t> и активно действует с ними;</a:t>
            </a:r>
            <a:br>
              <a:rPr lang="ru-RU" dirty="0"/>
            </a:br>
            <a:r>
              <a:rPr lang="ru-RU" b="1" dirty="0"/>
              <a:t>эмоционально вовлечён</a:t>
            </a:r>
            <a:br>
              <a:rPr lang="ru-RU" dirty="0"/>
            </a:br>
            <a:r>
              <a:rPr lang="ru-RU" dirty="0"/>
              <a:t>в действия с игрушками</a:t>
            </a:r>
            <a:br>
              <a:rPr lang="ru-RU" dirty="0"/>
            </a:br>
            <a:r>
              <a:rPr lang="ru-RU" dirty="0"/>
              <a:t>и другими предметами, </a:t>
            </a:r>
            <a:r>
              <a:rPr lang="ru-RU" b="1" dirty="0"/>
              <a:t>стремится проявлять настойчивость</a:t>
            </a:r>
            <a:br>
              <a:rPr lang="ru-RU" dirty="0"/>
            </a:br>
            <a:r>
              <a:rPr lang="ru-RU" dirty="0"/>
              <a:t>в достижении результата своих действий</a:t>
            </a:r>
          </a:p>
        </p:txBody>
      </p:sp>
      <p:pic>
        <p:nvPicPr>
          <p:cNvPr id="9" name="Содержимое 8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5" y="1639888"/>
            <a:ext cx="3744416" cy="45259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760240"/>
          </a:xfrm>
        </p:spPr>
        <p:txBody>
          <a:bodyPr>
            <a:noAutofit/>
          </a:bodyPr>
          <a:lstStyle/>
          <a:p>
            <a:r>
              <a:rPr lang="ru-RU" sz="2800" dirty="0"/>
              <a:t>Целевые ориентиры образования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b="1" dirty="0"/>
              <a:t>младенческом и раннем возрасте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66928" indent="-457200">
              <a:buFont typeface="+mj-lt"/>
              <a:buAutoNum type="arabicPeriod" startAt="2"/>
            </a:pPr>
            <a:r>
              <a:rPr lang="ru-RU" dirty="0"/>
              <a:t>Использует специфические, культурно фиксированные  </a:t>
            </a:r>
            <a:r>
              <a:rPr lang="ru-RU" b="1" dirty="0"/>
              <a:t>предметные действия</a:t>
            </a:r>
            <a:r>
              <a:rPr lang="ru-RU" dirty="0"/>
              <a:t>, знает назначение бытовых предметов (ложки, расчёски, карандаша и пр.) и умеет пользоваться ими.</a:t>
            </a:r>
            <a:br>
              <a:rPr lang="ru-RU" dirty="0"/>
            </a:br>
            <a:r>
              <a:rPr lang="ru-RU" dirty="0"/>
              <a:t>Владеет </a:t>
            </a:r>
            <a:r>
              <a:rPr lang="ru-RU" b="1" dirty="0"/>
              <a:t>простейшими навыками самообслуживания</a:t>
            </a:r>
            <a:r>
              <a:rPr lang="ru-RU" dirty="0"/>
              <a:t>; стремится проявлять самостоятельность</a:t>
            </a:r>
            <a:br>
              <a:rPr lang="ru-RU" dirty="0"/>
            </a:br>
            <a:r>
              <a:rPr lang="ru-RU" dirty="0"/>
              <a:t>в бытовом и игровом поведении</a:t>
            </a:r>
          </a:p>
        </p:txBody>
      </p:sp>
      <p:pic>
        <p:nvPicPr>
          <p:cNvPr id="8" name="Содержимое 7" descr="Рисунок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4354" y="1639888"/>
            <a:ext cx="4006292" cy="45259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Autofit/>
          </a:bodyPr>
          <a:lstStyle/>
          <a:p>
            <a:r>
              <a:rPr lang="ru-RU" sz="2800" dirty="0"/>
              <a:t>Целевые ориентиры образования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b="1" dirty="0"/>
              <a:t>младенческом и раннем возрасте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3"/>
            </a:pPr>
            <a:r>
              <a:rPr lang="ru-RU" b="1" dirty="0"/>
              <a:t>Владеет</a:t>
            </a:r>
            <a:r>
              <a:rPr lang="ru-RU" dirty="0"/>
              <a:t> активной</a:t>
            </a:r>
            <a:br>
              <a:rPr lang="ru-RU" dirty="0"/>
            </a:br>
            <a:r>
              <a:rPr lang="ru-RU" dirty="0"/>
              <a:t>и пассивной </a:t>
            </a:r>
            <a:r>
              <a:rPr lang="ru-RU" b="1" dirty="0"/>
              <a:t>речью, включённой в общение</a:t>
            </a:r>
            <a:r>
              <a:rPr lang="ru-RU" dirty="0"/>
              <a:t>; может обращаться</a:t>
            </a:r>
            <a:br>
              <a:rPr lang="ru-RU" dirty="0"/>
            </a:br>
            <a:r>
              <a:rPr lang="ru-RU" dirty="0"/>
              <a:t>с вопросами и просьбами, понимает речь взрослых; знает названия окружающих предметов</a:t>
            </a:r>
            <a:br>
              <a:rPr lang="ru-RU" dirty="0"/>
            </a:br>
            <a:r>
              <a:rPr lang="ru-RU" dirty="0"/>
              <a:t>и игрушек</a:t>
            </a:r>
          </a:p>
        </p:txBody>
      </p:sp>
      <p:pic>
        <p:nvPicPr>
          <p:cNvPr id="8" name="Содержимое 7" descr="Рисунок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67075"/>
            <a:ext cx="4038600" cy="447158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Autofit/>
          </a:bodyPr>
          <a:lstStyle/>
          <a:p>
            <a:r>
              <a:rPr lang="ru-RU" sz="2800" dirty="0"/>
              <a:t>Целевые ориентиры образования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b="1" dirty="0"/>
              <a:t>младенческом и раннем возрасте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4"/>
            </a:pPr>
            <a:r>
              <a:rPr lang="ru-RU" dirty="0"/>
              <a:t>Стремится к общению</a:t>
            </a:r>
            <a:br>
              <a:rPr lang="ru-RU" dirty="0"/>
            </a:br>
            <a:r>
              <a:rPr lang="ru-RU" dirty="0"/>
              <a:t>со взрослыми и активно </a:t>
            </a:r>
            <a:r>
              <a:rPr lang="ru-RU" b="1" dirty="0"/>
              <a:t>подражает</a:t>
            </a:r>
            <a:r>
              <a:rPr lang="ru-RU" dirty="0"/>
              <a:t> им</a:t>
            </a:r>
            <a:br>
              <a:rPr lang="ru-RU" dirty="0"/>
            </a:br>
            <a:r>
              <a:rPr lang="ru-RU" dirty="0"/>
              <a:t>в  движениях и действиях;</a:t>
            </a:r>
            <a:br>
              <a:rPr lang="ru-RU" dirty="0"/>
            </a:br>
            <a:r>
              <a:rPr lang="ru-RU" b="1" dirty="0"/>
              <a:t>появляются игры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в которых ребёнок </a:t>
            </a:r>
            <a:r>
              <a:rPr lang="ru-RU" b="1" dirty="0"/>
              <a:t>воспроизводит действия взрослого</a:t>
            </a:r>
          </a:p>
        </p:txBody>
      </p:sp>
      <p:pic>
        <p:nvPicPr>
          <p:cNvPr id="9" name="Содержимое 8" descr="Рисунок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6192" y="1639888"/>
            <a:ext cx="3942616" cy="45259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Целевые ориентиры образования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b="1" dirty="0"/>
              <a:t>младенческом и раннем возрасте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5"/>
            </a:pPr>
            <a:r>
              <a:rPr lang="ru-RU" b="1" dirty="0"/>
              <a:t>Проявляет интерес</a:t>
            </a:r>
            <a:br>
              <a:rPr lang="ru-RU" b="1" dirty="0"/>
            </a:br>
            <a:r>
              <a:rPr lang="ru-RU" b="1" dirty="0"/>
              <a:t>к сверстникам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наблюдает</a:t>
            </a:r>
            <a:br>
              <a:rPr lang="ru-RU" dirty="0"/>
            </a:br>
            <a:r>
              <a:rPr lang="ru-RU" dirty="0"/>
              <a:t>за их действиями</a:t>
            </a:r>
            <a:br>
              <a:rPr lang="ru-RU" dirty="0"/>
            </a:br>
            <a:r>
              <a:rPr lang="ru-RU" dirty="0"/>
              <a:t>и </a:t>
            </a:r>
            <a:r>
              <a:rPr lang="ru-RU" b="1" dirty="0"/>
              <a:t>подражает</a:t>
            </a:r>
            <a:r>
              <a:rPr lang="ru-RU" dirty="0"/>
              <a:t> им</a:t>
            </a:r>
            <a:endParaRPr lang="ru-RU" b="1" dirty="0"/>
          </a:p>
        </p:txBody>
      </p:sp>
      <p:pic>
        <p:nvPicPr>
          <p:cNvPr id="9" name="Содержимое 8" descr="Рисунок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2956" y="1639888"/>
            <a:ext cx="4029087" cy="45259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Целевые ориентиры образования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b="1" dirty="0"/>
              <a:t>младенческом и раннем возрасте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752" y="2198052"/>
            <a:ext cx="4038600" cy="3823236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6"/>
            </a:pPr>
            <a:r>
              <a:rPr lang="ru-RU" b="1" dirty="0"/>
              <a:t>Обладает интересом</a:t>
            </a:r>
            <a:br>
              <a:rPr lang="ru-RU" dirty="0"/>
            </a:br>
            <a:r>
              <a:rPr lang="ru-RU" dirty="0"/>
              <a:t>к стихам, песням и сказкам, рассматриванию картинок, </a:t>
            </a:r>
            <a:r>
              <a:rPr lang="ru-RU" b="1" dirty="0"/>
              <a:t>стремится двигаться</a:t>
            </a:r>
            <a:br>
              <a:rPr lang="ru-RU" b="1" dirty="0"/>
            </a:br>
            <a:r>
              <a:rPr lang="ru-RU" dirty="0"/>
              <a:t>под музыку;</a:t>
            </a:r>
            <a:br>
              <a:rPr lang="ru-RU" dirty="0"/>
            </a:br>
            <a:r>
              <a:rPr lang="ru-RU" b="1" dirty="0"/>
              <a:t>эмоционально  откликается</a:t>
            </a:r>
            <a:r>
              <a:rPr lang="ru-RU" dirty="0"/>
              <a:t> на различные произведения культуры</a:t>
            </a:r>
            <a:br>
              <a:rPr lang="ru-RU" dirty="0"/>
            </a:br>
            <a:r>
              <a:rPr lang="ru-RU" dirty="0"/>
              <a:t>и искусства</a:t>
            </a:r>
          </a:p>
        </p:txBody>
      </p:sp>
      <p:pic>
        <p:nvPicPr>
          <p:cNvPr id="8" name="Содержимое 7" descr="Рисунок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3145" y="1639888"/>
            <a:ext cx="4008709" cy="452596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00200"/>
          </a:xfrm>
        </p:spPr>
        <p:txBody>
          <a:bodyPr>
            <a:noAutofit/>
          </a:bodyPr>
          <a:lstStyle/>
          <a:p>
            <a:r>
              <a:rPr lang="ru-RU" sz="2800" dirty="0"/>
              <a:t>Целевые ориентиры образования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b="1" dirty="0"/>
              <a:t>младенческом и раннем возрасте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7"/>
            </a:pPr>
            <a:r>
              <a:rPr lang="ru-RU" dirty="0"/>
              <a:t>У ребёнка развита </a:t>
            </a:r>
            <a:r>
              <a:rPr lang="ru-RU" b="1" dirty="0"/>
              <a:t>крупная моторика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он стремится осваивать различные </a:t>
            </a:r>
            <a:r>
              <a:rPr lang="ru-RU" b="1" dirty="0"/>
              <a:t>виды движения </a:t>
            </a:r>
            <a:r>
              <a:rPr lang="ru-RU" dirty="0"/>
              <a:t>(бег, лазанье, перешагивание и пр.)</a:t>
            </a:r>
          </a:p>
        </p:txBody>
      </p:sp>
      <p:pic>
        <p:nvPicPr>
          <p:cNvPr id="14" name="Содержимое 13" descr="Рисунок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2975" y="1643102"/>
            <a:ext cx="3829050" cy="451953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/>
              <a:t>Целевые ориентиры </a:t>
            </a:r>
            <a:r>
              <a:rPr lang="ru-RU" sz="2800" b="1" dirty="0"/>
              <a:t>на этапе завершения ДО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01752" y="1988840"/>
            <a:ext cx="4038600" cy="4176464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ru-RU" dirty="0"/>
              <a:t>Овладевает основными </a:t>
            </a:r>
            <a:r>
              <a:rPr lang="ru-RU" b="1" dirty="0"/>
              <a:t>культурными способами деятельности</a:t>
            </a:r>
            <a:r>
              <a:rPr lang="ru-RU" dirty="0"/>
              <a:t>, проявляет инициативу</a:t>
            </a:r>
            <a:br>
              <a:rPr lang="ru-RU" dirty="0"/>
            </a:br>
            <a:r>
              <a:rPr lang="ru-RU" dirty="0"/>
              <a:t>и самостоятельность</a:t>
            </a:r>
            <a:br>
              <a:rPr lang="ru-RU" dirty="0"/>
            </a:br>
            <a:r>
              <a:rPr lang="ru-RU" dirty="0"/>
              <a:t>в разных видах деятельности…</a:t>
            </a:r>
            <a:br>
              <a:rPr lang="ru-RU" dirty="0"/>
            </a:br>
            <a:r>
              <a:rPr lang="ru-RU" b="1" dirty="0"/>
              <a:t>способен выбирать </a:t>
            </a:r>
            <a:r>
              <a:rPr lang="ru-RU" dirty="0"/>
              <a:t>себе род занятий, участников</a:t>
            </a:r>
            <a:br>
              <a:rPr lang="ru-RU" dirty="0"/>
            </a:br>
            <a:r>
              <a:rPr lang="ru-RU" dirty="0"/>
              <a:t>по совместной деятельности</a:t>
            </a:r>
          </a:p>
        </p:txBody>
      </p:sp>
      <p:pic>
        <p:nvPicPr>
          <p:cNvPr id="16" name="Содержимое 15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298" y="1639888"/>
            <a:ext cx="4022403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/>
              <a:t>Целевые ориентиры </a:t>
            </a:r>
            <a:r>
              <a:rPr lang="ru-RU" sz="2800" b="1" dirty="0"/>
              <a:t>на этапе завершения ДО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01752" y="1855366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566928" indent="-457200">
              <a:buFont typeface="+mj-lt"/>
              <a:buAutoNum type="arabicPeriod" startAt="2"/>
            </a:pPr>
            <a:r>
              <a:rPr lang="ru-RU" dirty="0"/>
              <a:t>Обладает установкой </a:t>
            </a:r>
            <a:r>
              <a:rPr lang="ru-RU" b="1" dirty="0"/>
              <a:t>положительного отношения</a:t>
            </a:r>
            <a:br>
              <a:rPr lang="ru-RU" dirty="0"/>
            </a:br>
            <a:r>
              <a:rPr lang="ru-RU" dirty="0"/>
              <a:t>к миру, к разным видам труда, другим людям и самому себе, обладает чувством собственного достоинства; активно </a:t>
            </a:r>
            <a:r>
              <a:rPr lang="ru-RU" b="1" dirty="0"/>
              <a:t>взаимодействует</a:t>
            </a:r>
            <a:br>
              <a:rPr lang="ru-RU" dirty="0"/>
            </a:br>
            <a:r>
              <a:rPr lang="ru-RU" dirty="0"/>
              <a:t>со сверстниками и взрослыми, участвует в совместных играх. </a:t>
            </a:r>
            <a:r>
              <a:rPr lang="ru-RU" b="1" dirty="0"/>
              <a:t>Способен договариваться</a:t>
            </a:r>
            <a:r>
              <a:rPr lang="ru-RU" dirty="0"/>
              <a:t>, учитывать интересы и чувства других, </a:t>
            </a:r>
            <a:r>
              <a:rPr lang="ru-RU" b="1" dirty="0"/>
              <a:t>сопереживать</a:t>
            </a:r>
            <a:r>
              <a:rPr lang="ru-RU" dirty="0"/>
              <a:t> неудачам и радоваться успехам других;</a:t>
            </a:r>
            <a:br>
              <a:rPr lang="ru-RU" dirty="0"/>
            </a:br>
            <a:r>
              <a:rPr lang="ru-RU" b="1" dirty="0"/>
              <a:t>адекватно проявляет свои чувства</a:t>
            </a:r>
            <a:r>
              <a:rPr lang="ru-RU" dirty="0"/>
              <a:t>, в том числе чувство веры в себя;</a:t>
            </a:r>
            <a:br>
              <a:rPr lang="ru-RU" dirty="0"/>
            </a:br>
            <a:r>
              <a:rPr lang="ru-RU" dirty="0"/>
              <a:t>старается разрешать конфликты</a:t>
            </a:r>
          </a:p>
        </p:txBody>
      </p:sp>
      <p:pic>
        <p:nvPicPr>
          <p:cNvPr id="9" name="Содержимое 8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9347" y="1639888"/>
            <a:ext cx="4036305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89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658813"/>
          </a:xfrm>
        </p:spPr>
        <p:txBody>
          <a:bodyPr>
            <a:normAutofit fontScale="90000"/>
          </a:bodyPr>
          <a:lstStyle/>
          <a:p>
            <a:r>
              <a:rPr lang="ru-RU" dirty="0"/>
              <a:t>ФГОС ДО.  Структура документа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16301155"/>
              </p:ext>
            </p:extLst>
          </p:nvPr>
        </p:nvGraphicFramePr>
        <p:xfrm>
          <a:off x="323528" y="1016794"/>
          <a:ext cx="7488832" cy="514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/>
              <a:t>Целевые ориентиры </a:t>
            </a:r>
            <a:r>
              <a:rPr lang="ru-RU" sz="2800" b="1" dirty="0"/>
              <a:t>на этапе завершения ДО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66928" indent="-457200">
              <a:buFont typeface="+mj-lt"/>
              <a:buAutoNum type="arabicPeriod" startAt="3"/>
            </a:pPr>
            <a:r>
              <a:rPr lang="ru-RU" b="1" dirty="0"/>
              <a:t>Обладает развитым воображением, </a:t>
            </a:r>
            <a:r>
              <a:rPr lang="ru-RU" dirty="0"/>
              <a:t>которое реализуется в разных видах деятельности,</a:t>
            </a:r>
            <a:br>
              <a:rPr lang="ru-RU" dirty="0"/>
            </a:br>
            <a:r>
              <a:rPr lang="ru-RU" dirty="0"/>
              <a:t>и, прежде всего, в игре; </a:t>
            </a:r>
            <a:r>
              <a:rPr lang="ru-RU" b="1" dirty="0"/>
              <a:t>владеет разными формами и видами игры</a:t>
            </a:r>
            <a:r>
              <a:rPr lang="ru-RU" dirty="0"/>
              <a:t>, различает условную</a:t>
            </a:r>
            <a:br>
              <a:rPr lang="ru-RU" dirty="0"/>
            </a:br>
            <a:r>
              <a:rPr lang="ru-RU" dirty="0"/>
              <a:t>и реальную ситуации, </a:t>
            </a:r>
            <a:r>
              <a:rPr lang="ru-RU" b="1" dirty="0"/>
              <a:t>умеет подчиняться </a:t>
            </a:r>
            <a:r>
              <a:rPr lang="ru-RU" dirty="0"/>
              <a:t>разным </a:t>
            </a:r>
            <a:r>
              <a:rPr lang="ru-RU" b="1" dirty="0"/>
              <a:t>правилам</a:t>
            </a:r>
            <a:br>
              <a:rPr lang="ru-RU" b="1" dirty="0"/>
            </a:br>
            <a:r>
              <a:rPr lang="ru-RU" dirty="0"/>
              <a:t>и социальным нормам</a:t>
            </a:r>
          </a:p>
        </p:txBody>
      </p:sp>
      <p:pic>
        <p:nvPicPr>
          <p:cNvPr id="13" name="Содержимое 12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5804" y="1639888"/>
            <a:ext cx="3963392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/>
              <a:t>Целевые ориентиры </a:t>
            </a:r>
            <a:r>
              <a:rPr lang="ru-RU" sz="2800" b="1" dirty="0"/>
              <a:t>на этапе завершения ДО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01752" y="1930400"/>
            <a:ext cx="4038600" cy="4306912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4"/>
            </a:pPr>
            <a:r>
              <a:rPr lang="ru-RU" dirty="0"/>
              <a:t>Достаточно хорошо </a:t>
            </a:r>
            <a:r>
              <a:rPr lang="ru-RU" b="1" dirty="0"/>
              <a:t>владеет устной речью</a:t>
            </a:r>
            <a:r>
              <a:rPr lang="ru-RU" dirty="0"/>
              <a:t>, может выражать свои мысли и желания,</a:t>
            </a:r>
            <a:br>
              <a:rPr lang="ru-RU" dirty="0"/>
            </a:br>
            <a:r>
              <a:rPr lang="ru-RU" dirty="0"/>
              <a:t>строит речевые высказывания в ситуации общения,</a:t>
            </a:r>
            <a:br>
              <a:rPr lang="ru-RU" dirty="0"/>
            </a:br>
            <a:r>
              <a:rPr lang="ru-RU" dirty="0"/>
              <a:t>может выделять звуки в словах,</a:t>
            </a:r>
            <a:br>
              <a:rPr lang="ru-RU" dirty="0"/>
            </a:br>
            <a:r>
              <a:rPr lang="ru-RU" dirty="0"/>
              <a:t>у ребёнка </a:t>
            </a:r>
            <a:r>
              <a:rPr lang="ru-RU" b="1" dirty="0"/>
              <a:t>складываются предпосылки грамотности</a:t>
            </a:r>
          </a:p>
        </p:txBody>
      </p:sp>
      <p:pic>
        <p:nvPicPr>
          <p:cNvPr id="18" name="Содержимое 17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50115"/>
            <a:ext cx="4038600" cy="3305507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/>
              <a:t>Целевые ориентиры </a:t>
            </a:r>
            <a:r>
              <a:rPr lang="ru-RU" sz="2800" b="1" dirty="0"/>
              <a:t>на этапе завершения ДО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5"/>
            </a:pPr>
            <a:r>
              <a:rPr lang="ru-RU" dirty="0"/>
              <a:t>У ребёнка </a:t>
            </a:r>
            <a:r>
              <a:rPr lang="ru-RU" b="1" dirty="0"/>
              <a:t>развита крупная и мелкая моторика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/>
              <a:t>он подвижен, вынослив, владеет основными движениями, </a:t>
            </a:r>
            <a:r>
              <a:rPr lang="ru-RU" b="1" dirty="0"/>
              <a:t>может контролировать свои движения</a:t>
            </a:r>
            <a:r>
              <a:rPr lang="ru-RU" dirty="0"/>
              <a:t> и управлять ими</a:t>
            </a:r>
          </a:p>
        </p:txBody>
      </p:sp>
      <p:pic>
        <p:nvPicPr>
          <p:cNvPr id="13" name="Содержимое 12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98" y="1639888"/>
            <a:ext cx="3902804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/>
              <a:t>Целевые ориентиры </a:t>
            </a:r>
            <a:r>
              <a:rPr lang="ru-RU" sz="2800" b="1" dirty="0"/>
              <a:t>на этапе завершения ДО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01752" y="2060848"/>
            <a:ext cx="4038600" cy="4176464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6"/>
            </a:pPr>
            <a:r>
              <a:rPr lang="ru-RU" b="1" dirty="0"/>
              <a:t>Способен к волевым усилиям</a:t>
            </a:r>
            <a:r>
              <a:rPr lang="ru-RU" dirty="0"/>
              <a:t>, может следовать социальным нормам поведения и правилам</a:t>
            </a:r>
            <a:br>
              <a:rPr lang="ru-RU" dirty="0"/>
            </a:br>
            <a:r>
              <a:rPr lang="ru-RU" dirty="0"/>
              <a:t>в разных видах деятельности,</a:t>
            </a:r>
            <a:br>
              <a:rPr lang="ru-RU" dirty="0"/>
            </a:br>
            <a:r>
              <a:rPr lang="ru-RU" dirty="0"/>
              <a:t>во взаимоотношениях</a:t>
            </a:r>
            <a:br>
              <a:rPr lang="ru-RU" dirty="0"/>
            </a:br>
            <a:r>
              <a:rPr lang="ru-RU" dirty="0"/>
              <a:t>со взрослыми</a:t>
            </a:r>
            <a:br>
              <a:rPr lang="ru-RU" dirty="0"/>
            </a:br>
            <a:r>
              <a:rPr lang="ru-RU" dirty="0"/>
              <a:t>и сверстниками, </a:t>
            </a:r>
            <a:r>
              <a:rPr lang="ru-RU" b="1" dirty="0"/>
              <a:t>может соблюдать правила </a:t>
            </a:r>
            <a:r>
              <a:rPr lang="ru-RU" dirty="0"/>
              <a:t>безопасного поведения</a:t>
            </a:r>
            <a:br>
              <a:rPr lang="ru-RU" dirty="0"/>
            </a:br>
            <a:r>
              <a:rPr lang="ru-RU" dirty="0"/>
              <a:t>и личной гигиены</a:t>
            </a:r>
          </a:p>
        </p:txBody>
      </p:sp>
      <p:pic>
        <p:nvPicPr>
          <p:cNvPr id="8" name="Содержимое 7" descr="Рисунок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298" y="1639888"/>
            <a:ext cx="4022403" cy="4525962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Целевые ориентиры </a:t>
            </a:r>
            <a:r>
              <a:rPr lang="ru-RU" sz="2800" b="1" dirty="0"/>
              <a:t>на этапе завершения ДО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94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0" y="1628800"/>
            <a:ext cx="8229600" cy="4679925"/>
          </a:xfrm>
        </p:spPr>
        <p:txBody>
          <a:bodyPr>
            <a:noAutofit/>
          </a:bodyPr>
          <a:lstStyle/>
          <a:p>
            <a:pPr marL="566928" indent="-457200">
              <a:buFont typeface="+mj-lt"/>
              <a:buAutoNum type="arabicPeriod" startAt="7"/>
            </a:pPr>
            <a:r>
              <a:rPr lang="ru-RU" sz="2000" b="1" dirty="0"/>
              <a:t>Ребёнок проявляет</a:t>
            </a:r>
            <a:br>
              <a:rPr lang="ru-RU" sz="2000" b="1" dirty="0"/>
            </a:br>
            <a:r>
              <a:rPr lang="ru-RU" sz="2000" b="1" dirty="0"/>
              <a:t>любознательность</a:t>
            </a:r>
            <a:br>
              <a:rPr lang="ru-RU" sz="2000" b="1" dirty="0"/>
            </a:br>
            <a:endParaRPr lang="ru-RU" sz="1000" b="1" dirty="0"/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задаёт вопросы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интересуется причинно-следственными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связями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пытается самостоятельно придумывать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объяснения явлениям природы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и поступкам людей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склонен наблюдать, экспериментировать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обладает начальными знаниями о себе, о природном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и социальном мире, в котором он живёт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знаком с произведениями детской литературы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обладает элементарными представлениями из области живой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природы, естествознания, математики, истории и т. п.</a:t>
            </a:r>
          </a:p>
          <a:p>
            <a:pPr marL="0" lvl="1" indent="-45720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способен к принятию собственных решений, опираясь на свои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знания и умения в различных видах деятельности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6512" y="-2738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ФГОС</a:t>
            </a:r>
          </a:p>
        </p:txBody>
      </p:sp>
      <p:pic>
        <p:nvPicPr>
          <p:cNvPr id="1026" name="Picture 2" descr="D:\ПРОСВЕЩЕНИЕ\Картинки разные\Дети_и_книга\006.jpg"/>
          <p:cNvPicPr>
            <a:picLocks noChangeAspect="1" noChangeArrowheads="1"/>
          </p:cNvPicPr>
          <p:nvPr/>
        </p:nvPicPr>
        <p:blipFill>
          <a:blip r:embed="rId3" cstate="print"/>
          <a:srcRect b="19226"/>
          <a:stretch>
            <a:fillRect/>
          </a:stretch>
        </p:blipFill>
        <p:spPr bwMode="auto">
          <a:xfrm>
            <a:off x="5917826" y="1379052"/>
            <a:ext cx="2817958" cy="25540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Преемственность дошкольного</a:t>
            </a:r>
            <a:br>
              <a:rPr lang="ru-RU" dirty="0"/>
            </a:br>
            <a:r>
              <a:rPr lang="ru-RU" dirty="0"/>
              <a:t>и начального общего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95</a:t>
            </a:fld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457200" y="1699162"/>
            <a:ext cx="7067128" cy="963946"/>
          </a:xfrm>
          <a:custGeom>
            <a:avLst/>
            <a:gdLst>
              <a:gd name="connsiteX0" fmla="*/ 0 w 8229600"/>
              <a:gd name="connsiteY0" fmla="*/ 96395 h 963946"/>
              <a:gd name="connsiteX1" fmla="*/ 28234 w 8229600"/>
              <a:gd name="connsiteY1" fmla="*/ 28233 h 963946"/>
              <a:gd name="connsiteX2" fmla="*/ 96396 w 8229600"/>
              <a:gd name="connsiteY2" fmla="*/ 0 h 963946"/>
              <a:gd name="connsiteX3" fmla="*/ 8133205 w 8229600"/>
              <a:gd name="connsiteY3" fmla="*/ 0 h 963946"/>
              <a:gd name="connsiteX4" fmla="*/ 8201367 w 8229600"/>
              <a:gd name="connsiteY4" fmla="*/ 28234 h 963946"/>
              <a:gd name="connsiteX5" fmla="*/ 8229600 w 8229600"/>
              <a:gd name="connsiteY5" fmla="*/ 96396 h 963946"/>
              <a:gd name="connsiteX6" fmla="*/ 8229600 w 8229600"/>
              <a:gd name="connsiteY6" fmla="*/ 867551 h 963946"/>
              <a:gd name="connsiteX7" fmla="*/ 8201367 w 8229600"/>
              <a:gd name="connsiteY7" fmla="*/ 935713 h 963946"/>
              <a:gd name="connsiteX8" fmla="*/ 8133205 w 8229600"/>
              <a:gd name="connsiteY8" fmla="*/ 963946 h 963946"/>
              <a:gd name="connsiteX9" fmla="*/ 96395 w 8229600"/>
              <a:gd name="connsiteY9" fmla="*/ 963946 h 963946"/>
              <a:gd name="connsiteX10" fmla="*/ 28233 w 8229600"/>
              <a:gd name="connsiteY10" fmla="*/ 935712 h 963946"/>
              <a:gd name="connsiteX11" fmla="*/ 0 w 8229600"/>
              <a:gd name="connsiteY11" fmla="*/ 867550 h 963946"/>
              <a:gd name="connsiteX12" fmla="*/ 0 w 8229600"/>
              <a:gd name="connsiteY12" fmla="*/ 96395 h 96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963946">
                <a:moveTo>
                  <a:pt x="0" y="96395"/>
                </a:moveTo>
                <a:cubicBezTo>
                  <a:pt x="0" y="70829"/>
                  <a:pt x="10156" y="46311"/>
                  <a:pt x="28234" y="28233"/>
                </a:cubicBezTo>
                <a:cubicBezTo>
                  <a:pt x="46312" y="10155"/>
                  <a:pt x="70830" y="0"/>
                  <a:pt x="96396" y="0"/>
                </a:cubicBezTo>
                <a:lnTo>
                  <a:pt x="8133205" y="0"/>
                </a:lnTo>
                <a:cubicBezTo>
                  <a:pt x="8158771" y="0"/>
                  <a:pt x="8183289" y="10156"/>
                  <a:pt x="8201367" y="28234"/>
                </a:cubicBezTo>
                <a:cubicBezTo>
                  <a:pt x="8219445" y="46312"/>
                  <a:pt x="8229600" y="70830"/>
                  <a:pt x="8229600" y="96396"/>
                </a:cubicBezTo>
                <a:lnTo>
                  <a:pt x="8229600" y="867551"/>
                </a:lnTo>
                <a:cubicBezTo>
                  <a:pt x="8229600" y="893117"/>
                  <a:pt x="8219444" y="917635"/>
                  <a:pt x="8201367" y="935713"/>
                </a:cubicBezTo>
                <a:cubicBezTo>
                  <a:pt x="8183289" y="953791"/>
                  <a:pt x="8158771" y="963946"/>
                  <a:pt x="8133205" y="963946"/>
                </a:cubicBezTo>
                <a:lnTo>
                  <a:pt x="96395" y="963946"/>
                </a:lnTo>
                <a:cubicBezTo>
                  <a:pt x="70829" y="963946"/>
                  <a:pt x="46311" y="953790"/>
                  <a:pt x="28233" y="935712"/>
                </a:cubicBezTo>
                <a:cubicBezTo>
                  <a:pt x="10155" y="917634"/>
                  <a:pt x="0" y="893116"/>
                  <a:pt x="0" y="867550"/>
                </a:cubicBezTo>
                <a:lnTo>
                  <a:pt x="0" y="96395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673" tIns="119673" rIns="119673" bIns="1196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latin typeface="Calibri" pitchFamily="34" charset="0"/>
              </a:rPr>
              <a:t>Соблюдение </a:t>
            </a:r>
            <a:r>
              <a:rPr lang="ru-RU" sz="2400" b="1" kern="1200" dirty="0">
                <a:solidFill>
                  <a:srgbClr val="FFFF00"/>
                </a:solidFill>
                <a:latin typeface="Calibri" pitchFamily="34" charset="0"/>
              </a:rPr>
              <a:t>требований к условиям </a:t>
            </a:r>
            <a:r>
              <a:rPr lang="ru-RU" sz="2400" b="1" kern="1200" dirty="0">
                <a:latin typeface="Calibri" pitchFamily="34" charset="0"/>
              </a:rPr>
              <a:t>реализации Программы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228314" y="2780928"/>
            <a:ext cx="703726" cy="790134"/>
          </a:xfrm>
          <a:custGeom>
            <a:avLst/>
            <a:gdLst>
              <a:gd name="connsiteX0" fmla="*/ 0 w 943291"/>
              <a:gd name="connsiteY0" fmla="*/ 166277 h 831386"/>
              <a:gd name="connsiteX1" fmla="*/ 527598 w 943291"/>
              <a:gd name="connsiteY1" fmla="*/ 166277 h 831386"/>
              <a:gd name="connsiteX2" fmla="*/ 527598 w 943291"/>
              <a:gd name="connsiteY2" fmla="*/ 0 h 831386"/>
              <a:gd name="connsiteX3" fmla="*/ 943291 w 943291"/>
              <a:gd name="connsiteY3" fmla="*/ 415693 h 831386"/>
              <a:gd name="connsiteX4" fmla="*/ 527598 w 943291"/>
              <a:gd name="connsiteY4" fmla="*/ 831386 h 831386"/>
              <a:gd name="connsiteX5" fmla="*/ 527598 w 943291"/>
              <a:gd name="connsiteY5" fmla="*/ 665109 h 831386"/>
              <a:gd name="connsiteX6" fmla="*/ 0 w 943291"/>
              <a:gd name="connsiteY6" fmla="*/ 665109 h 831386"/>
              <a:gd name="connsiteX7" fmla="*/ 0 w 943291"/>
              <a:gd name="connsiteY7" fmla="*/ 166277 h 83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3291" h="831386">
                <a:moveTo>
                  <a:pt x="754633" y="0"/>
                </a:moveTo>
                <a:lnTo>
                  <a:pt x="754633" y="465008"/>
                </a:lnTo>
                <a:lnTo>
                  <a:pt x="943290" y="465008"/>
                </a:lnTo>
                <a:lnTo>
                  <a:pt x="471646" y="831386"/>
                </a:lnTo>
                <a:lnTo>
                  <a:pt x="1" y="465008"/>
                </a:lnTo>
                <a:lnTo>
                  <a:pt x="188658" y="465008"/>
                </a:lnTo>
                <a:lnTo>
                  <a:pt x="188658" y="0"/>
                </a:lnTo>
                <a:lnTo>
                  <a:pt x="754633" y="0"/>
                </a:lnTo>
                <a:close/>
              </a:path>
            </a:pathLst>
          </a:cu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277" tIns="1" rIns="166278" bIns="24941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>
              <a:latin typeface="Calibri" pitchFamily="34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57200" y="3632675"/>
            <a:ext cx="7067128" cy="1236471"/>
          </a:xfrm>
          <a:custGeom>
            <a:avLst/>
            <a:gdLst>
              <a:gd name="connsiteX0" fmla="*/ 0 w 8229600"/>
              <a:gd name="connsiteY0" fmla="*/ 123647 h 1236471"/>
              <a:gd name="connsiteX1" fmla="*/ 36215 w 8229600"/>
              <a:gd name="connsiteY1" fmla="*/ 36215 h 1236471"/>
              <a:gd name="connsiteX2" fmla="*/ 123647 w 8229600"/>
              <a:gd name="connsiteY2" fmla="*/ 0 h 1236471"/>
              <a:gd name="connsiteX3" fmla="*/ 8105953 w 8229600"/>
              <a:gd name="connsiteY3" fmla="*/ 0 h 1236471"/>
              <a:gd name="connsiteX4" fmla="*/ 8193385 w 8229600"/>
              <a:gd name="connsiteY4" fmla="*/ 36215 h 1236471"/>
              <a:gd name="connsiteX5" fmla="*/ 8229600 w 8229600"/>
              <a:gd name="connsiteY5" fmla="*/ 123647 h 1236471"/>
              <a:gd name="connsiteX6" fmla="*/ 8229600 w 8229600"/>
              <a:gd name="connsiteY6" fmla="*/ 1112824 h 1236471"/>
              <a:gd name="connsiteX7" fmla="*/ 8193385 w 8229600"/>
              <a:gd name="connsiteY7" fmla="*/ 1200256 h 1236471"/>
              <a:gd name="connsiteX8" fmla="*/ 8105953 w 8229600"/>
              <a:gd name="connsiteY8" fmla="*/ 1236471 h 1236471"/>
              <a:gd name="connsiteX9" fmla="*/ 123647 w 8229600"/>
              <a:gd name="connsiteY9" fmla="*/ 1236471 h 1236471"/>
              <a:gd name="connsiteX10" fmla="*/ 36215 w 8229600"/>
              <a:gd name="connsiteY10" fmla="*/ 1200256 h 1236471"/>
              <a:gd name="connsiteX11" fmla="*/ 0 w 8229600"/>
              <a:gd name="connsiteY11" fmla="*/ 1112824 h 1236471"/>
              <a:gd name="connsiteX12" fmla="*/ 0 w 8229600"/>
              <a:gd name="connsiteY12" fmla="*/ 123647 h 123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9600" h="1236471">
                <a:moveTo>
                  <a:pt x="0" y="123647"/>
                </a:moveTo>
                <a:cubicBezTo>
                  <a:pt x="0" y="90854"/>
                  <a:pt x="13027" y="59404"/>
                  <a:pt x="36215" y="36215"/>
                </a:cubicBezTo>
                <a:cubicBezTo>
                  <a:pt x="59403" y="13027"/>
                  <a:pt x="90853" y="0"/>
                  <a:pt x="123647" y="0"/>
                </a:cubicBezTo>
                <a:lnTo>
                  <a:pt x="8105953" y="0"/>
                </a:lnTo>
                <a:cubicBezTo>
                  <a:pt x="8138746" y="0"/>
                  <a:pt x="8170196" y="13027"/>
                  <a:pt x="8193385" y="36215"/>
                </a:cubicBezTo>
                <a:cubicBezTo>
                  <a:pt x="8216573" y="59403"/>
                  <a:pt x="8229600" y="90853"/>
                  <a:pt x="8229600" y="123647"/>
                </a:cubicBezTo>
                <a:lnTo>
                  <a:pt x="8229600" y="1112824"/>
                </a:lnTo>
                <a:cubicBezTo>
                  <a:pt x="8229600" y="1145617"/>
                  <a:pt x="8216573" y="1177067"/>
                  <a:pt x="8193385" y="1200256"/>
                </a:cubicBezTo>
                <a:cubicBezTo>
                  <a:pt x="8170197" y="1223444"/>
                  <a:pt x="8138747" y="1236471"/>
                  <a:pt x="8105953" y="1236471"/>
                </a:cubicBezTo>
                <a:lnTo>
                  <a:pt x="123647" y="1236471"/>
                </a:lnTo>
                <a:cubicBezTo>
                  <a:pt x="90854" y="1236471"/>
                  <a:pt x="59404" y="1223444"/>
                  <a:pt x="36215" y="1200256"/>
                </a:cubicBezTo>
                <a:cubicBezTo>
                  <a:pt x="13027" y="1177068"/>
                  <a:pt x="0" y="1145618"/>
                  <a:pt x="0" y="1112824"/>
                </a:cubicBezTo>
                <a:lnTo>
                  <a:pt x="0" y="123647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55" tIns="127655" rIns="127655" bIns="127655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latin typeface="Calibri" pitchFamily="34" charset="0"/>
              </a:rPr>
              <a:t>Формирование у ребёнка к моменту завершения уровня ДО показателей, указанных в целевых ориентирах </a:t>
            </a:r>
            <a:r>
              <a:rPr lang="ru-RU" sz="2400" b="1" kern="1200" dirty="0">
                <a:solidFill>
                  <a:srgbClr val="FFFF00"/>
                </a:solidFill>
                <a:latin typeface="Calibri" pitchFamily="34" charset="0"/>
              </a:rPr>
              <a:t>(формирование предпосылок к учебной деятельности)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5336166"/>
            <a:ext cx="4968552" cy="10895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ЦО Программы выступают основаниями преемственности ДО и НОО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Организация взаимодействия педагога дошкольной организации и семьи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7507560" cy="50405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b="1" dirty="0"/>
              <a:t>В соответствии с 44 статьей закона «Об образовании в Российской Федерации» родители получают юридическое право на информацию :</a:t>
            </a:r>
          </a:p>
          <a:p>
            <a:r>
              <a:rPr lang="ru-RU" dirty="0"/>
              <a:t>устав, лицензия, свидетельство о государственной аккредитации, учебно-программные материалы и другие документы, регламентирующие организацию и осуществление образовательной деятельности;</a:t>
            </a:r>
          </a:p>
          <a:p>
            <a:r>
              <a:rPr lang="ru-RU" dirty="0"/>
              <a:t>содержание образования, используемые методы обучения и воспитания, образовательные технологии;</a:t>
            </a:r>
          </a:p>
          <a:p>
            <a:r>
              <a:rPr lang="ru-RU" dirty="0"/>
              <a:t>информация обо всех видах планируемых обследований ребенка (психологических, психолого-педагогических), имеют право принимать решение относительно участия ребенка в таких обследованиях;</a:t>
            </a:r>
          </a:p>
          <a:p>
            <a:r>
              <a:rPr lang="ru-RU" dirty="0"/>
              <a:t>результаты проведенных обследований ребенка.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ПРОГРАММЫ ДОШКОЛЬНОГО ОБРАЗОВАНИЯ</a:t>
            </a:r>
            <a:endParaRPr lang="ru-RU" sz="2800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FBCBE1B-B6D6-4348-8C19-EA101986E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700808"/>
            <a:ext cx="6912768" cy="4248472"/>
          </a:xfrm>
        </p:spPr>
      </p:pic>
    </p:spTree>
    <p:extLst>
      <p:ext uri="{BB962C8B-B14F-4D97-AF65-F5344CB8AC3E}">
        <p14:creationId xmlns:p14="http://schemas.microsoft.com/office/powerpoint/2010/main" val="20152462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00EADAE-07F1-44C7-ACFF-87C1A524B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6336704" cy="1080120"/>
          </a:xfrm>
        </p:spPr>
      </p:pic>
      <p:pic>
        <p:nvPicPr>
          <p:cNvPr id="7" name="Объект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7EDC528-C9B8-4ACC-9A04-75DA9CF8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3" b="2"/>
          <a:stretch/>
        </p:blipFill>
        <p:spPr>
          <a:xfrm>
            <a:off x="467544" y="1412777"/>
            <a:ext cx="647504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390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A442B3-F89F-416B-AA62-7A4D7C8E5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60648"/>
            <a:ext cx="6347714" cy="5328592"/>
          </a:xfrm>
        </p:spPr>
        <p:txBody>
          <a:bodyPr/>
          <a:lstStyle/>
          <a:p>
            <a:r>
              <a:rPr lang="ru-RU" dirty="0"/>
              <a:t>ОСНОВНЫЕ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ПРИМЕРНАЯ РАБОЧАЯ ПРОГРАММА ВОСПИТАНИЯ ДЛЯ ОБРАЗОВАТЕЛЬНЫХ ОРГАНИЗАЦИЙ, РЕАЛИЗУЮЩИХ ОБРАЗОВАТЕЛЬНЫЕ ПРОГРАММЫ ДОШКОЛЬНОГО ОБРАЗОВАНИЯ (Одобрена решением от 01.07.2021, протокол №2/21)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ПРИМЕРНАЯ ОБРАЗОВАТЕЛЬНАЯ ПРОГРАММА ДОШКОЛЬНОГО ОБРАЗОВАНИЯ (Одобрена решением от 20 мая20215 г., протокол №2/15)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0278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8556</TotalTime>
  <Words>5153</Words>
  <Application>Microsoft Office PowerPoint</Application>
  <PresentationFormat>Экран (4:3)</PresentationFormat>
  <Paragraphs>668</Paragraphs>
  <Slides>102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102</vt:i4>
      </vt:variant>
    </vt:vector>
  </HeadingPairs>
  <TitlesOfParts>
    <vt:vector size="111" baseType="lpstr">
      <vt:lpstr>Batang</vt:lpstr>
      <vt:lpstr>Arial</vt:lpstr>
      <vt:lpstr>Calibri</vt:lpstr>
      <vt:lpstr>Georgia</vt:lpstr>
      <vt:lpstr>Lucida Grande</vt:lpstr>
      <vt:lpstr>Trebuchet MS</vt:lpstr>
      <vt:lpstr>Wingdings</vt:lpstr>
      <vt:lpstr>Wingdings 3</vt:lpstr>
      <vt:lpstr>Аспект</vt:lpstr>
      <vt:lpstr>«Образовательная программа детей дошкольного возраста. Составление программы. Готовые шаблоны»</vt:lpstr>
      <vt:lpstr>Современная стратегия развития дошкольного образования</vt:lpstr>
      <vt:lpstr>Федеральный закон «Об образовании в РФ» о статусе дошкольного образования в системе непрерывного образования Российской Федерации</vt:lpstr>
      <vt:lpstr>Федеральный закон «Об образовании в РФ» о статусе дошкольного образования в системе непрерывного образования Российской Федерации</vt:lpstr>
      <vt:lpstr>Федеральный закон «Об образовании в РФ» о статусе дошкольного образования в системе непрерывного образования Российской Федерации</vt:lpstr>
      <vt:lpstr>Федеральный закон «Об образовании в РФ» о статусе дошкольного образования в системе непрерывного образования Российской Федерации</vt:lpstr>
      <vt:lpstr>Федеральный государственный образовательный стандарт дошкольного образования</vt:lpstr>
      <vt:lpstr>Стандартизация системы дошкольного образования</vt:lpstr>
      <vt:lpstr>ФГОС ДО.  Структура документа</vt:lpstr>
      <vt:lpstr> ФЕДЕРАЛЬНЫЙ ГОСУДАРСТВЕННЫЙ ОБРАЗОВАТЕЛЬНЫЙ СТАНДАРТ ДОШКОЛЬНОГО ОБРАЗОВАНИЯ </vt:lpstr>
      <vt:lpstr>Образовательная деятельность по Программе осуществляется :</vt:lpstr>
      <vt:lpstr>Основные принципы Стандарта</vt:lpstr>
      <vt:lpstr>Основные принципы ДО</vt:lpstr>
      <vt:lpstr>Цели Стандарта</vt:lpstr>
      <vt:lpstr>Задачи Стандарта</vt:lpstr>
      <vt:lpstr>Задачи Стандарта (продолжение)</vt:lpstr>
      <vt:lpstr>  </vt:lpstr>
      <vt:lpstr>Закон об образовании</vt:lpstr>
      <vt:lpstr>Основная образовательная программа дошкольного образования (ООП)</vt:lpstr>
      <vt:lpstr>ФГОС. Образовательные области </vt:lpstr>
      <vt:lpstr>Федеральный государственный образовательный стандарт дошкольного образования</vt:lpstr>
      <vt:lpstr>Федеральный государственный стандарт дошкольного образования</vt:lpstr>
      <vt:lpstr>Федеральный государственный стандарт дошкольного образования</vt:lpstr>
      <vt:lpstr>Федеральный государственный стандарт дошкольного образования</vt:lpstr>
      <vt:lpstr>Федеральный государственный стандарт дошкольного образования</vt:lpstr>
      <vt:lpstr>Федеральный государственный стандарт дошкольного образования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Части Программы</vt:lpstr>
      <vt:lpstr>Структура основной образовательной программы</vt:lpstr>
      <vt:lpstr>Структура основной образовательной программы</vt:lpstr>
      <vt:lpstr>Целевой раздел программы</vt:lpstr>
      <vt:lpstr>Целевой раздел программы</vt:lpstr>
      <vt:lpstr>Структура основной образовательной программы</vt:lpstr>
      <vt:lpstr>Часть ОП, формируемая участниками образовательных отношений</vt:lpstr>
      <vt:lpstr>Содержание коррекционной работы и/или инклюзивного образования</vt:lpstr>
      <vt:lpstr>Структура основной образовательной программы</vt:lpstr>
      <vt:lpstr>Дополнительный раздел Программы</vt:lpstr>
      <vt:lpstr>Содержание краткой презентации</vt:lpstr>
      <vt:lpstr>  </vt:lpstr>
      <vt:lpstr>Презентация PowerPoint</vt:lpstr>
      <vt:lpstr>Презентация PowerPoint</vt:lpstr>
      <vt:lpstr>Психолого-педагогические условия реализации Программы</vt:lpstr>
      <vt:lpstr>Психолого-педагогические условия реализации Программы (продолжение)</vt:lpstr>
      <vt:lpstr>Психолого-педагогические условия реализации Программы (продолжение)</vt:lpstr>
      <vt:lpstr>Психолого-педагогические условия реализации Программы (продолжение)</vt:lpstr>
      <vt:lpstr>Оценка индивидуального развития детей</vt:lpstr>
      <vt:lpstr>Условия, необходимые для создания социальной ситуации развития детей (основные компетенции педагогических работников)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Условия, необходимые для создания социальной ситуации развития детей (основные компетенции педагогических работников)  (продолжение)</vt:lpstr>
      <vt:lpstr>Условия для работы с детьми с ОВЗ</vt:lpstr>
      <vt:lpstr>Организация должна создавать возможности:</vt:lpstr>
      <vt:lpstr>Презентация PowerPoint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обеспечивать:</vt:lpstr>
      <vt:lpstr>Развивающая предметно-пространственная среда должна быть:</vt:lpstr>
      <vt:lpstr>Насыщенность среды</vt:lpstr>
      <vt:lpstr>Насыщенность среды (продолжение)</vt:lpstr>
      <vt:lpstr>Трансформируемость среды</vt:lpstr>
      <vt:lpstr>Полифункциональность среды</vt:lpstr>
      <vt:lpstr>Вариативность среды</vt:lpstr>
      <vt:lpstr>Доступность среды</vt:lpstr>
      <vt:lpstr>Безопасность среды</vt:lpstr>
      <vt:lpstr>Презентация PowerPoint</vt:lpstr>
      <vt:lpstr>Реализация Программы обеспечивается кадрами:</vt:lpstr>
      <vt:lpstr>Презентация PowerPoint</vt:lpstr>
      <vt:lpstr>Требования к материально-техническим условиям включают:</vt:lpstr>
      <vt:lpstr>Презентация PowerPoint</vt:lpstr>
      <vt:lpstr>Финансирование реализации ООП ДО </vt:lpstr>
      <vt:lpstr>  </vt:lpstr>
      <vt:lpstr>Специфика дошкольного детства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 </vt:lpstr>
      <vt:lpstr>Целевые ориентиры образования в младенческом и раннем возрасте</vt:lpstr>
      <vt:lpstr>Целевые ориентиры образования в младенческом и раннем возрасте 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Преемственность дошкольного и начального общего образования</vt:lpstr>
      <vt:lpstr>Организация взаимодействия педагога дошкольной организации и семьи</vt:lpstr>
      <vt:lpstr>ПРОГРАММЫ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 предметно-пространственная среда дошкольной образовательной организации</dc:title>
  <dc:creator>Samsung</dc:creator>
  <cp:lastModifiedBy>Екатерина Михайловна Марич</cp:lastModifiedBy>
  <cp:revision>150</cp:revision>
  <dcterms:created xsi:type="dcterms:W3CDTF">2014-04-22T09:10:54Z</dcterms:created>
  <dcterms:modified xsi:type="dcterms:W3CDTF">2021-08-30T14:43:12Z</dcterms:modified>
</cp:coreProperties>
</file>