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5"/>
  </p:notesMasterIdLst>
  <p:sldIdLst>
    <p:sldId id="256" r:id="rId2"/>
    <p:sldId id="349" r:id="rId3"/>
    <p:sldId id="380" r:id="rId4"/>
    <p:sldId id="381" r:id="rId5"/>
    <p:sldId id="382" r:id="rId6"/>
    <p:sldId id="383" r:id="rId7"/>
    <p:sldId id="384" r:id="rId8"/>
    <p:sldId id="460" r:id="rId9"/>
    <p:sldId id="470" r:id="rId10"/>
    <p:sldId id="263" r:id="rId11"/>
    <p:sldId id="268" r:id="rId12"/>
    <p:sldId id="269" r:id="rId13"/>
    <p:sldId id="270" r:id="rId14"/>
    <p:sldId id="271" r:id="rId15"/>
    <p:sldId id="461" r:id="rId16"/>
    <p:sldId id="462" r:id="rId17"/>
    <p:sldId id="469" r:id="rId18"/>
    <p:sldId id="464" r:id="rId19"/>
    <p:sldId id="466" r:id="rId20"/>
    <p:sldId id="467" r:id="rId21"/>
    <p:sldId id="468" r:id="rId22"/>
    <p:sldId id="463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399" r:id="rId35"/>
    <p:sldId id="400" r:id="rId36"/>
    <p:sldId id="443" r:id="rId37"/>
    <p:sldId id="444" r:id="rId38"/>
    <p:sldId id="446" r:id="rId39"/>
    <p:sldId id="445" r:id="rId40"/>
    <p:sldId id="447" r:id="rId41"/>
    <p:sldId id="448" r:id="rId42"/>
    <p:sldId id="449" r:id="rId43"/>
    <p:sldId id="450" r:id="rId44"/>
    <p:sldId id="451" r:id="rId45"/>
    <p:sldId id="452" r:id="rId46"/>
    <p:sldId id="453" r:id="rId47"/>
    <p:sldId id="454" r:id="rId48"/>
    <p:sldId id="455" r:id="rId49"/>
    <p:sldId id="456" r:id="rId50"/>
    <p:sldId id="457" r:id="rId51"/>
    <p:sldId id="458" r:id="rId52"/>
    <p:sldId id="459" r:id="rId53"/>
    <p:sldId id="280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05B9F-3AA8-4CCB-8322-789ECA4001D2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BCE39D1-1C39-4D32-B92F-C9CC9B79374F}">
      <dgm:prSet/>
      <dgm:spPr/>
      <dgm:t>
        <a:bodyPr/>
        <a:lstStyle/>
        <a:p>
          <a:pPr rtl="0"/>
          <a:r>
            <a:rPr lang="ru-RU" b="1" dirty="0">
              <a:latin typeface="Arial" pitchFamily="34" charset="0"/>
              <a:cs typeface="Arial" pitchFamily="34" charset="0"/>
            </a:rPr>
            <a:t>1. Обеспечение эмоционального</a:t>
          </a:r>
          <a:br>
            <a:rPr lang="ru-RU" b="1" dirty="0">
              <a:latin typeface="Arial" pitchFamily="34" charset="0"/>
              <a:cs typeface="Arial" pitchFamily="34" charset="0"/>
            </a:rPr>
          </a:br>
          <a:r>
            <a:rPr lang="ru-RU" b="1" dirty="0">
              <a:latin typeface="Arial" pitchFamily="34" charset="0"/>
              <a:cs typeface="Arial" pitchFamily="34" charset="0"/>
            </a:rPr>
            <a:t>    благополучия через:</a:t>
          </a:r>
        </a:p>
      </dgm:t>
    </dgm:pt>
    <dgm:pt modelId="{CCF82E32-F86C-42BD-82F1-6F661FDC36DB}" type="parTrans" cxnId="{4F179589-3475-41A6-8E7C-51C404CB732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E46056E-CC48-421B-BBB0-98BDAE9779FB}" type="sibTrans" cxnId="{4F179589-3475-41A6-8E7C-51C404CB732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EC5E25C-8A85-4561-A812-DA5CCD747425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уважительное отношение к каждому ребёнку, к его чувствам и потребностям</a:t>
          </a:r>
        </a:p>
      </dgm:t>
    </dgm:pt>
    <dgm:pt modelId="{A0FC3605-9595-4355-9821-1E88F41E02E2}" type="parTrans" cxnId="{4ECE05EB-89DA-4E6D-A0DE-310095F1F0E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544961A-C3EE-409E-8153-5CE4A5613907}" type="sibTrans" cxnId="{4ECE05EB-89DA-4E6D-A0DE-310095F1F0E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DBA6D25-1703-4060-BA33-25B8E9C6F8AA}">
      <dgm:prSet/>
      <dgm:spPr/>
      <dgm:t>
        <a:bodyPr/>
        <a:lstStyle/>
        <a:p>
          <a:pPr rtl="0"/>
          <a:endParaRPr lang="ru-RU" dirty="0">
            <a:latin typeface="Arial" pitchFamily="34" charset="0"/>
            <a:cs typeface="Arial" pitchFamily="34" charset="0"/>
          </a:endParaRPr>
        </a:p>
      </dgm:t>
    </dgm:pt>
    <dgm:pt modelId="{7EC3BA3C-3D88-4A26-91BD-6C0B4779DA0D}" type="parTrans" cxnId="{E3843D0E-1CED-48A8-8044-A1A0B8DCF57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CF60A5A-9CD2-4DC7-A227-274FE4860327}" type="sibTrans" cxnId="{E3843D0E-1CED-48A8-8044-A1A0B8DCF57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03F9EFD-53A1-4F95-95A5-7E0C559E7CB7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непосредственное общение с каждым ребёнком</a:t>
          </a:r>
        </a:p>
      </dgm:t>
    </dgm:pt>
    <dgm:pt modelId="{6B762091-38CE-4E0A-B945-0516AE068297}" type="parTrans" cxnId="{E52A9577-5FDF-484B-A506-AF18BCBBCCB6}">
      <dgm:prSet/>
      <dgm:spPr/>
      <dgm:t>
        <a:bodyPr/>
        <a:lstStyle/>
        <a:p>
          <a:endParaRPr lang="ru-RU"/>
        </a:p>
      </dgm:t>
    </dgm:pt>
    <dgm:pt modelId="{F86DC63A-F22A-410F-8B13-F1BA8AA317E9}" type="sibTrans" cxnId="{E52A9577-5FDF-484B-A506-AF18BCBBCCB6}">
      <dgm:prSet/>
      <dgm:spPr/>
      <dgm:t>
        <a:bodyPr/>
        <a:lstStyle/>
        <a:p>
          <a:endParaRPr lang="ru-RU"/>
        </a:p>
      </dgm:t>
    </dgm:pt>
    <dgm:pt modelId="{44255798-5A01-4BB2-A8D0-9F3C1EE20002}" type="pres">
      <dgm:prSet presAssocID="{29B05B9F-3AA8-4CCB-8322-789ECA4001D2}" presName="linear" presStyleCnt="0">
        <dgm:presLayoutVars>
          <dgm:dir/>
          <dgm:animLvl val="lvl"/>
          <dgm:resizeHandles val="exact"/>
        </dgm:presLayoutVars>
      </dgm:prSet>
      <dgm:spPr/>
    </dgm:pt>
    <dgm:pt modelId="{B375FE29-9966-4E82-B9F8-AA79400796B9}" type="pres">
      <dgm:prSet presAssocID="{8BCE39D1-1C39-4D32-B92F-C9CC9B79374F}" presName="parentLin" presStyleCnt="0"/>
      <dgm:spPr/>
    </dgm:pt>
    <dgm:pt modelId="{B3F5E86B-0589-4FF1-B130-85FBFEA3A344}" type="pres">
      <dgm:prSet presAssocID="{8BCE39D1-1C39-4D32-B92F-C9CC9B79374F}" presName="parentLeftMargin" presStyleLbl="node1" presStyleIdx="0" presStyleCnt="1"/>
      <dgm:spPr/>
    </dgm:pt>
    <dgm:pt modelId="{E4F598EC-14B3-4BA9-8BDB-C58609655542}" type="pres">
      <dgm:prSet presAssocID="{8BCE39D1-1C39-4D32-B92F-C9CC9B79374F}" presName="parentText" presStyleLbl="node1" presStyleIdx="0" presStyleCnt="1" custScaleY="133431">
        <dgm:presLayoutVars>
          <dgm:chMax val="0"/>
          <dgm:bulletEnabled val="1"/>
        </dgm:presLayoutVars>
      </dgm:prSet>
      <dgm:spPr/>
    </dgm:pt>
    <dgm:pt modelId="{79F72E27-48EE-44D5-8350-B660364C18E4}" type="pres">
      <dgm:prSet presAssocID="{8BCE39D1-1C39-4D32-B92F-C9CC9B79374F}" presName="negativeSpace" presStyleCnt="0"/>
      <dgm:spPr/>
    </dgm:pt>
    <dgm:pt modelId="{8C591CA5-DA69-4EBE-9034-59CEA34E6D35}" type="pres">
      <dgm:prSet presAssocID="{8BCE39D1-1C39-4D32-B92F-C9CC9B79374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3843D0E-1CED-48A8-8044-A1A0B8DCF571}" srcId="{8BCE39D1-1C39-4D32-B92F-C9CC9B79374F}" destId="{ADBA6D25-1703-4060-BA33-25B8E9C6F8AA}" srcOrd="2" destOrd="0" parTransId="{7EC3BA3C-3D88-4A26-91BD-6C0B4779DA0D}" sibTransId="{7CF60A5A-9CD2-4DC7-A227-274FE4860327}"/>
    <dgm:cxn modelId="{0C997911-B1C5-4A75-9095-170152E17C45}" type="presOf" srcId="{8BCE39D1-1C39-4D32-B92F-C9CC9B79374F}" destId="{B3F5E86B-0589-4FF1-B130-85FBFEA3A344}" srcOrd="0" destOrd="0" presId="urn:microsoft.com/office/officeart/2005/8/layout/list1"/>
    <dgm:cxn modelId="{3684282F-F9BB-4267-99DA-E26242E39DD3}" type="presOf" srcId="{8BCE39D1-1C39-4D32-B92F-C9CC9B79374F}" destId="{E4F598EC-14B3-4BA9-8BDB-C58609655542}" srcOrd="1" destOrd="0" presId="urn:microsoft.com/office/officeart/2005/8/layout/list1"/>
    <dgm:cxn modelId="{52FA0637-DE29-4CFD-87C4-A939013E89B6}" type="presOf" srcId="{ADBA6D25-1703-4060-BA33-25B8E9C6F8AA}" destId="{8C591CA5-DA69-4EBE-9034-59CEA34E6D35}" srcOrd="0" destOrd="2" presId="urn:microsoft.com/office/officeart/2005/8/layout/list1"/>
    <dgm:cxn modelId="{E52A9577-5FDF-484B-A506-AF18BCBBCCB6}" srcId="{8BCE39D1-1C39-4D32-B92F-C9CC9B79374F}" destId="{C03F9EFD-53A1-4F95-95A5-7E0C559E7CB7}" srcOrd="0" destOrd="0" parTransId="{6B762091-38CE-4E0A-B945-0516AE068297}" sibTransId="{F86DC63A-F22A-410F-8B13-F1BA8AA317E9}"/>
    <dgm:cxn modelId="{4F179589-3475-41A6-8E7C-51C404CB7328}" srcId="{29B05B9F-3AA8-4CCB-8322-789ECA4001D2}" destId="{8BCE39D1-1C39-4D32-B92F-C9CC9B79374F}" srcOrd="0" destOrd="0" parTransId="{CCF82E32-F86C-42BD-82F1-6F661FDC36DB}" sibTransId="{1E46056E-CC48-421B-BBB0-98BDAE9779FB}"/>
    <dgm:cxn modelId="{FFEAA28C-27F7-40A9-BB40-78452E25AFA1}" type="presOf" srcId="{C03F9EFD-53A1-4F95-95A5-7E0C559E7CB7}" destId="{8C591CA5-DA69-4EBE-9034-59CEA34E6D35}" srcOrd="0" destOrd="0" presId="urn:microsoft.com/office/officeart/2005/8/layout/list1"/>
    <dgm:cxn modelId="{C9ABBBE4-A6E1-4053-944D-AC164E2E270E}" type="presOf" srcId="{29B05B9F-3AA8-4CCB-8322-789ECA4001D2}" destId="{44255798-5A01-4BB2-A8D0-9F3C1EE20002}" srcOrd="0" destOrd="0" presId="urn:microsoft.com/office/officeart/2005/8/layout/list1"/>
    <dgm:cxn modelId="{4ECE05EB-89DA-4E6D-A0DE-310095F1F0E7}" srcId="{8BCE39D1-1C39-4D32-B92F-C9CC9B79374F}" destId="{9EC5E25C-8A85-4561-A812-DA5CCD747425}" srcOrd="1" destOrd="0" parTransId="{A0FC3605-9595-4355-9821-1E88F41E02E2}" sibTransId="{D544961A-C3EE-409E-8153-5CE4A5613907}"/>
    <dgm:cxn modelId="{A9F22EF9-0152-48C3-A0EB-CB8049EF84B3}" type="presOf" srcId="{9EC5E25C-8A85-4561-A812-DA5CCD747425}" destId="{8C591CA5-DA69-4EBE-9034-59CEA34E6D35}" srcOrd="0" destOrd="1" presId="urn:microsoft.com/office/officeart/2005/8/layout/list1"/>
    <dgm:cxn modelId="{5CA0B15C-8AE2-4B0F-8969-A4DE9EF2F5A2}" type="presParOf" srcId="{44255798-5A01-4BB2-A8D0-9F3C1EE20002}" destId="{B375FE29-9966-4E82-B9F8-AA79400796B9}" srcOrd="0" destOrd="0" presId="urn:microsoft.com/office/officeart/2005/8/layout/list1"/>
    <dgm:cxn modelId="{F5BE9518-58CC-47A0-96E4-335CA554E793}" type="presParOf" srcId="{B375FE29-9966-4E82-B9F8-AA79400796B9}" destId="{B3F5E86B-0589-4FF1-B130-85FBFEA3A344}" srcOrd="0" destOrd="0" presId="urn:microsoft.com/office/officeart/2005/8/layout/list1"/>
    <dgm:cxn modelId="{81AB2EA2-062E-49E3-8458-6163A1E250BB}" type="presParOf" srcId="{B375FE29-9966-4E82-B9F8-AA79400796B9}" destId="{E4F598EC-14B3-4BA9-8BDB-C58609655542}" srcOrd="1" destOrd="0" presId="urn:microsoft.com/office/officeart/2005/8/layout/list1"/>
    <dgm:cxn modelId="{A4CB8DE6-F8FB-46C0-81AA-A23646A72B2E}" type="presParOf" srcId="{44255798-5A01-4BB2-A8D0-9F3C1EE20002}" destId="{79F72E27-48EE-44D5-8350-B660364C18E4}" srcOrd="1" destOrd="0" presId="urn:microsoft.com/office/officeart/2005/8/layout/list1"/>
    <dgm:cxn modelId="{0B2DED7F-2217-4735-8EDB-549D01EEAAE6}" type="presParOf" srcId="{44255798-5A01-4BB2-A8D0-9F3C1EE20002}" destId="{8C591CA5-DA69-4EBE-9034-59CEA34E6D3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AA11F0-A1EF-4983-B255-923352748DE8}" type="doc">
      <dgm:prSet loTypeId="urn:microsoft.com/office/officeart/2005/8/layout/hierarchy4" loCatId="list" qsTypeId="urn:microsoft.com/office/officeart/2005/8/quickstyle/3d3" qsCatId="3D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D9AABCDA-4842-48CA-8925-12D4943EA3E8}">
      <dgm:prSet custT="1"/>
      <dgm:spPr/>
      <dgm:t>
        <a:bodyPr/>
        <a:lstStyle/>
        <a:p>
          <a:pPr rtl="0"/>
          <a:r>
            <a:rPr lang="ru-RU" sz="3200" dirty="0">
              <a:latin typeface="Arial" pitchFamily="34" charset="0"/>
              <a:cs typeface="Arial" pitchFamily="34" charset="0"/>
            </a:rPr>
            <a:t>Образовательное пространство обеспечивает:</a:t>
          </a:r>
        </a:p>
      </dgm:t>
    </dgm:pt>
    <dgm:pt modelId="{DA914716-7149-4022-AD31-1AF39D142151}" type="parTrans" cxnId="{038D3698-220E-48BD-B9F4-B7D1455680B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9A4F129-DF63-4C1E-9A9D-9936FD4FE711}" type="sibTrans" cxnId="{038D3698-220E-48BD-B9F4-B7D1455680B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6F57A7F-40D6-4C2B-83C5-FCC706206354}">
      <dgm:prSet custT="1"/>
      <dgm:spPr/>
      <dgm:t>
        <a:bodyPr/>
        <a:lstStyle/>
        <a:p>
          <a:pPr rtl="0"/>
          <a:r>
            <a:rPr lang="ru-RU" sz="2400" b="1" dirty="0">
              <a:latin typeface="Arial" pitchFamily="34" charset="0"/>
              <a:cs typeface="Arial" pitchFamily="34" charset="0"/>
            </a:rPr>
            <a:t>Активность</a:t>
          </a:r>
          <a:br>
            <a:rPr lang="ru-RU" sz="2400" b="1" dirty="0">
              <a:latin typeface="Arial" pitchFamily="34" charset="0"/>
              <a:cs typeface="Arial" pitchFamily="34" charset="0"/>
            </a:rPr>
          </a:br>
          <a:r>
            <a:rPr lang="ru-RU" sz="2000" b="1" dirty="0">
              <a:latin typeface="Arial" pitchFamily="34" charset="0"/>
              <a:cs typeface="Arial" pitchFamily="34" charset="0"/>
            </a:rPr>
            <a:t>(для всех категорий воспитанников)</a:t>
          </a:r>
          <a:r>
            <a:rPr lang="ru-RU" sz="2400" b="1" dirty="0">
              <a:latin typeface="Arial" pitchFamily="34" charset="0"/>
              <a:cs typeface="Arial" pitchFamily="34" charset="0"/>
            </a:rPr>
            <a:t>:</a:t>
          </a:r>
        </a:p>
      </dgm:t>
    </dgm:pt>
    <dgm:pt modelId="{4F168747-DAB6-47DC-8206-C357DF15C563}" type="parTrans" cxnId="{0FA40CCE-8FAC-413D-87A5-848EFF95AE7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F4A5D50-F926-48F6-8B41-3A84CEBA058B}" type="sibTrans" cxnId="{0FA40CCE-8FAC-413D-87A5-848EFF95AE7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998CA7F-43CE-41BC-9C6A-55882D09CB24}">
      <dgm:prSet custT="1"/>
      <dgm:spPr/>
      <dgm:t>
        <a:bodyPr/>
        <a:lstStyle/>
        <a:p>
          <a:pPr rtl="0"/>
          <a:r>
            <a:rPr lang="ru-RU" sz="2000" dirty="0" err="1">
              <a:latin typeface="Arial" pitchFamily="34" charset="0"/>
              <a:cs typeface="Arial" pitchFamily="34" charset="0"/>
            </a:rPr>
            <a:t>игро-вую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3D388E7B-34A4-43FE-9E73-DCEB53F00DFB}" type="parTrans" cxnId="{117985A0-3098-4BAE-9614-849DF576E0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58B0C71-0B03-425D-911C-17994D28646B}" type="sibTrans" cxnId="{117985A0-3098-4BAE-9614-849DF576E0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43FE859-5F9D-46CE-8691-DFC9E38DDB83}">
      <dgm:prSet custT="1"/>
      <dgm:spPr/>
      <dgm:t>
        <a:bodyPr/>
        <a:lstStyle/>
        <a:p>
          <a:pPr rtl="0"/>
          <a:r>
            <a:rPr lang="ru-RU" sz="2000" dirty="0" err="1">
              <a:latin typeface="Arial" pitchFamily="34" charset="0"/>
              <a:cs typeface="Arial" pitchFamily="34" charset="0"/>
            </a:rPr>
            <a:t>позна-ватель-ную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E4B2B01A-E4D9-45C1-A99D-A7067534D477}" type="parTrans" cxnId="{40813BAA-75F8-41B6-8959-BD63EF2F90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4225E57-E947-4B08-A2F1-D3F7A5DCEB2A}" type="sibTrans" cxnId="{40813BAA-75F8-41B6-8959-BD63EF2F90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548A0BB-5030-49DE-A83B-4358A0A2EA7C}">
      <dgm:prSet custT="1"/>
      <dgm:spPr/>
      <dgm:t>
        <a:bodyPr/>
        <a:lstStyle/>
        <a:p>
          <a:pPr rtl="0"/>
          <a:r>
            <a:rPr lang="ru-RU" sz="2000" dirty="0">
              <a:latin typeface="Arial" pitchFamily="34" charset="0"/>
              <a:cs typeface="Arial" pitchFamily="34" charset="0"/>
            </a:rPr>
            <a:t>творческую</a:t>
          </a:r>
        </a:p>
      </dgm:t>
    </dgm:pt>
    <dgm:pt modelId="{6C54C4E1-517A-4692-AE45-1FCF6A0F931D}" type="parTrans" cxnId="{AEA323DF-D7C9-4B58-AB00-C16D947FCC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1BEFAF6-ED47-4201-827A-0669459A6A8D}" type="sibTrans" cxnId="{AEA323DF-D7C9-4B58-AB00-C16D947FCC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A9FBD6B-0926-499B-98B5-2A01BB0161B0}">
      <dgm:prSet custT="1"/>
      <dgm:spPr/>
      <dgm:t>
        <a:bodyPr/>
        <a:lstStyle/>
        <a:p>
          <a:pPr rtl="0">
            <a:lnSpc>
              <a:spcPct val="80000"/>
            </a:lnSpc>
            <a:spcAft>
              <a:spcPts val="0"/>
            </a:spcAft>
          </a:pPr>
          <a:r>
            <a:rPr lang="ru-RU" sz="2000" dirty="0" err="1">
              <a:latin typeface="Arial" pitchFamily="34" charset="0"/>
              <a:cs typeface="Arial" pitchFamily="34" charset="0"/>
            </a:rPr>
            <a:t>иссле-довательскую</a:t>
          </a:r>
          <a:r>
            <a:rPr lang="ru-RU" sz="2000" dirty="0">
              <a:latin typeface="Arial" pitchFamily="34" charset="0"/>
              <a:cs typeface="Arial" pitchFamily="34" charset="0"/>
            </a:rPr>
            <a:t> </a:t>
          </a:r>
          <a:r>
            <a:rPr lang="ru-RU" sz="1400" dirty="0">
              <a:latin typeface="Arial" pitchFamily="34" charset="0"/>
              <a:cs typeface="Arial" pitchFamily="34" charset="0"/>
            </a:rPr>
            <a:t>( + </a:t>
          </a:r>
          <a:r>
            <a:rPr lang="ru-RU" sz="1400" dirty="0" err="1">
              <a:latin typeface="Arial" pitchFamily="34" charset="0"/>
              <a:cs typeface="Arial" pitchFamily="34" charset="0"/>
            </a:rPr>
            <a:t>экспери-ментирование</a:t>
          </a:r>
          <a:r>
            <a:rPr lang="ru-RU" sz="1400" dirty="0">
              <a:latin typeface="Arial" pitchFamily="34" charset="0"/>
              <a:cs typeface="Arial" pitchFamily="34" charset="0"/>
            </a:rPr>
            <a:t> с </a:t>
          </a:r>
          <a:r>
            <a:rPr lang="ru-RU" sz="1400" dirty="0" err="1">
              <a:latin typeface="Arial" pitchFamily="34" charset="0"/>
              <a:cs typeface="Arial" pitchFamily="34" charset="0"/>
            </a:rPr>
            <a:t>дос-тупными</a:t>
          </a:r>
          <a:r>
            <a:rPr lang="ru-RU" sz="1400" dirty="0">
              <a:latin typeface="Arial" pitchFamily="34" charset="0"/>
              <a:cs typeface="Arial" pitchFamily="34" charset="0"/>
            </a:rPr>
            <a:t> материалами, в т.ч. с песком и водой)</a:t>
          </a:r>
        </a:p>
      </dgm:t>
    </dgm:pt>
    <dgm:pt modelId="{D564C0DF-6280-427E-B4A5-52A446712336}" type="parTrans" cxnId="{AA405F70-1BDE-4863-85B0-DDAF21986AA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3073084-26A8-4884-9A9E-FB0BCC346745}" type="sibTrans" cxnId="{AA405F70-1BDE-4863-85B0-DDAF21986AA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D9CF88F-8BD2-4EC0-B0A6-BA3B9CBE304E}">
      <dgm:prSet custT="1"/>
      <dgm:spPr/>
      <dgm:t>
        <a:bodyPr/>
        <a:lstStyle/>
        <a:p>
          <a:pPr rtl="0"/>
          <a:r>
            <a:rPr lang="ru-RU" sz="2000" dirty="0">
              <a:latin typeface="Arial" pitchFamily="34" charset="0"/>
              <a:cs typeface="Arial" pitchFamily="34" charset="0"/>
            </a:rPr>
            <a:t>двигательную </a:t>
          </a:r>
          <a:r>
            <a:rPr lang="ru-RU" sz="1400" dirty="0">
              <a:latin typeface="Arial" pitchFamily="34" charset="0"/>
              <a:cs typeface="Arial" pitchFamily="34" charset="0"/>
            </a:rPr>
            <a:t>(в т.ч. развитие крупной и мелкой моторики, участие в </a:t>
          </a:r>
          <a:r>
            <a:rPr lang="ru-RU" sz="1400" dirty="0" err="1">
              <a:latin typeface="Arial" pitchFamily="34" charset="0"/>
              <a:cs typeface="Arial" pitchFamily="34" charset="0"/>
            </a:rPr>
            <a:t>подвиж-ных</a:t>
          </a:r>
          <a:r>
            <a:rPr lang="ru-RU" sz="1400" dirty="0">
              <a:latin typeface="Arial" pitchFamily="34" charset="0"/>
              <a:cs typeface="Arial" pitchFamily="34" charset="0"/>
            </a:rPr>
            <a:t> играх и </a:t>
          </a:r>
          <a:r>
            <a:rPr lang="ru-RU" sz="1400" dirty="0" err="1">
              <a:latin typeface="Arial" pitchFamily="34" charset="0"/>
              <a:cs typeface="Arial" pitchFamily="34" charset="0"/>
            </a:rPr>
            <a:t>соревно-ваниях</a:t>
          </a:r>
          <a:r>
            <a:rPr lang="ru-RU" sz="1400" dirty="0">
              <a:latin typeface="Arial" pitchFamily="34" charset="0"/>
              <a:cs typeface="Arial" pitchFamily="34" charset="0"/>
            </a:rPr>
            <a:t>)</a:t>
          </a:r>
        </a:p>
      </dgm:t>
    </dgm:pt>
    <dgm:pt modelId="{4C4DA89B-E6F8-470D-B18E-F5B4F51EE186}" type="parTrans" cxnId="{3F99389E-F3F3-47B3-B57D-BBB47834736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2EB5D63-B1F9-4727-A81E-DE8B3B25B734}" type="sibTrans" cxnId="{3F99389E-F3F3-47B3-B57D-BBB47834736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C8BEC50-1CBC-4F72-BB6D-8367F1E9DEDC}">
      <dgm:prSet custT="1"/>
      <dgm:spPr/>
      <dgm:t>
        <a:bodyPr/>
        <a:lstStyle/>
        <a:p>
          <a:pPr rtl="0"/>
          <a:r>
            <a:rPr lang="ru-RU" sz="2000" b="1" dirty="0">
              <a:latin typeface="Arial" pitchFamily="34" charset="0"/>
              <a:cs typeface="Arial" pitchFamily="34" charset="0"/>
            </a:rPr>
            <a:t>Эмоциональное </a:t>
          </a:r>
          <a:r>
            <a:rPr lang="ru-RU" sz="2000" b="1" dirty="0" err="1">
              <a:latin typeface="Arial" pitchFamily="34" charset="0"/>
              <a:cs typeface="Arial" pitchFamily="34" charset="0"/>
            </a:rPr>
            <a:t>благо-полу-чие</a:t>
          </a:r>
          <a:r>
            <a:rPr lang="ru-RU" sz="2000" b="1" dirty="0">
              <a:latin typeface="Arial" pitchFamily="34" charset="0"/>
              <a:cs typeface="Arial" pitchFamily="34" charset="0"/>
            </a:rPr>
            <a:t> </a:t>
          </a:r>
          <a:br>
            <a:rPr lang="ru-RU" sz="2000" b="1" dirty="0">
              <a:latin typeface="Arial" pitchFamily="34" charset="0"/>
              <a:cs typeface="Arial" pitchFamily="34" charset="0"/>
            </a:rPr>
          </a:br>
          <a:r>
            <a:rPr lang="ru-RU" sz="1600" b="0" dirty="0">
              <a:latin typeface="Arial" pitchFamily="34" charset="0"/>
              <a:cs typeface="Arial" pitchFamily="34" charset="0"/>
            </a:rPr>
            <a:t>во </a:t>
          </a:r>
          <a:r>
            <a:rPr lang="ru-RU" sz="1600" b="0" dirty="0" err="1">
              <a:latin typeface="Arial" pitchFamily="34" charset="0"/>
              <a:cs typeface="Arial" pitchFamily="34" charset="0"/>
            </a:rPr>
            <a:t>взаи-модейст-вии</a:t>
          </a:r>
          <a:r>
            <a:rPr lang="ru-RU" sz="1600" b="0" dirty="0">
              <a:latin typeface="Arial" pitchFamily="34" charset="0"/>
              <a:cs typeface="Arial" pitchFamily="34" charset="0"/>
            </a:rPr>
            <a:t> с </a:t>
          </a:r>
          <a:r>
            <a:rPr lang="ru-RU" sz="1600" b="0" dirty="0" err="1">
              <a:latin typeface="Arial" pitchFamily="34" charset="0"/>
              <a:cs typeface="Arial" pitchFamily="34" charset="0"/>
            </a:rPr>
            <a:t>предметно-прос-транст-венным</a:t>
          </a:r>
          <a:r>
            <a:rPr lang="ru-RU" sz="1600" b="0" dirty="0">
              <a:latin typeface="Arial" pitchFamily="34" charset="0"/>
              <a:cs typeface="Arial" pitchFamily="34" charset="0"/>
            </a:rPr>
            <a:t> окружением</a:t>
          </a:r>
        </a:p>
      </dgm:t>
    </dgm:pt>
    <dgm:pt modelId="{3853B3CB-A6A2-4164-8214-BC793DA20E2B}" type="parTrans" cxnId="{71F4798C-F6E9-4FDE-8252-24ED22FBA38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E7AF7A-E336-4EC3-BBD8-495B45C0F0C8}" type="sibTrans" cxnId="{71F4798C-F6E9-4FDE-8252-24ED22FBA38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36CBA1D-2B15-4C7E-A0EC-93527AF7E175}">
      <dgm:prSet custT="1"/>
      <dgm:spPr/>
      <dgm:t>
        <a:bodyPr/>
        <a:lstStyle/>
        <a:p>
          <a:pPr rtl="0"/>
          <a:r>
            <a:rPr lang="ru-RU" sz="2000" b="1" dirty="0" err="1">
              <a:latin typeface="Arial" pitchFamily="34" charset="0"/>
              <a:cs typeface="Arial" pitchFamily="34" charset="0"/>
            </a:rPr>
            <a:t>Воз-мож-ность</a:t>
          </a:r>
          <a:r>
            <a:rPr lang="ru-RU" sz="2000" b="1" dirty="0"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latin typeface="Arial" pitchFamily="34" charset="0"/>
              <a:cs typeface="Arial" pitchFamily="34" charset="0"/>
            </a:rPr>
            <a:t>само-выра-жения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BE9F2085-8103-40C6-8A97-B35209C05DC0}" type="parTrans" cxnId="{D60CB2E6-4201-4D64-825F-D4CE3CAADB3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CE6460F-FF1B-48D3-AA7F-A6D3BB7AB4F4}" type="sibTrans" cxnId="{D60CB2E6-4201-4D64-825F-D4CE3CAADB3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E40D80C-53D8-4F5B-AB65-14E55E1AF6F1}" type="pres">
      <dgm:prSet presAssocID="{B4AA11F0-A1EF-4983-B255-923352748DE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C5705C-C79D-4D82-A1F9-F1BB3E569085}" type="pres">
      <dgm:prSet presAssocID="{D9AABCDA-4842-48CA-8925-12D4943EA3E8}" presName="vertOne" presStyleCnt="0"/>
      <dgm:spPr/>
    </dgm:pt>
    <dgm:pt modelId="{D1318776-8AC0-4698-9035-B993EFD38300}" type="pres">
      <dgm:prSet presAssocID="{D9AABCDA-4842-48CA-8925-12D4943EA3E8}" presName="txOne" presStyleLbl="node0" presStyleIdx="0" presStyleCnt="1" custScaleY="55538" custLinFactNeighborX="32" custLinFactNeighborY="-52945">
        <dgm:presLayoutVars>
          <dgm:chPref val="3"/>
        </dgm:presLayoutVars>
      </dgm:prSet>
      <dgm:spPr/>
    </dgm:pt>
    <dgm:pt modelId="{CDE1E7D8-392B-4AD9-92FF-279833F31763}" type="pres">
      <dgm:prSet presAssocID="{D9AABCDA-4842-48CA-8925-12D4943EA3E8}" presName="parTransOne" presStyleCnt="0"/>
      <dgm:spPr/>
    </dgm:pt>
    <dgm:pt modelId="{7169A0C2-E8C5-4CDF-8D1D-DACA648FF160}" type="pres">
      <dgm:prSet presAssocID="{D9AABCDA-4842-48CA-8925-12D4943EA3E8}" presName="horzOne" presStyleCnt="0"/>
      <dgm:spPr/>
    </dgm:pt>
    <dgm:pt modelId="{2E430630-2D3F-4F9F-93B8-1F27610AC6BB}" type="pres">
      <dgm:prSet presAssocID="{36F57A7F-40D6-4C2B-83C5-FCC706206354}" presName="vertTwo" presStyleCnt="0"/>
      <dgm:spPr/>
    </dgm:pt>
    <dgm:pt modelId="{F22E20D9-380B-4542-8F20-5EEF9C7B00AE}" type="pres">
      <dgm:prSet presAssocID="{36F57A7F-40D6-4C2B-83C5-FCC706206354}" presName="txTwo" presStyleLbl="node2" presStyleIdx="0" presStyleCnt="3" custScaleY="52714" custLinFactNeighborY="2275">
        <dgm:presLayoutVars>
          <dgm:chPref val="3"/>
        </dgm:presLayoutVars>
      </dgm:prSet>
      <dgm:spPr/>
    </dgm:pt>
    <dgm:pt modelId="{9FCDCA4D-36B4-43FB-B973-F69A68926D16}" type="pres">
      <dgm:prSet presAssocID="{36F57A7F-40D6-4C2B-83C5-FCC706206354}" presName="parTransTwo" presStyleCnt="0"/>
      <dgm:spPr/>
    </dgm:pt>
    <dgm:pt modelId="{005255C3-DAC7-4D6F-BDD9-5A5865EA4C00}" type="pres">
      <dgm:prSet presAssocID="{36F57A7F-40D6-4C2B-83C5-FCC706206354}" presName="horzTwo" presStyleCnt="0"/>
      <dgm:spPr/>
    </dgm:pt>
    <dgm:pt modelId="{1E37BA56-8E5B-4E34-87DB-3F348CAA59AC}" type="pres">
      <dgm:prSet presAssocID="{8998CA7F-43CE-41BC-9C6A-55882D09CB24}" presName="vertThree" presStyleCnt="0"/>
      <dgm:spPr/>
    </dgm:pt>
    <dgm:pt modelId="{2C193A6E-6BD2-4290-A04D-B73C4E5C36AF}" type="pres">
      <dgm:prSet presAssocID="{8998CA7F-43CE-41BC-9C6A-55882D09CB24}" presName="txThree" presStyleLbl="node3" presStyleIdx="0" presStyleCnt="5" custScaleY="184164" custLinFactNeighborY="-1895">
        <dgm:presLayoutVars>
          <dgm:chPref val="3"/>
        </dgm:presLayoutVars>
      </dgm:prSet>
      <dgm:spPr/>
    </dgm:pt>
    <dgm:pt modelId="{B4F096BE-AC1E-4861-B3E6-BFE5721EE444}" type="pres">
      <dgm:prSet presAssocID="{8998CA7F-43CE-41BC-9C6A-55882D09CB24}" presName="horzThree" presStyleCnt="0"/>
      <dgm:spPr/>
    </dgm:pt>
    <dgm:pt modelId="{9EF6AB03-8586-4503-8687-0BCCBDBAA831}" type="pres">
      <dgm:prSet presAssocID="{A58B0C71-0B03-425D-911C-17994D28646B}" presName="sibSpaceThree" presStyleCnt="0"/>
      <dgm:spPr/>
    </dgm:pt>
    <dgm:pt modelId="{5F5AFC78-2F08-4394-A1A6-7C785401E3EF}" type="pres">
      <dgm:prSet presAssocID="{743FE859-5F9D-46CE-8691-DFC9E38DDB83}" presName="vertThree" presStyleCnt="0"/>
      <dgm:spPr/>
    </dgm:pt>
    <dgm:pt modelId="{5FA8FA50-23EE-4D83-860E-2FD516313B9A}" type="pres">
      <dgm:prSet presAssocID="{743FE859-5F9D-46CE-8691-DFC9E38DDB83}" presName="txThree" presStyleLbl="node3" presStyleIdx="1" presStyleCnt="5" custScaleY="184164" custLinFactNeighborY="-1895">
        <dgm:presLayoutVars>
          <dgm:chPref val="3"/>
        </dgm:presLayoutVars>
      </dgm:prSet>
      <dgm:spPr/>
    </dgm:pt>
    <dgm:pt modelId="{73223F23-604D-45FF-8FAF-5A19C69653FA}" type="pres">
      <dgm:prSet presAssocID="{743FE859-5F9D-46CE-8691-DFC9E38DDB83}" presName="horzThree" presStyleCnt="0"/>
      <dgm:spPr/>
    </dgm:pt>
    <dgm:pt modelId="{80F3017D-25B2-48F8-9BD5-F2C829E01621}" type="pres">
      <dgm:prSet presAssocID="{14225E57-E947-4B08-A2F1-D3F7A5DCEB2A}" presName="sibSpaceThree" presStyleCnt="0"/>
      <dgm:spPr/>
    </dgm:pt>
    <dgm:pt modelId="{EB934F67-A3A4-45EA-8DBC-54CF39330199}" type="pres">
      <dgm:prSet presAssocID="{5548A0BB-5030-49DE-A83B-4358A0A2EA7C}" presName="vertThree" presStyleCnt="0"/>
      <dgm:spPr/>
    </dgm:pt>
    <dgm:pt modelId="{AEE42240-4B4D-40FE-B142-255499C6EAD0}" type="pres">
      <dgm:prSet presAssocID="{5548A0BB-5030-49DE-A83B-4358A0A2EA7C}" presName="txThree" presStyleLbl="node3" presStyleIdx="2" presStyleCnt="5" custScaleY="184164" custLinFactNeighborY="-1895">
        <dgm:presLayoutVars>
          <dgm:chPref val="3"/>
        </dgm:presLayoutVars>
      </dgm:prSet>
      <dgm:spPr/>
    </dgm:pt>
    <dgm:pt modelId="{1B0376B7-B1A5-4FE9-BA95-A23B8D6B9CD9}" type="pres">
      <dgm:prSet presAssocID="{5548A0BB-5030-49DE-A83B-4358A0A2EA7C}" presName="horzThree" presStyleCnt="0"/>
      <dgm:spPr/>
    </dgm:pt>
    <dgm:pt modelId="{85A0A254-08B9-48CB-9958-30DE74897B6C}" type="pres">
      <dgm:prSet presAssocID="{71BEFAF6-ED47-4201-827A-0669459A6A8D}" presName="sibSpaceThree" presStyleCnt="0"/>
      <dgm:spPr/>
    </dgm:pt>
    <dgm:pt modelId="{1BDCC9FD-AEB3-4687-9373-07544080EB66}" type="pres">
      <dgm:prSet presAssocID="{9A9FBD6B-0926-499B-98B5-2A01BB0161B0}" presName="vertThree" presStyleCnt="0"/>
      <dgm:spPr/>
    </dgm:pt>
    <dgm:pt modelId="{2197B9C5-0892-4005-BF97-D50ECC879E42}" type="pres">
      <dgm:prSet presAssocID="{9A9FBD6B-0926-499B-98B5-2A01BB0161B0}" presName="txThree" presStyleLbl="node3" presStyleIdx="3" presStyleCnt="5" custScaleY="184164" custLinFactNeighborY="-1895">
        <dgm:presLayoutVars>
          <dgm:chPref val="3"/>
        </dgm:presLayoutVars>
      </dgm:prSet>
      <dgm:spPr/>
    </dgm:pt>
    <dgm:pt modelId="{F3A6B2EA-3EFA-412F-8CA5-9EA865B664BC}" type="pres">
      <dgm:prSet presAssocID="{9A9FBD6B-0926-499B-98B5-2A01BB0161B0}" presName="horzThree" presStyleCnt="0"/>
      <dgm:spPr/>
    </dgm:pt>
    <dgm:pt modelId="{E6194AF4-1E6E-4586-B917-99F01456A05C}" type="pres">
      <dgm:prSet presAssocID="{73073084-26A8-4884-9A9E-FB0BCC346745}" presName="sibSpaceThree" presStyleCnt="0"/>
      <dgm:spPr/>
    </dgm:pt>
    <dgm:pt modelId="{2378D216-D845-4F6E-9193-E135C5C5701C}" type="pres">
      <dgm:prSet presAssocID="{5D9CF88F-8BD2-4EC0-B0A6-BA3B9CBE304E}" presName="vertThree" presStyleCnt="0"/>
      <dgm:spPr/>
    </dgm:pt>
    <dgm:pt modelId="{7758B1D5-3691-471C-8726-CD9E415A4BCE}" type="pres">
      <dgm:prSet presAssocID="{5D9CF88F-8BD2-4EC0-B0A6-BA3B9CBE304E}" presName="txThree" presStyleLbl="node3" presStyleIdx="4" presStyleCnt="5" custScaleY="184164" custLinFactNeighborY="-1895">
        <dgm:presLayoutVars>
          <dgm:chPref val="3"/>
        </dgm:presLayoutVars>
      </dgm:prSet>
      <dgm:spPr/>
    </dgm:pt>
    <dgm:pt modelId="{C91C406A-A0DB-45DF-AB34-11753EC41331}" type="pres">
      <dgm:prSet presAssocID="{5D9CF88F-8BD2-4EC0-B0A6-BA3B9CBE304E}" presName="horzThree" presStyleCnt="0"/>
      <dgm:spPr/>
    </dgm:pt>
    <dgm:pt modelId="{D9317B21-8EB0-4AEC-AE09-7EDFB58C495A}" type="pres">
      <dgm:prSet presAssocID="{9F4A5D50-F926-48F6-8B41-3A84CEBA058B}" presName="sibSpaceTwo" presStyleCnt="0"/>
      <dgm:spPr/>
    </dgm:pt>
    <dgm:pt modelId="{F84A8CB8-1348-4883-A424-2A932902BF9F}" type="pres">
      <dgm:prSet presAssocID="{2C8BEC50-1CBC-4F72-BB6D-8367F1E9DEDC}" presName="vertTwo" presStyleCnt="0"/>
      <dgm:spPr/>
    </dgm:pt>
    <dgm:pt modelId="{C6184971-2AFD-4876-AC66-47C159AF2D21}" type="pres">
      <dgm:prSet presAssocID="{2C8BEC50-1CBC-4F72-BB6D-8367F1E9DEDC}" presName="txTwo" presStyleLbl="node2" presStyleIdx="1" presStyleCnt="3" custScaleY="273689" custLinFactNeighborY="5">
        <dgm:presLayoutVars>
          <dgm:chPref val="3"/>
        </dgm:presLayoutVars>
      </dgm:prSet>
      <dgm:spPr/>
    </dgm:pt>
    <dgm:pt modelId="{202AD0FB-76E5-4F21-9F13-1D9586648909}" type="pres">
      <dgm:prSet presAssocID="{2C8BEC50-1CBC-4F72-BB6D-8367F1E9DEDC}" presName="horzTwo" presStyleCnt="0"/>
      <dgm:spPr/>
    </dgm:pt>
    <dgm:pt modelId="{46FBFED8-DA2C-49D5-A414-E9685C18B841}" type="pres">
      <dgm:prSet presAssocID="{79E7AF7A-E336-4EC3-BBD8-495B45C0F0C8}" presName="sibSpaceTwo" presStyleCnt="0"/>
      <dgm:spPr/>
    </dgm:pt>
    <dgm:pt modelId="{46D3AAD0-0DFD-4C55-A39D-709195409DDB}" type="pres">
      <dgm:prSet presAssocID="{B36CBA1D-2B15-4C7E-A0EC-93527AF7E175}" presName="vertTwo" presStyleCnt="0"/>
      <dgm:spPr/>
    </dgm:pt>
    <dgm:pt modelId="{BD4EBAB8-609C-4A38-ACDF-C4F809AEE2F8}" type="pres">
      <dgm:prSet presAssocID="{B36CBA1D-2B15-4C7E-A0EC-93527AF7E175}" presName="txTwo" presStyleLbl="node2" presStyleIdx="2" presStyleCnt="3" custScaleY="273689" custLinFactNeighborY="5">
        <dgm:presLayoutVars>
          <dgm:chPref val="3"/>
        </dgm:presLayoutVars>
      </dgm:prSet>
      <dgm:spPr/>
    </dgm:pt>
    <dgm:pt modelId="{D4DD3A2E-ECDC-46AA-987A-7DF29D90995A}" type="pres">
      <dgm:prSet presAssocID="{B36CBA1D-2B15-4C7E-A0EC-93527AF7E175}" presName="horzTwo" presStyleCnt="0"/>
      <dgm:spPr/>
    </dgm:pt>
  </dgm:ptLst>
  <dgm:cxnLst>
    <dgm:cxn modelId="{9CF2641B-1790-4185-A2C4-14DFBFBBB4E9}" type="presOf" srcId="{743FE859-5F9D-46CE-8691-DFC9E38DDB83}" destId="{5FA8FA50-23EE-4D83-860E-2FD516313B9A}" srcOrd="0" destOrd="0" presId="urn:microsoft.com/office/officeart/2005/8/layout/hierarchy4"/>
    <dgm:cxn modelId="{AD2A3B25-4273-4464-8DC9-26DFCF5468DF}" type="presOf" srcId="{B4AA11F0-A1EF-4983-B255-923352748DE8}" destId="{3E40D80C-53D8-4F5B-AB65-14E55E1AF6F1}" srcOrd="0" destOrd="0" presId="urn:microsoft.com/office/officeart/2005/8/layout/hierarchy4"/>
    <dgm:cxn modelId="{6C6FAE32-6F89-4062-8F50-156DEF925FCE}" type="presOf" srcId="{D9AABCDA-4842-48CA-8925-12D4943EA3E8}" destId="{D1318776-8AC0-4698-9035-B993EFD38300}" srcOrd="0" destOrd="0" presId="urn:microsoft.com/office/officeart/2005/8/layout/hierarchy4"/>
    <dgm:cxn modelId="{ABA6D562-5CDA-4361-BD90-EBD4DA8DEEDE}" type="presOf" srcId="{5D9CF88F-8BD2-4EC0-B0A6-BA3B9CBE304E}" destId="{7758B1D5-3691-471C-8726-CD9E415A4BCE}" srcOrd="0" destOrd="0" presId="urn:microsoft.com/office/officeart/2005/8/layout/hierarchy4"/>
    <dgm:cxn modelId="{1F94C647-8A91-4438-8E70-1C1D46C864BF}" type="presOf" srcId="{36F57A7F-40D6-4C2B-83C5-FCC706206354}" destId="{F22E20D9-380B-4542-8F20-5EEF9C7B00AE}" srcOrd="0" destOrd="0" presId="urn:microsoft.com/office/officeart/2005/8/layout/hierarchy4"/>
    <dgm:cxn modelId="{AA405F70-1BDE-4863-85B0-DDAF21986AA0}" srcId="{36F57A7F-40D6-4C2B-83C5-FCC706206354}" destId="{9A9FBD6B-0926-499B-98B5-2A01BB0161B0}" srcOrd="3" destOrd="0" parTransId="{D564C0DF-6280-427E-B4A5-52A446712336}" sibTransId="{73073084-26A8-4884-9A9E-FB0BCC346745}"/>
    <dgm:cxn modelId="{0F9D7076-D95E-488F-BB5C-89F8D91E509A}" type="presOf" srcId="{8998CA7F-43CE-41BC-9C6A-55882D09CB24}" destId="{2C193A6E-6BD2-4290-A04D-B73C4E5C36AF}" srcOrd="0" destOrd="0" presId="urn:microsoft.com/office/officeart/2005/8/layout/hierarchy4"/>
    <dgm:cxn modelId="{838D2D84-058E-4A96-A1D2-06EA8F8C7D5A}" type="presOf" srcId="{5548A0BB-5030-49DE-A83B-4358A0A2EA7C}" destId="{AEE42240-4B4D-40FE-B142-255499C6EAD0}" srcOrd="0" destOrd="0" presId="urn:microsoft.com/office/officeart/2005/8/layout/hierarchy4"/>
    <dgm:cxn modelId="{71F4798C-F6E9-4FDE-8252-24ED22FBA387}" srcId="{D9AABCDA-4842-48CA-8925-12D4943EA3E8}" destId="{2C8BEC50-1CBC-4F72-BB6D-8367F1E9DEDC}" srcOrd="1" destOrd="0" parTransId="{3853B3CB-A6A2-4164-8214-BC793DA20E2B}" sibTransId="{79E7AF7A-E336-4EC3-BBD8-495B45C0F0C8}"/>
    <dgm:cxn modelId="{038D3698-220E-48BD-B9F4-B7D1455680BC}" srcId="{B4AA11F0-A1EF-4983-B255-923352748DE8}" destId="{D9AABCDA-4842-48CA-8925-12D4943EA3E8}" srcOrd="0" destOrd="0" parTransId="{DA914716-7149-4022-AD31-1AF39D142151}" sibTransId="{C9A4F129-DF63-4C1E-9A9D-9936FD4FE711}"/>
    <dgm:cxn modelId="{3F99389E-F3F3-47B3-B57D-BBB478347360}" srcId="{36F57A7F-40D6-4C2B-83C5-FCC706206354}" destId="{5D9CF88F-8BD2-4EC0-B0A6-BA3B9CBE304E}" srcOrd="4" destOrd="0" parTransId="{4C4DA89B-E6F8-470D-B18E-F5B4F51EE186}" sibTransId="{92EB5D63-B1F9-4727-A81E-DE8B3B25B734}"/>
    <dgm:cxn modelId="{117985A0-3098-4BAE-9614-849DF576E089}" srcId="{36F57A7F-40D6-4C2B-83C5-FCC706206354}" destId="{8998CA7F-43CE-41BC-9C6A-55882D09CB24}" srcOrd="0" destOrd="0" parTransId="{3D388E7B-34A4-43FE-9E73-DCEB53F00DFB}" sibTransId="{A58B0C71-0B03-425D-911C-17994D28646B}"/>
    <dgm:cxn modelId="{40813BAA-75F8-41B6-8959-BD63EF2F900E}" srcId="{36F57A7F-40D6-4C2B-83C5-FCC706206354}" destId="{743FE859-5F9D-46CE-8691-DFC9E38DDB83}" srcOrd="1" destOrd="0" parTransId="{E4B2B01A-E4D9-45C1-A99D-A7067534D477}" sibTransId="{14225E57-E947-4B08-A2F1-D3F7A5DCEB2A}"/>
    <dgm:cxn modelId="{5C7946B8-8374-4F30-B6C7-03DC249129F8}" type="presOf" srcId="{B36CBA1D-2B15-4C7E-A0EC-93527AF7E175}" destId="{BD4EBAB8-609C-4A38-ACDF-C4F809AEE2F8}" srcOrd="0" destOrd="0" presId="urn:microsoft.com/office/officeart/2005/8/layout/hierarchy4"/>
    <dgm:cxn modelId="{59A4CFC7-01E4-409E-99E7-1B58A3AC53E3}" type="presOf" srcId="{2C8BEC50-1CBC-4F72-BB6D-8367F1E9DEDC}" destId="{C6184971-2AFD-4876-AC66-47C159AF2D21}" srcOrd="0" destOrd="0" presId="urn:microsoft.com/office/officeart/2005/8/layout/hierarchy4"/>
    <dgm:cxn modelId="{0FA40CCE-8FAC-413D-87A5-848EFF95AE7C}" srcId="{D9AABCDA-4842-48CA-8925-12D4943EA3E8}" destId="{36F57A7F-40D6-4C2B-83C5-FCC706206354}" srcOrd="0" destOrd="0" parTransId="{4F168747-DAB6-47DC-8206-C357DF15C563}" sibTransId="{9F4A5D50-F926-48F6-8B41-3A84CEBA058B}"/>
    <dgm:cxn modelId="{AEA323DF-D7C9-4B58-AB00-C16D947FCCD4}" srcId="{36F57A7F-40D6-4C2B-83C5-FCC706206354}" destId="{5548A0BB-5030-49DE-A83B-4358A0A2EA7C}" srcOrd="2" destOrd="0" parTransId="{6C54C4E1-517A-4692-AE45-1FCF6A0F931D}" sibTransId="{71BEFAF6-ED47-4201-827A-0669459A6A8D}"/>
    <dgm:cxn modelId="{D60CB2E6-4201-4D64-825F-D4CE3CAADB36}" srcId="{D9AABCDA-4842-48CA-8925-12D4943EA3E8}" destId="{B36CBA1D-2B15-4C7E-A0EC-93527AF7E175}" srcOrd="2" destOrd="0" parTransId="{BE9F2085-8103-40C6-8A97-B35209C05DC0}" sibTransId="{FCE6460F-FF1B-48D3-AA7F-A6D3BB7AB4F4}"/>
    <dgm:cxn modelId="{6AB9E7E7-09CC-414B-8B61-AA7F5D7490C4}" type="presOf" srcId="{9A9FBD6B-0926-499B-98B5-2A01BB0161B0}" destId="{2197B9C5-0892-4005-BF97-D50ECC879E42}" srcOrd="0" destOrd="0" presId="urn:microsoft.com/office/officeart/2005/8/layout/hierarchy4"/>
    <dgm:cxn modelId="{95F90890-EEF1-49BF-A636-ACD73DA9E96F}" type="presParOf" srcId="{3E40D80C-53D8-4F5B-AB65-14E55E1AF6F1}" destId="{C0C5705C-C79D-4D82-A1F9-F1BB3E569085}" srcOrd="0" destOrd="0" presId="urn:microsoft.com/office/officeart/2005/8/layout/hierarchy4"/>
    <dgm:cxn modelId="{631B7E93-7D55-4BE6-B1CC-C788014B8F3C}" type="presParOf" srcId="{C0C5705C-C79D-4D82-A1F9-F1BB3E569085}" destId="{D1318776-8AC0-4698-9035-B993EFD38300}" srcOrd="0" destOrd="0" presId="urn:microsoft.com/office/officeart/2005/8/layout/hierarchy4"/>
    <dgm:cxn modelId="{D3988D86-B5EC-4815-BE09-DC28BD70DDD4}" type="presParOf" srcId="{C0C5705C-C79D-4D82-A1F9-F1BB3E569085}" destId="{CDE1E7D8-392B-4AD9-92FF-279833F31763}" srcOrd="1" destOrd="0" presId="urn:microsoft.com/office/officeart/2005/8/layout/hierarchy4"/>
    <dgm:cxn modelId="{8F515E91-99EB-4188-978C-0F450E0E34C7}" type="presParOf" srcId="{C0C5705C-C79D-4D82-A1F9-F1BB3E569085}" destId="{7169A0C2-E8C5-4CDF-8D1D-DACA648FF160}" srcOrd="2" destOrd="0" presId="urn:microsoft.com/office/officeart/2005/8/layout/hierarchy4"/>
    <dgm:cxn modelId="{5120BA86-116A-4647-99D8-415E85BCD7F3}" type="presParOf" srcId="{7169A0C2-E8C5-4CDF-8D1D-DACA648FF160}" destId="{2E430630-2D3F-4F9F-93B8-1F27610AC6BB}" srcOrd="0" destOrd="0" presId="urn:microsoft.com/office/officeart/2005/8/layout/hierarchy4"/>
    <dgm:cxn modelId="{16D4AFAE-9256-4841-8ABC-C4947E49B18C}" type="presParOf" srcId="{2E430630-2D3F-4F9F-93B8-1F27610AC6BB}" destId="{F22E20D9-380B-4542-8F20-5EEF9C7B00AE}" srcOrd="0" destOrd="0" presId="urn:microsoft.com/office/officeart/2005/8/layout/hierarchy4"/>
    <dgm:cxn modelId="{7993176B-3B07-4B97-B917-D543037500EF}" type="presParOf" srcId="{2E430630-2D3F-4F9F-93B8-1F27610AC6BB}" destId="{9FCDCA4D-36B4-43FB-B973-F69A68926D16}" srcOrd="1" destOrd="0" presId="urn:microsoft.com/office/officeart/2005/8/layout/hierarchy4"/>
    <dgm:cxn modelId="{899858B7-3BA1-47FF-A9FC-F6D36FA5C70A}" type="presParOf" srcId="{2E430630-2D3F-4F9F-93B8-1F27610AC6BB}" destId="{005255C3-DAC7-4D6F-BDD9-5A5865EA4C00}" srcOrd="2" destOrd="0" presId="urn:microsoft.com/office/officeart/2005/8/layout/hierarchy4"/>
    <dgm:cxn modelId="{0D33EAED-F4BF-42BF-97AE-0E2EB6920A3D}" type="presParOf" srcId="{005255C3-DAC7-4D6F-BDD9-5A5865EA4C00}" destId="{1E37BA56-8E5B-4E34-87DB-3F348CAA59AC}" srcOrd="0" destOrd="0" presId="urn:microsoft.com/office/officeart/2005/8/layout/hierarchy4"/>
    <dgm:cxn modelId="{D628159C-CC6A-4E98-9513-DAA70D11440C}" type="presParOf" srcId="{1E37BA56-8E5B-4E34-87DB-3F348CAA59AC}" destId="{2C193A6E-6BD2-4290-A04D-B73C4E5C36AF}" srcOrd="0" destOrd="0" presId="urn:microsoft.com/office/officeart/2005/8/layout/hierarchy4"/>
    <dgm:cxn modelId="{FD11AA8F-2734-4CE5-988E-A1277CBE7829}" type="presParOf" srcId="{1E37BA56-8E5B-4E34-87DB-3F348CAA59AC}" destId="{B4F096BE-AC1E-4861-B3E6-BFE5721EE444}" srcOrd="1" destOrd="0" presId="urn:microsoft.com/office/officeart/2005/8/layout/hierarchy4"/>
    <dgm:cxn modelId="{8DB8941E-6157-4DE7-8E03-DB84F78E4AA2}" type="presParOf" srcId="{005255C3-DAC7-4D6F-BDD9-5A5865EA4C00}" destId="{9EF6AB03-8586-4503-8687-0BCCBDBAA831}" srcOrd="1" destOrd="0" presId="urn:microsoft.com/office/officeart/2005/8/layout/hierarchy4"/>
    <dgm:cxn modelId="{F8C06AA1-949B-484F-9FF1-C1CF577C8B23}" type="presParOf" srcId="{005255C3-DAC7-4D6F-BDD9-5A5865EA4C00}" destId="{5F5AFC78-2F08-4394-A1A6-7C785401E3EF}" srcOrd="2" destOrd="0" presId="urn:microsoft.com/office/officeart/2005/8/layout/hierarchy4"/>
    <dgm:cxn modelId="{9D91BDF8-3BB7-421B-9F1B-3138A1E9AC22}" type="presParOf" srcId="{5F5AFC78-2F08-4394-A1A6-7C785401E3EF}" destId="{5FA8FA50-23EE-4D83-860E-2FD516313B9A}" srcOrd="0" destOrd="0" presId="urn:microsoft.com/office/officeart/2005/8/layout/hierarchy4"/>
    <dgm:cxn modelId="{248C588B-1FBB-4DE7-8A9C-B815B2332D90}" type="presParOf" srcId="{5F5AFC78-2F08-4394-A1A6-7C785401E3EF}" destId="{73223F23-604D-45FF-8FAF-5A19C69653FA}" srcOrd="1" destOrd="0" presId="urn:microsoft.com/office/officeart/2005/8/layout/hierarchy4"/>
    <dgm:cxn modelId="{B0C6EDAC-AC6B-4D5D-842C-2112AC46F958}" type="presParOf" srcId="{005255C3-DAC7-4D6F-BDD9-5A5865EA4C00}" destId="{80F3017D-25B2-48F8-9BD5-F2C829E01621}" srcOrd="3" destOrd="0" presId="urn:microsoft.com/office/officeart/2005/8/layout/hierarchy4"/>
    <dgm:cxn modelId="{629DD2E6-8B02-4FE6-842C-FF2843E9939B}" type="presParOf" srcId="{005255C3-DAC7-4D6F-BDD9-5A5865EA4C00}" destId="{EB934F67-A3A4-45EA-8DBC-54CF39330199}" srcOrd="4" destOrd="0" presId="urn:microsoft.com/office/officeart/2005/8/layout/hierarchy4"/>
    <dgm:cxn modelId="{C150F705-BB2C-4ACD-BB1A-B6C7B367E1A6}" type="presParOf" srcId="{EB934F67-A3A4-45EA-8DBC-54CF39330199}" destId="{AEE42240-4B4D-40FE-B142-255499C6EAD0}" srcOrd="0" destOrd="0" presId="urn:microsoft.com/office/officeart/2005/8/layout/hierarchy4"/>
    <dgm:cxn modelId="{2B223E6E-5BFB-4F7D-A8CA-07DB3AB27104}" type="presParOf" srcId="{EB934F67-A3A4-45EA-8DBC-54CF39330199}" destId="{1B0376B7-B1A5-4FE9-BA95-A23B8D6B9CD9}" srcOrd="1" destOrd="0" presId="urn:microsoft.com/office/officeart/2005/8/layout/hierarchy4"/>
    <dgm:cxn modelId="{73975C9F-D8CA-4BC6-AC48-2570E2838DE6}" type="presParOf" srcId="{005255C3-DAC7-4D6F-BDD9-5A5865EA4C00}" destId="{85A0A254-08B9-48CB-9958-30DE74897B6C}" srcOrd="5" destOrd="0" presId="urn:microsoft.com/office/officeart/2005/8/layout/hierarchy4"/>
    <dgm:cxn modelId="{C2AAE30C-B943-4F89-9A79-E8B3ACC19D3B}" type="presParOf" srcId="{005255C3-DAC7-4D6F-BDD9-5A5865EA4C00}" destId="{1BDCC9FD-AEB3-4687-9373-07544080EB66}" srcOrd="6" destOrd="0" presId="urn:microsoft.com/office/officeart/2005/8/layout/hierarchy4"/>
    <dgm:cxn modelId="{5594C508-11E7-467C-A65C-BB1865CFAC7B}" type="presParOf" srcId="{1BDCC9FD-AEB3-4687-9373-07544080EB66}" destId="{2197B9C5-0892-4005-BF97-D50ECC879E42}" srcOrd="0" destOrd="0" presId="urn:microsoft.com/office/officeart/2005/8/layout/hierarchy4"/>
    <dgm:cxn modelId="{50A213D6-C4B8-48DB-ACF8-1BDACC743657}" type="presParOf" srcId="{1BDCC9FD-AEB3-4687-9373-07544080EB66}" destId="{F3A6B2EA-3EFA-412F-8CA5-9EA865B664BC}" srcOrd="1" destOrd="0" presId="urn:microsoft.com/office/officeart/2005/8/layout/hierarchy4"/>
    <dgm:cxn modelId="{AD61BF80-6BC5-457A-83C1-D42C566BDE0D}" type="presParOf" srcId="{005255C3-DAC7-4D6F-BDD9-5A5865EA4C00}" destId="{E6194AF4-1E6E-4586-B917-99F01456A05C}" srcOrd="7" destOrd="0" presId="urn:microsoft.com/office/officeart/2005/8/layout/hierarchy4"/>
    <dgm:cxn modelId="{1C1B5854-7DAF-4EC3-8A2C-5C51FDBC04FA}" type="presParOf" srcId="{005255C3-DAC7-4D6F-BDD9-5A5865EA4C00}" destId="{2378D216-D845-4F6E-9193-E135C5C5701C}" srcOrd="8" destOrd="0" presId="urn:microsoft.com/office/officeart/2005/8/layout/hierarchy4"/>
    <dgm:cxn modelId="{AB2D8B95-6EE2-4FBA-B31D-73EC83163385}" type="presParOf" srcId="{2378D216-D845-4F6E-9193-E135C5C5701C}" destId="{7758B1D5-3691-471C-8726-CD9E415A4BCE}" srcOrd="0" destOrd="0" presId="urn:microsoft.com/office/officeart/2005/8/layout/hierarchy4"/>
    <dgm:cxn modelId="{DBE62DF7-863E-4269-9178-7B7FEC7EBF6A}" type="presParOf" srcId="{2378D216-D845-4F6E-9193-E135C5C5701C}" destId="{C91C406A-A0DB-45DF-AB34-11753EC41331}" srcOrd="1" destOrd="0" presId="urn:microsoft.com/office/officeart/2005/8/layout/hierarchy4"/>
    <dgm:cxn modelId="{F7C6757A-BA26-4895-9F23-6280BD5B25B8}" type="presParOf" srcId="{7169A0C2-E8C5-4CDF-8D1D-DACA648FF160}" destId="{D9317B21-8EB0-4AEC-AE09-7EDFB58C495A}" srcOrd="1" destOrd="0" presId="urn:microsoft.com/office/officeart/2005/8/layout/hierarchy4"/>
    <dgm:cxn modelId="{E77DB8B4-F635-4E9F-A535-89F5620EF4F2}" type="presParOf" srcId="{7169A0C2-E8C5-4CDF-8D1D-DACA648FF160}" destId="{F84A8CB8-1348-4883-A424-2A932902BF9F}" srcOrd="2" destOrd="0" presId="urn:microsoft.com/office/officeart/2005/8/layout/hierarchy4"/>
    <dgm:cxn modelId="{C5E73671-CA1A-49F9-B345-E1E89EAA941E}" type="presParOf" srcId="{F84A8CB8-1348-4883-A424-2A932902BF9F}" destId="{C6184971-2AFD-4876-AC66-47C159AF2D21}" srcOrd="0" destOrd="0" presId="urn:microsoft.com/office/officeart/2005/8/layout/hierarchy4"/>
    <dgm:cxn modelId="{DC77D831-0169-4874-A152-2A64B543A9FB}" type="presParOf" srcId="{F84A8CB8-1348-4883-A424-2A932902BF9F}" destId="{202AD0FB-76E5-4F21-9F13-1D9586648909}" srcOrd="1" destOrd="0" presId="urn:microsoft.com/office/officeart/2005/8/layout/hierarchy4"/>
    <dgm:cxn modelId="{1554C8CE-2618-489B-8E7D-FDE8F121FB2D}" type="presParOf" srcId="{7169A0C2-E8C5-4CDF-8D1D-DACA648FF160}" destId="{46FBFED8-DA2C-49D5-A414-E9685C18B841}" srcOrd="3" destOrd="0" presId="urn:microsoft.com/office/officeart/2005/8/layout/hierarchy4"/>
    <dgm:cxn modelId="{ECAD09D2-9CA6-464F-A365-DFC1C1D16EFC}" type="presParOf" srcId="{7169A0C2-E8C5-4CDF-8D1D-DACA648FF160}" destId="{46D3AAD0-0DFD-4C55-A39D-709195409DDB}" srcOrd="4" destOrd="0" presId="urn:microsoft.com/office/officeart/2005/8/layout/hierarchy4"/>
    <dgm:cxn modelId="{5A3787EE-93D1-494A-95D9-067D07670FEF}" type="presParOf" srcId="{46D3AAD0-0DFD-4C55-A39D-709195409DDB}" destId="{BD4EBAB8-609C-4A38-ACDF-C4F809AEE2F8}" srcOrd="0" destOrd="0" presId="urn:microsoft.com/office/officeart/2005/8/layout/hierarchy4"/>
    <dgm:cxn modelId="{859A4616-CF71-4D68-AC7A-CE9E46A9ED45}" type="presParOf" srcId="{46D3AAD0-0DFD-4C55-A39D-709195409DDB}" destId="{D4DD3A2E-ECDC-46AA-987A-7DF29D90995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1D7AF0-1967-4218-B8FF-B18D71D3F9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DF728F-4102-4C2B-B3A3-EE1BAF37383A}">
      <dgm:prSet/>
      <dgm:spPr/>
      <dgm:t>
        <a:bodyPr/>
        <a:lstStyle/>
        <a:p>
          <a:pPr rtl="0"/>
          <a:r>
            <a:rPr lang="ru-RU" b="0" dirty="0">
              <a:latin typeface="Arial" pitchFamily="34" charset="0"/>
              <a:cs typeface="Arial" pitchFamily="34" charset="0"/>
            </a:rPr>
            <a:t>Для детей </a:t>
          </a:r>
          <a:r>
            <a:rPr lang="ru-RU" b="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младенческого и раннего возраста</a:t>
          </a:r>
          <a:r>
            <a:rPr lang="ru-RU" b="0" dirty="0">
              <a:latin typeface="Arial" pitchFamily="34" charset="0"/>
              <a:cs typeface="Arial" pitchFamily="34" charset="0"/>
            </a:rPr>
            <a:t> образовательное пространство должно предоставлять необходимые</a:t>
          </a:r>
          <a:br>
            <a:rPr lang="ru-RU" b="0" dirty="0">
              <a:latin typeface="Arial" pitchFamily="34" charset="0"/>
              <a:cs typeface="Arial" pitchFamily="34" charset="0"/>
            </a:rPr>
          </a:br>
          <a:r>
            <a:rPr lang="ru-RU" b="0" dirty="0">
              <a:latin typeface="Arial" pitchFamily="34" charset="0"/>
              <a:cs typeface="Arial" pitchFamily="34" charset="0"/>
            </a:rPr>
            <a:t>и достаточные возможности</a:t>
          </a:r>
          <a:br>
            <a:rPr lang="ru-RU" b="0" dirty="0">
              <a:latin typeface="Arial" pitchFamily="34" charset="0"/>
              <a:cs typeface="Arial" pitchFamily="34" charset="0"/>
            </a:rPr>
          </a:br>
          <a:r>
            <a:rPr lang="ru-RU" b="0" dirty="0">
              <a:latin typeface="Arial" pitchFamily="34" charset="0"/>
              <a:cs typeface="Arial" pitchFamily="34" charset="0"/>
            </a:rPr>
            <a:t>для движения, предметной и игровой деятельности с разными материалами</a:t>
          </a:r>
        </a:p>
      </dgm:t>
    </dgm:pt>
    <dgm:pt modelId="{570EF44F-296E-4234-85BC-A86322D590F4}" type="parTrans" cxnId="{7F22B5A7-077A-44A9-B95E-567DC825A182}">
      <dgm:prSet/>
      <dgm:spPr/>
      <dgm:t>
        <a:bodyPr/>
        <a:lstStyle/>
        <a:p>
          <a:endParaRPr lang="ru-RU" b="0"/>
        </a:p>
      </dgm:t>
    </dgm:pt>
    <dgm:pt modelId="{DF2A08BF-E449-439F-8C57-C452859D4F72}" type="sibTrans" cxnId="{7F22B5A7-077A-44A9-B95E-567DC825A182}">
      <dgm:prSet/>
      <dgm:spPr/>
      <dgm:t>
        <a:bodyPr/>
        <a:lstStyle/>
        <a:p>
          <a:endParaRPr lang="ru-RU" b="0"/>
        </a:p>
      </dgm:t>
    </dgm:pt>
    <dgm:pt modelId="{4BADD379-7202-4923-89CC-14D7799D9A1C}" type="pres">
      <dgm:prSet presAssocID="{2C1D7AF0-1967-4218-B8FF-B18D71D3F9E5}" presName="linear" presStyleCnt="0">
        <dgm:presLayoutVars>
          <dgm:animLvl val="lvl"/>
          <dgm:resizeHandles val="exact"/>
        </dgm:presLayoutVars>
      </dgm:prSet>
      <dgm:spPr/>
    </dgm:pt>
    <dgm:pt modelId="{A671290D-FD12-4284-90C5-E263AD0E5B44}" type="pres">
      <dgm:prSet presAssocID="{CADF728F-4102-4C2B-B3A3-EE1BAF37383A}" presName="parentText" presStyleLbl="node1" presStyleIdx="0" presStyleCnt="1" custScaleY="106530">
        <dgm:presLayoutVars>
          <dgm:chMax val="0"/>
          <dgm:bulletEnabled val="1"/>
        </dgm:presLayoutVars>
      </dgm:prSet>
      <dgm:spPr/>
    </dgm:pt>
  </dgm:ptLst>
  <dgm:cxnLst>
    <dgm:cxn modelId="{766E7292-2368-4BB5-8676-7151F9A86948}" type="presOf" srcId="{2C1D7AF0-1967-4218-B8FF-B18D71D3F9E5}" destId="{4BADD379-7202-4923-89CC-14D7799D9A1C}" srcOrd="0" destOrd="0" presId="urn:microsoft.com/office/officeart/2005/8/layout/vList2"/>
    <dgm:cxn modelId="{7F22B5A7-077A-44A9-B95E-567DC825A182}" srcId="{2C1D7AF0-1967-4218-B8FF-B18D71D3F9E5}" destId="{CADF728F-4102-4C2B-B3A3-EE1BAF37383A}" srcOrd="0" destOrd="0" parTransId="{570EF44F-296E-4234-85BC-A86322D590F4}" sibTransId="{DF2A08BF-E449-439F-8C57-C452859D4F72}"/>
    <dgm:cxn modelId="{13043AF8-2B60-486D-B743-0FC5A93BBEAE}" type="presOf" srcId="{CADF728F-4102-4C2B-B3A3-EE1BAF37383A}" destId="{A671290D-FD12-4284-90C5-E263AD0E5B44}" srcOrd="0" destOrd="0" presId="urn:microsoft.com/office/officeart/2005/8/layout/vList2"/>
    <dgm:cxn modelId="{50D829FC-9ADD-4B79-8F97-1984D1D319C6}" type="presParOf" srcId="{4BADD379-7202-4923-89CC-14D7799D9A1C}" destId="{A671290D-FD12-4284-90C5-E263AD0E5B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678BD4-6A6C-477C-A539-2C6484243638}" type="doc">
      <dgm:prSet loTypeId="urn:microsoft.com/office/officeart/2005/8/layout/hierarchy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D2FB270-36AA-461D-82E8-244EBC0A8EE0}">
      <dgm:prSet custT="1"/>
      <dgm:spPr/>
      <dgm:t>
        <a:bodyPr/>
        <a:lstStyle/>
        <a:p>
          <a:pPr algn="ctr" rtl="0"/>
          <a:r>
            <a:rPr lang="ru-RU" sz="3200" b="0" u="sng" dirty="0">
              <a:latin typeface="Arial" pitchFamily="34" charset="0"/>
              <a:cs typeface="Arial" pitchFamily="34" charset="0"/>
            </a:rPr>
            <a:t>Возможность изменений</a:t>
          </a:r>
          <a:br>
            <a:rPr lang="ru-RU" sz="3200" b="0" u="sng" dirty="0">
              <a:latin typeface="Arial" pitchFamily="34" charset="0"/>
              <a:cs typeface="Arial" pitchFamily="34" charset="0"/>
            </a:rPr>
          </a:br>
          <a:r>
            <a:rPr lang="ru-RU" sz="3200" dirty="0">
              <a:latin typeface="Arial" pitchFamily="34" charset="0"/>
              <a:cs typeface="Arial" pitchFamily="34" charset="0"/>
            </a:rPr>
            <a:t>предметно-пространственной среды</a:t>
          </a:r>
          <a:br>
            <a:rPr lang="ru-RU" sz="3200" dirty="0">
              <a:latin typeface="Arial" pitchFamily="34" charset="0"/>
              <a:cs typeface="Arial" pitchFamily="34" charset="0"/>
            </a:rPr>
          </a:br>
          <a:r>
            <a:rPr lang="ru-RU" sz="3200" dirty="0">
              <a:latin typeface="Arial" pitchFamily="34" charset="0"/>
              <a:cs typeface="Arial" pitchFamily="34" charset="0"/>
            </a:rPr>
            <a:t>в зависимости от образовательной ситуации, в том числе от меняющихся интересов и возможностей детей</a:t>
          </a:r>
        </a:p>
      </dgm:t>
    </dgm:pt>
    <dgm:pt modelId="{F7EFA486-06E9-410B-A8D6-A4EE886A3524}" type="parTrans" cxnId="{983CF88F-E9F4-4EFD-87F0-66587AD10397}">
      <dgm:prSet/>
      <dgm:spPr/>
      <dgm:t>
        <a:bodyPr/>
        <a:lstStyle/>
        <a:p>
          <a:pPr algn="ctr"/>
          <a:endParaRPr lang="ru-RU" sz="3200">
            <a:latin typeface="Arial" pitchFamily="34" charset="0"/>
            <a:cs typeface="Arial" pitchFamily="34" charset="0"/>
          </a:endParaRPr>
        </a:p>
      </dgm:t>
    </dgm:pt>
    <dgm:pt modelId="{2816D9C4-7595-4748-A4D8-5F5FE25C5BE0}" type="sibTrans" cxnId="{983CF88F-E9F4-4EFD-87F0-66587AD10397}">
      <dgm:prSet/>
      <dgm:spPr/>
      <dgm:t>
        <a:bodyPr/>
        <a:lstStyle/>
        <a:p>
          <a:pPr algn="ctr"/>
          <a:endParaRPr lang="ru-RU" sz="3200">
            <a:latin typeface="Arial" pitchFamily="34" charset="0"/>
            <a:cs typeface="Arial" pitchFamily="34" charset="0"/>
          </a:endParaRPr>
        </a:p>
      </dgm:t>
    </dgm:pt>
    <dgm:pt modelId="{477C5CF9-EBCF-4494-A207-D99BB35B38C6}" type="pres">
      <dgm:prSet presAssocID="{E7678BD4-6A6C-477C-A539-2C64842436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6503AD-C65E-4879-A2E1-9D1DB8853E5B}" type="pres">
      <dgm:prSet presAssocID="{2D2FB270-36AA-461D-82E8-244EBC0A8EE0}" presName="vertOne" presStyleCnt="0"/>
      <dgm:spPr/>
    </dgm:pt>
    <dgm:pt modelId="{11FD9B58-FE38-4417-95DE-EEA75B936EE2}" type="pres">
      <dgm:prSet presAssocID="{2D2FB270-36AA-461D-82E8-244EBC0A8EE0}" presName="txOne" presStyleLbl="node0" presStyleIdx="0" presStyleCnt="1" custLinFactNeighborY="-2149">
        <dgm:presLayoutVars>
          <dgm:chPref val="3"/>
        </dgm:presLayoutVars>
      </dgm:prSet>
      <dgm:spPr/>
    </dgm:pt>
    <dgm:pt modelId="{64B62DCB-8A64-49DC-A1F1-BF929CCDB3D1}" type="pres">
      <dgm:prSet presAssocID="{2D2FB270-36AA-461D-82E8-244EBC0A8EE0}" presName="horzOne" presStyleCnt="0"/>
      <dgm:spPr/>
    </dgm:pt>
  </dgm:ptLst>
  <dgm:cxnLst>
    <dgm:cxn modelId="{983CF88F-E9F4-4EFD-87F0-66587AD10397}" srcId="{E7678BD4-6A6C-477C-A539-2C6484243638}" destId="{2D2FB270-36AA-461D-82E8-244EBC0A8EE0}" srcOrd="0" destOrd="0" parTransId="{F7EFA486-06E9-410B-A8D6-A4EE886A3524}" sibTransId="{2816D9C4-7595-4748-A4D8-5F5FE25C5BE0}"/>
    <dgm:cxn modelId="{9DFFF994-3B96-4F0D-AE89-375AFFDE7969}" type="presOf" srcId="{2D2FB270-36AA-461D-82E8-244EBC0A8EE0}" destId="{11FD9B58-FE38-4417-95DE-EEA75B936EE2}" srcOrd="0" destOrd="0" presId="urn:microsoft.com/office/officeart/2005/8/layout/hierarchy4"/>
    <dgm:cxn modelId="{031CA1DA-7588-45B1-B892-2E19089ED658}" type="presOf" srcId="{E7678BD4-6A6C-477C-A539-2C6484243638}" destId="{477C5CF9-EBCF-4494-A207-D99BB35B38C6}" srcOrd="0" destOrd="0" presId="urn:microsoft.com/office/officeart/2005/8/layout/hierarchy4"/>
    <dgm:cxn modelId="{36A3461E-934C-4562-9385-E139B628F8DC}" type="presParOf" srcId="{477C5CF9-EBCF-4494-A207-D99BB35B38C6}" destId="{076503AD-C65E-4879-A2E1-9D1DB8853E5B}" srcOrd="0" destOrd="0" presId="urn:microsoft.com/office/officeart/2005/8/layout/hierarchy4"/>
    <dgm:cxn modelId="{B707AB49-8D79-4C0F-8905-70F5E88E37E4}" type="presParOf" srcId="{076503AD-C65E-4879-A2E1-9D1DB8853E5B}" destId="{11FD9B58-FE38-4417-95DE-EEA75B936EE2}" srcOrd="0" destOrd="0" presId="urn:microsoft.com/office/officeart/2005/8/layout/hierarchy4"/>
    <dgm:cxn modelId="{4ED78F7A-4AC7-4519-A61D-FB752FCB4955}" type="presParOf" srcId="{076503AD-C65E-4879-A2E1-9D1DB8853E5B}" destId="{64B62DCB-8A64-49DC-A1F1-BF929CCDB3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FCC111F-BDF0-455B-8A6A-D0BB92B8E6D2}" type="doc">
      <dgm:prSet loTypeId="urn:microsoft.com/office/officeart/2005/8/layout/hierarchy4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354D271-6327-4E6A-ABE0-5010EF784E0F}">
      <dgm:prSet/>
      <dgm:spPr/>
      <dgm:t>
        <a:bodyPr/>
        <a:lstStyle/>
        <a:p>
          <a:pPr rtl="0"/>
          <a:r>
            <a:rPr lang="ru-RU" b="1" dirty="0">
              <a:latin typeface="Arial" pitchFamily="34" charset="0"/>
              <a:cs typeface="Arial" pitchFamily="34" charset="0"/>
            </a:rPr>
            <a:t>Отсутствие жёстко закреплённых способов употребления предметов</a:t>
          </a:r>
        </a:p>
      </dgm:t>
    </dgm:pt>
    <dgm:pt modelId="{ECC71C07-F068-4ECC-9FA2-EF8A0A51CCF4}" type="parTrans" cxnId="{A795C048-8404-4604-93A6-59FB7712E84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10D8EBC-0581-44BB-B1FB-D7BA48F0C46B}" type="sibTrans" cxnId="{A795C048-8404-4604-93A6-59FB7712E84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691030F-F8DA-4F82-9437-C51D11C8FE90}">
      <dgm:prSet/>
      <dgm:spPr/>
      <dgm:t>
        <a:bodyPr/>
        <a:lstStyle/>
        <a:p>
          <a:pPr rtl="0"/>
          <a:r>
            <a:rPr lang="ru-RU" b="1" dirty="0">
              <a:latin typeface="Arial" pitchFamily="34" charset="0"/>
              <a:cs typeface="Arial" pitchFamily="34" charset="0"/>
            </a:rPr>
            <a:t>Возможность разнообразного использования</a:t>
          </a:r>
          <a:br>
            <a:rPr lang="ru-RU" b="1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различных составляющих предметной среды (детской мебели, матов, мягких модулей, ширм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и т. д.)</a:t>
          </a:r>
        </a:p>
      </dgm:t>
    </dgm:pt>
    <dgm:pt modelId="{7B46ACD0-1B54-4B90-BC74-71086B3024A1}" type="parTrans" cxnId="{2880EB4C-3B01-4337-ADAB-0418F6BD3C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15870AB-3A1C-4F65-B33C-F0F1A7982B66}" type="sibTrans" cxnId="{2880EB4C-3B01-4337-ADAB-0418F6BD3C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12B0772-EE1E-4E62-B087-991087A37063}">
      <dgm:prSet/>
      <dgm:spPr/>
      <dgm:t>
        <a:bodyPr/>
        <a:lstStyle/>
        <a:p>
          <a:pPr rtl="0"/>
          <a:r>
            <a:rPr lang="ru-RU" b="1" dirty="0">
              <a:latin typeface="Arial" pitchFamily="34" charset="0"/>
              <a:cs typeface="Arial" pitchFamily="34" charset="0"/>
            </a:rPr>
            <a:t>Наличие</a:t>
          </a:r>
          <a:r>
            <a:rPr lang="ru-RU" dirty="0">
              <a:latin typeface="Arial" pitchFamily="34" charset="0"/>
              <a:cs typeface="Arial" pitchFamily="34" charset="0"/>
            </a:rPr>
            <a:t> </a:t>
          </a:r>
          <a:r>
            <a:rPr lang="ru-RU" b="1" dirty="0">
              <a:latin typeface="Arial" pitchFamily="34" charset="0"/>
              <a:cs typeface="Arial" pitchFamily="34" charset="0"/>
            </a:rPr>
            <a:t>полифункциональных предметов</a:t>
          </a:r>
          <a:br>
            <a:rPr lang="ru-RU" b="1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(в т.ч. природных материалов, пригодных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для использования в разных видах детской активности, 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в т.ч. в качестве предметов-заместителей в детской игре)</a:t>
          </a:r>
        </a:p>
      </dgm:t>
    </dgm:pt>
    <dgm:pt modelId="{AD9D89A2-2FE9-43F4-A612-846B775DE34C}" type="parTrans" cxnId="{94EC67CA-7949-45C1-AAF2-808401368C6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D1259C0-4A5C-442D-A81C-7DF32E0C4039}" type="sibTrans" cxnId="{94EC67CA-7949-45C1-AAF2-808401368C6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CE5C1B4-832F-4735-A23F-095233C59428}" type="pres">
      <dgm:prSet presAssocID="{CFCC111F-BDF0-455B-8A6A-D0BB92B8E6D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B337A6-04F1-4C37-8B06-91AD743DBC0F}" type="pres">
      <dgm:prSet presAssocID="{2354D271-6327-4E6A-ABE0-5010EF784E0F}" presName="vertOne" presStyleCnt="0"/>
      <dgm:spPr/>
    </dgm:pt>
    <dgm:pt modelId="{D7859B51-3BBE-42D0-AB45-955EBC679CDE}" type="pres">
      <dgm:prSet presAssocID="{2354D271-6327-4E6A-ABE0-5010EF784E0F}" presName="txOne" presStyleLbl="node0" presStyleIdx="0" presStyleCnt="1" custScaleY="28598">
        <dgm:presLayoutVars>
          <dgm:chPref val="3"/>
        </dgm:presLayoutVars>
      </dgm:prSet>
      <dgm:spPr/>
    </dgm:pt>
    <dgm:pt modelId="{C480A36C-ED38-4BD9-BB87-27A302528D19}" type="pres">
      <dgm:prSet presAssocID="{2354D271-6327-4E6A-ABE0-5010EF784E0F}" presName="parTransOne" presStyleCnt="0"/>
      <dgm:spPr/>
    </dgm:pt>
    <dgm:pt modelId="{53FDD71D-556E-4868-9288-212DC27BC0DB}" type="pres">
      <dgm:prSet presAssocID="{2354D271-6327-4E6A-ABE0-5010EF784E0F}" presName="horzOne" presStyleCnt="0"/>
      <dgm:spPr/>
    </dgm:pt>
    <dgm:pt modelId="{8520CE6E-FD00-4A8D-A01B-3C8360E7621B}" type="pres">
      <dgm:prSet presAssocID="{2691030F-F8DA-4F82-9437-C51D11C8FE90}" presName="vertTwo" presStyleCnt="0"/>
      <dgm:spPr/>
    </dgm:pt>
    <dgm:pt modelId="{1AAE20B9-56C3-4B5B-A21F-A7E371F400CA}" type="pres">
      <dgm:prSet presAssocID="{2691030F-F8DA-4F82-9437-C51D11C8FE90}" presName="txTwo" presStyleLbl="node2" presStyleIdx="0" presStyleCnt="2" custScaleY="104083" custLinFactNeighborY="-6867">
        <dgm:presLayoutVars>
          <dgm:chPref val="3"/>
        </dgm:presLayoutVars>
      </dgm:prSet>
      <dgm:spPr/>
    </dgm:pt>
    <dgm:pt modelId="{1D9A9DE5-409C-4006-9591-335DB5495135}" type="pres">
      <dgm:prSet presAssocID="{2691030F-F8DA-4F82-9437-C51D11C8FE90}" presName="horzTwo" presStyleCnt="0"/>
      <dgm:spPr/>
    </dgm:pt>
    <dgm:pt modelId="{313A3391-C153-4C0C-B4BB-264E93587626}" type="pres">
      <dgm:prSet presAssocID="{815870AB-3A1C-4F65-B33C-F0F1A7982B66}" presName="sibSpaceTwo" presStyleCnt="0"/>
      <dgm:spPr/>
    </dgm:pt>
    <dgm:pt modelId="{5074F5F7-6AC6-4757-B9F2-7BA54B88D5FD}" type="pres">
      <dgm:prSet presAssocID="{B12B0772-EE1E-4E62-B087-991087A37063}" presName="vertTwo" presStyleCnt="0"/>
      <dgm:spPr/>
    </dgm:pt>
    <dgm:pt modelId="{85CDB6F8-419A-4DC0-AF54-81D5977FE6D2}" type="pres">
      <dgm:prSet presAssocID="{B12B0772-EE1E-4E62-B087-991087A37063}" presName="txTwo" presStyleLbl="node2" presStyleIdx="1" presStyleCnt="2" custScaleY="104083" custLinFactNeighborY="-6867">
        <dgm:presLayoutVars>
          <dgm:chPref val="3"/>
        </dgm:presLayoutVars>
      </dgm:prSet>
      <dgm:spPr/>
    </dgm:pt>
    <dgm:pt modelId="{1C86CA06-A3FD-43D5-AB86-1AA23187C5DA}" type="pres">
      <dgm:prSet presAssocID="{B12B0772-EE1E-4E62-B087-991087A37063}" presName="horzTwo" presStyleCnt="0"/>
      <dgm:spPr/>
    </dgm:pt>
  </dgm:ptLst>
  <dgm:cxnLst>
    <dgm:cxn modelId="{8A01195D-902F-49AF-B927-69D243D9D130}" type="presOf" srcId="{B12B0772-EE1E-4E62-B087-991087A37063}" destId="{85CDB6F8-419A-4DC0-AF54-81D5977FE6D2}" srcOrd="0" destOrd="0" presId="urn:microsoft.com/office/officeart/2005/8/layout/hierarchy4"/>
    <dgm:cxn modelId="{A795C048-8404-4604-93A6-59FB7712E84C}" srcId="{CFCC111F-BDF0-455B-8A6A-D0BB92B8E6D2}" destId="{2354D271-6327-4E6A-ABE0-5010EF784E0F}" srcOrd="0" destOrd="0" parTransId="{ECC71C07-F068-4ECC-9FA2-EF8A0A51CCF4}" sibTransId="{C10D8EBC-0581-44BB-B1FB-D7BA48F0C46B}"/>
    <dgm:cxn modelId="{2880EB4C-3B01-4337-ADAB-0418F6BD3C57}" srcId="{2354D271-6327-4E6A-ABE0-5010EF784E0F}" destId="{2691030F-F8DA-4F82-9437-C51D11C8FE90}" srcOrd="0" destOrd="0" parTransId="{7B46ACD0-1B54-4B90-BC74-71086B3024A1}" sibTransId="{815870AB-3A1C-4F65-B33C-F0F1A7982B66}"/>
    <dgm:cxn modelId="{5B437C6F-2FA0-4D48-8AB8-B61D6A3CD507}" type="presOf" srcId="{2691030F-F8DA-4F82-9437-C51D11C8FE90}" destId="{1AAE20B9-56C3-4B5B-A21F-A7E371F400CA}" srcOrd="0" destOrd="0" presId="urn:microsoft.com/office/officeart/2005/8/layout/hierarchy4"/>
    <dgm:cxn modelId="{D6BC1895-972A-42B0-80B8-068B4BF2CEA8}" type="presOf" srcId="{2354D271-6327-4E6A-ABE0-5010EF784E0F}" destId="{D7859B51-3BBE-42D0-AB45-955EBC679CDE}" srcOrd="0" destOrd="0" presId="urn:microsoft.com/office/officeart/2005/8/layout/hierarchy4"/>
    <dgm:cxn modelId="{94EC67CA-7949-45C1-AAF2-808401368C67}" srcId="{2354D271-6327-4E6A-ABE0-5010EF784E0F}" destId="{B12B0772-EE1E-4E62-B087-991087A37063}" srcOrd="1" destOrd="0" parTransId="{AD9D89A2-2FE9-43F4-A612-846B775DE34C}" sibTransId="{4D1259C0-4A5C-442D-A81C-7DF32E0C4039}"/>
    <dgm:cxn modelId="{0A3CB9E8-5424-4EAF-85FD-1201E9EB6238}" type="presOf" srcId="{CFCC111F-BDF0-455B-8A6A-D0BB92B8E6D2}" destId="{4CE5C1B4-832F-4735-A23F-095233C59428}" srcOrd="0" destOrd="0" presId="urn:microsoft.com/office/officeart/2005/8/layout/hierarchy4"/>
    <dgm:cxn modelId="{60F3B42C-D2C3-4F56-A4D4-95FD4D06F556}" type="presParOf" srcId="{4CE5C1B4-832F-4735-A23F-095233C59428}" destId="{9FB337A6-04F1-4C37-8B06-91AD743DBC0F}" srcOrd="0" destOrd="0" presId="urn:microsoft.com/office/officeart/2005/8/layout/hierarchy4"/>
    <dgm:cxn modelId="{02D0B3E6-F36A-418C-B68C-5366F8AA95D0}" type="presParOf" srcId="{9FB337A6-04F1-4C37-8B06-91AD743DBC0F}" destId="{D7859B51-3BBE-42D0-AB45-955EBC679CDE}" srcOrd="0" destOrd="0" presId="urn:microsoft.com/office/officeart/2005/8/layout/hierarchy4"/>
    <dgm:cxn modelId="{E8801942-0879-46F7-BD69-4A512509C180}" type="presParOf" srcId="{9FB337A6-04F1-4C37-8B06-91AD743DBC0F}" destId="{C480A36C-ED38-4BD9-BB87-27A302528D19}" srcOrd="1" destOrd="0" presId="urn:microsoft.com/office/officeart/2005/8/layout/hierarchy4"/>
    <dgm:cxn modelId="{ACC07F1C-F78D-4A3C-A8CA-49B684CF7020}" type="presParOf" srcId="{9FB337A6-04F1-4C37-8B06-91AD743DBC0F}" destId="{53FDD71D-556E-4868-9288-212DC27BC0DB}" srcOrd="2" destOrd="0" presId="urn:microsoft.com/office/officeart/2005/8/layout/hierarchy4"/>
    <dgm:cxn modelId="{DC60A68B-67A3-4EC4-9FAC-0684E395F2D1}" type="presParOf" srcId="{53FDD71D-556E-4868-9288-212DC27BC0DB}" destId="{8520CE6E-FD00-4A8D-A01B-3C8360E7621B}" srcOrd="0" destOrd="0" presId="urn:microsoft.com/office/officeart/2005/8/layout/hierarchy4"/>
    <dgm:cxn modelId="{599077E0-CCC3-4B0A-B4BA-9CC6620F02F6}" type="presParOf" srcId="{8520CE6E-FD00-4A8D-A01B-3C8360E7621B}" destId="{1AAE20B9-56C3-4B5B-A21F-A7E371F400CA}" srcOrd="0" destOrd="0" presId="urn:microsoft.com/office/officeart/2005/8/layout/hierarchy4"/>
    <dgm:cxn modelId="{A5A2ADF9-BC73-449A-A190-376CD65DAEA9}" type="presParOf" srcId="{8520CE6E-FD00-4A8D-A01B-3C8360E7621B}" destId="{1D9A9DE5-409C-4006-9591-335DB5495135}" srcOrd="1" destOrd="0" presId="urn:microsoft.com/office/officeart/2005/8/layout/hierarchy4"/>
    <dgm:cxn modelId="{9B282F3E-1246-4682-87C9-EFAEB28D6E6F}" type="presParOf" srcId="{53FDD71D-556E-4868-9288-212DC27BC0DB}" destId="{313A3391-C153-4C0C-B4BB-264E93587626}" srcOrd="1" destOrd="0" presId="urn:microsoft.com/office/officeart/2005/8/layout/hierarchy4"/>
    <dgm:cxn modelId="{D2503251-7797-4F11-A060-3A64C2927BC0}" type="presParOf" srcId="{53FDD71D-556E-4868-9288-212DC27BC0DB}" destId="{5074F5F7-6AC6-4757-B9F2-7BA54B88D5FD}" srcOrd="2" destOrd="0" presId="urn:microsoft.com/office/officeart/2005/8/layout/hierarchy4"/>
    <dgm:cxn modelId="{C0CBBB41-2AB8-403F-9645-EAEFBA24C9EC}" type="presParOf" srcId="{5074F5F7-6AC6-4757-B9F2-7BA54B88D5FD}" destId="{85CDB6F8-419A-4DC0-AF54-81D5977FE6D2}" srcOrd="0" destOrd="0" presId="urn:microsoft.com/office/officeart/2005/8/layout/hierarchy4"/>
    <dgm:cxn modelId="{B6B99544-0CC2-4C82-A450-38B2C90EB4B0}" type="presParOf" srcId="{5074F5F7-6AC6-4757-B9F2-7BA54B88D5FD}" destId="{1C86CA06-A3FD-43D5-AB86-1AA23187C5D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24274C3-5C72-4ECA-84D9-FC734DCCC0DC}" type="doc">
      <dgm:prSet loTypeId="urn:microsoft.com/office/officeart/2005/8/layout/hierarchy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4BD8F2-B9E3-43CD-A3AB-B6FF36BD357A}">
      <dgm:prSet custT="1"/>
      <dgm:spPr/>
      <dgm:t>
        <a:bodyPr/>
        <a:lstStyle/>
        <a:p>
          <a:pPr rtl="0"/>
          <a:r>
            <a:rPr lang="ru-RU" sz="2400" b="0" dirty="0">
              <a:latin typeface="Arial" pitchFamily="34" charset="0"/>
              <a:cs typeface="Arial" pitchFamily="34" charset="0"/>
            </a:rPr>
            <a:t>Наличие различных пространств</a:t>
          </a:r>
        </a:p>
      </dgm:t>
    </dgm:pt>
    <dgm:pt modelId="{4AE9C142-C38A-40ED-9870-4CE10F848F6E}" type="parTrans" cxnId="{43C17BD0-C86F-48F6-BE7B-7881442401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EBAB4FC-2F91-44CF-A677-1F751A9E9FA4}" type="sibTrans" cxnId="{43C17BD0-C86F-48F6-BE7B-78814424015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2E7F509-232A-4AE4-AF80-A8A27FAEDC3B}">
      <dgm:prSet custT="1"/>
      <dgm:spPr/>
      <dgm:t>
        <a:bodyPr anchor="t"/>
        <a:lstStyle/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>
              <a:latin typeface="Arial" pitchFamily="34" charset="0"/>
              <a:cs typeface="Arial" pitchFamily="34" charset="0"/>
            </a:rPr>
            <a:t>для игры</a:t>
          </a:r>
        </a:p>
      </dgm:t>
    </dgm:pt>
    <dgm:pt modelId="{46B74E11-9F22-4B65-B26A-06C66AF26315}" type="parTrans" cxnId="{D85CD296-F99A-44C6-9698-A8447C60CD6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19A8E49-9298-4012-B1BC-3708A90868CA}" type="sibTrans" cxnId="{D85CD296-F99A-44C6-9698-A8447C60CD6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4D16706-0B6B-4C8B-8F48-C4EBCCDFC8B9}">
      <dgm:prSet custT="1"/>
      <dgm:spPr/>
      <dgm:t>
        <a:bodyPr anchor="t"/>
        <a:lstStyle/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>
              <a:latin typeface="Arial" pitchFamily="34" charset="0"/>
              <a:cs typeface="Arial" pitchFamily="34" charset="0"/>
            </a:rPr>
            <a:t>для </a:t>
          </a:r>
          <a:r>
            <a:rPr lang="ru-RU" sz="2000" dirty="0" err="1">
              <a:latin typeface="Arial" pitchFamily="34" charset="0"/>
              <a:cs typeface="Arial" pitchFamily="34" charset="0"/>
            </a:rPr>
            <a:t>конст-руирования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1D6636D-7E9B-4F72-9BFD-167BD51A5A17}" type="parTrans" cxnId="{4CE1EDC9-CBDB-41BC-9323-994D606CBE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69992A6-C35C-4729-8037-FB8DE7BBE724}" type="sibTrans" cxnId="{4CE1EDC9-CBDB-41BC-9323-994D606CBE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275D86B-82FB-4C2D-8E68-F4D202AA37BA}">
      <dgm:prSet custT="1"/>
      <dgm:spPr/>
      <dgm:t>
        <a:bodyPr anchor="t"/>
        <a:lstStyle/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>
              <a:latin typeface="Arial" pitchFamily="34" charset="0"/>
              <a:cs typeface="Arial" pitchFamily="34" charset="0"/>
            </a:rPr>
            <a:t>для </a:t>
          </a:r>
          <a:r>
            <a:rPr lang="ru-RU" sz="2000" dirty="0" err="1">
              <a:latin typeface="Arial" pitchFamily="34" charset="0"/>
              <a:cs typeface="Arial" pitchFamily="34" charset="0"/>
            </a:rPr>
            <a:t>уедине-ния</a:t>
          </a:r>
          <a:br>
            <a:rPr lang="ru-RU" sz="2000" dirty="0">
              <a:latin typeface="Arial" pitchFamily="34" charset="0"/>
              <a:cs typeface="Arial" pitchFamily="34" charset="0"/>
            </a:rPr>
          </a:br>
          <a:endParaRPr lang="ru-RU" sz="2000" dirty="0">
            <a:latin typeface="Arial" pitchFamily="34" charset="0"/>
            <a:cs typeface="Arial" pitchFamily="34" charset="0"/>
          </a:endParaRPr>
        </a:p>
        <a:p>
          <a:pPr rtl="0"/>
          <a:r>
            <a:rPr lang="ru-RU" sz="2000" dirty="0">
              <a:latin typeface="Arial" pitchFamily="34" charset="0"/>
              <a:cs typeface="Arial" pitchFamily="34" charset="0"/>
            </a:rPr>
            <a:t>и пр.</a:t>
          </a:r>
        </a:p>
      </dgm:t>
    </dgm:pt>
    <dgm:pt modelId="{1A8061AD-7360-456D-99FD-FFF1D688CA57}" type="parTrans" cxnId="{48DDB888-D9FF-4700-A1D3-265397A5626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285B8B4-AC6B-45FB-A561-A43A71F3660E}" type="sibTrans" cxnId="{48DDB888-D9FF-4700-A1D3-265397A5626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B36AFCB-C345-47C3-9F8B-761C071157FE}">
      <dgm:prSet custT="1"/>
      <dgm:spPr/>
      <dgm:t>
        <a:bodyPr/>
        <a:lstStyle/>
        <a:p>
          <a:pPr rtl="0"/>
          <a:r>
            <a:rPr lang="ru-RU" sz="2000" b="0" dirty="0">
              <a:latin typeface="Arial" pitchFamily="34" charset="0"/>
              <a:cs typeface="Arial" pitchFamily="34" charset="0"/>
            </a:rPr>
            <a:t>Наличие разнообразных </a:t>
          </a:r>
          <a:r>
            <a:rPr lang="ru-RU" sz="2000" b="0" dirty="0" err="1">
              <a:latin typeface="Arial" pitchFamily="34" charset="0"/>
              <a:cs typeface="Arial" pitchFamily="34" charset="0"/>
            </a:rPr>
            <a:t>материа-лов</a:t>
          </a:r>
          <a:r>
            <a:rPr lang="ru-RU" sz="2000" b="0" dirty="0">
              <a:latin typeface="Arial" pitchFamily="34" charset="0"/>
              <a:cs typeface="Arial" pitchFamily="34" charset="0"/>
            </a:rPr>
            <a:t>, игр, игрушек и </a:t>
          </a:r>
          <a:r>
            <a:rPr lang="ru-RU" sz="2000" b="0" dirty="0" err="1">
              <a:latin typeface="Arial" pitchFamily="34" charset="0"/>
              <a:cs typeface="Arial" pitchFamily="34" charset="0"/>
            </a:rPr>
            <a:t>оборудова-ния</a:t>
          </a:r>
          <a:r>
            <a:rPr lang="ru-RU" sz="2000" dirty="0">
              <a:latin typeface="Arial" pitchFamily="34" charset="0"/>
              <a:cs typeface="Arial" pitchFamily="34" charset="0"/>
            </a:rPr>
            <a:t>, </a:t>
          </a:r>
          <a:r>
            <a:rPr lang="ru-RU" sz="2000" dirty="0" err="1">
              <a:latin typeface="Arial" pitchFamily="34" charset="0"/>
              <a:cs typeface="Arial" pitchFamily="34" charset="0"/>
            </a:rPr>
            <a:t>обеспечи-вающих</a:t>
          </a:r>
          <a:r>
            <a:rPr lang="ru-RU" sz="2000" dirty="0">
              <a:latin typeface="Arial" pitchFamily="34" charset="0"/>
              <a:cs typeface="Arial" pitchFamily="34" charset="0"/>
            </a:rPr>
            <a:t> </a:t>
          </a:r>
          <a:r>
            <a:rPr lang="ru-RU" sz="2000" b="0" u="sng" dirty="0">
              <a:latin typeface="Arial" pitchFamily="34" charset="0"/>
              <a:cs typeface="Arial" pitchFamily="34" charset="0"/>
            </a:rPr>
            <a:t>свободный</a:t>
          </a:r>
          <a:r>
            <a:rPr lang="ru-RU" sz="2000" dirty="0">
              <a:latin typeface="Arial" pitchFamily="34" charset="0"/>
              <a:cs typeface="Arial" pitchFamily="34" charset="0"/>
            </a:rPr>
            <a:t> выбор детей</a:t>
          </a:r>
        </a:p>
      </dgm:t>
    </dgm:pt>
    <dgm:pt modelId="{07869798-7840-45E0-80C1-7B9A55F091C1}" type="parTrans" cxnId="{313376B2-D415-4855-A188-82963CAA149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B85BB6B-AB44-452C-9B12-6D31E7A3CE55}" type="sibTrans" cxnId="{313376B2-D415-4855-A188-82963CAA149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2DF2DA2-85FC-4755-B6CD-81DF3D787A90}">
      <dgm:prSet custT="1"/>
      <dgm:spPr/>
      <dgm:t>
        <a:bodyPr/>
        <a:lstStyle/>
        <a:p>
          <a:pPr rtl="0"/>
          <a:r>
            <a:rPr lang="ru-RU" sz="2000" dirty="0">
              <a:latin typeface="Arial" pitchFamily="34" charset="0"/>
              <a:cs typeface="Arial" pitchFamily="34" charset="0"/>
            </a:rPr>
            <a:t>Периодическая сменяемость игрового материала, появление новых предметов, стимулирующих игровую, двигательную, познавательную и </a:t>
          </a:r>
          <a:r>
            <a:rPr lang="ru-RU" sz="2000" dirty="0" err="1">
              <a:latin typeface="Arial" pitchFamily="34" charset="0"/>
              <a:cs typeface="Arial" pitchFamily="34" charset="0"/>
            </a:rPr>
            <a:t>исследователь-скую</a:t>
          </a:r>
          <a:r>
            <a:rPr lang="ru-RU" sz="2000" dirty="0">
              <a:latin typeface="Arial" pitchFamily="34" charset="0"/>
              <a:cs typeface="Arial" pitchFamily="34" charset="0"/>
            </a:rPr>
            <a:t> активность детей</a:t>
          </a:r>
        </a:p>
      </dgm:t>
    </dgm:pt>
    <dgm:pt modelId="{01450C2C-790E-4A38-A725-86BD24DB6EB0}" type="parTrans" cxnId="{2CAE5CA2-8602-4D6E-8DCE-0B085612489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216793B-D960-4E8F-91DF-3F9B6BABA1B2}" type="sibTrans" cxnId="{2CAE5CA2-8602-4D6E-8DCE-0B085612489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04219BC-1670-4CCD-A87E-DC40A05C3AB1}" type="pres">
      <dgm:prSet presAssocID="{B24274C3-5C72-4ECA-84D9-FC734DCCC0D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0BE5AA-4107-4AE1-BE0B-F0110669D9E5}" type="pres">
      <dgm:prSet presAssocID="{384BD8F2-B9E3-43CD-A3AB-B6FF36BD357A}" presName="vertOne" presStyleCnt="0"/>
      <dgm:spPr/>
    </dgm:pt>
    <dgm:pt modelId="{BD1B84BB-48FB-42E4-B556-494CE6943941}" type="pres">
      <dgm:prSet presAssocID="{384BD8F2-B9E3-43CD-A3AB-B6FF36BD357A}" presName="txOne" presStyleLbl="node0" presStyleIdx="0" presStyleCnt="3" custScaleY="33707" custLinFactNeighborX="5864" custLinFactNeighborY="405">
        <dgm:presLayoutVars>
          <dgm:chPref val="3"/>
        </dgm:presLayoutVars>
      </dgm:prSet>
      <dgm:spPr/>
    </dgm:pt>
    <dgm:pt modelId="{76331FBD-9F0B-4AA3-A0A4-C6717C4DC0B3}" type="pres">
      <dgm:prSet presAssocID="{384BD8F2-B9E3-43CD-A3AB-B6FF36BD357A}" presName="parTransOne" presStyleCnt="0"/>
      <dgm:spPr/>
    </dgm:pt>
    <dgm:pt modelId="{0038C8B1-A546-455F-B5C3-39FDB81A2486}" type="pres">
      <dgm:prSet presAssocID="{384BD8F2-B9E3-43CD-A3AB-B6FF36BD357A}" presName="horzOne" presStyleCnt="0"/>
      <dgm:spPr/>
    </dgm:pt>
    <dgm:pt modelId="{3B0C5228-6D2B-470E-A5DF-92F4AF210BDA}" type="pres">
      <dgm:prSet presAssocID="{E2E7F509-232A-4AE4-AF80-A8A27FAEDC3B}" presName="vertTwo" presStyleCnt="0"/>
      <dgm:spPr/>
    </dgm:pt>
    <dgm:pt modelId="{838C3653-D554-4027-B6F5-0491B3522E27}" type="pres">
      <dgm:prSet presAssocID="{E2E7F509-232A-4AE4-AF80-A8A27FAEDC3B}" presName="txTwo" presStyleLbl="node2" presStyleIdx="0" presStyleCnt="3" custScaleX="86101" custScaleY="118855" custLinFactNeighborX="16463" custLinFactNeighborY="-7180">
        <dgm:presLayoutVars>
          <dgm:chPref val="3"/>
        </dgm:presLayoutVars>
      </dgm:prSet>
      <dgm:spPr/>
    </dgm:pt>
    <dgm:pt modelId="{6AB7E8A5-ACF4-43A5-877E-106371608E3B}" type="pres">
      <dgm:prSet presAssocID="{E2E7F509-232A-4AE4-AF80-A8A27FAEDC3B}" presName="horzTwo" presStyleCnt="0"/>
      <dgm:spPr/>
    </dgm:pt>
    <dgm:pt modelId="{ED01DD77-4946-4110-B118-FF6D2F189D63}" type="pres">
      <dgm:prSet presAssocID="{C19A8E49-9298-4012-B1BC-3708A90868CA}" presName="sibSpaceTwo" presStyleCnt="0"/>
      <dgm:spPr/>
    </dgm:pt>
    <dgm:pt modelId="{A1ED96FE-A044-45B5-A1E9-887C2BD48E86}" type="pres">
      <dgm:prSet presAssocID="{E4D16706-0B6B-4C8B-8F48-C4EBCCDFC8B9}" presName="vertTwo" presStyleCnt="0"/>
      <dgm:spPr/>
    </dgm:pt>
    <dgm:pt modelId="{4E55E990-B889-4874-8FD1-54C43A94466E}" type="pres">
      <dgm:prSet presAssocID="{E4D16706-0B6B-4C8B-8F48-C4EBCCDFC8B9}" presName="txTwo" presStyleLbl="node2" presStyleIdx="1" presStyleCnt="3" custScaleX="86101" custScaleY="118855" custLinFactNeighborX="16463" custLinFactNeighborY="-7180">
        <dgm:presLayoutVars>
          <dgm:chPref val="3"/>
        </dgm:presLayoutVars>
      </dgm:prSet>
      <dgm:spPr/>
    </dgm:pt>
    <dgm:pt modelId="{B94FE33D-AF97-4DD7-B60C-96207F8DBBF5}" type="pres">
      <dgm:prSet presAssocID="{E4D16706-0B6B-4C8B-8F48-C4EBCCDFC8B9}" presName="horzTwo" presStyleCnt="0"/>
      <dgm:spPr/>
    </dgm:pt>
    <dgm:pt modelId="{C2861A10-E4B3-4931-A368-9A4443188C91}" type="pres">
      <dgm:prSet presAssocID="{F69992A6-C35C-4729-8037-FB8DE7BBE724}" presName="sibSpaceTwo" presStyleCnt="0"/>
      <dgm:spPr/>
    </dgm:pt>
    <dgm:pt modelId="{70BEF527-8574-49D8-9BCC-8E4C8562FA66}" type="pres">
      <dgm:prSet presAssocID="{E275D86B-82FB-4C2D-8E68-F4D202AA37BA}" presName="vertTwo" presStyleCnt="0"/>
      <dgm:spPr/>
    </dgm:pt>
    <dgm:pt modelId="{F4CA098F-AEAC-4EC1-879B-D87AB7C57F86}" type="pres">
      <dgm:prSet presAssocID="{E275D86B-82FB-4C2D-8E68-F4D202AA37BA}" presName="txTwo" presStyleLbl="node2" presStyleIdx="2" presStyleCnt="3" custScaleX="86101" custScaleY="118855" custLinFactNeighborX="16463" custLinFactNeighborY="-7180">
        <dgm:presLayoutVars>
          <dgm:chPref val="3"/>
        </dgm:presLayoutVars>
      </dgm:prSet>
      <dgm:spPr/>
    </dgm:pt>
    <dgm:pt modelId="{208524E4-EA52-4701-8FE4-A20B6677E852}" type="pres">
      <dgm:prSet presAssocID="{E275D86B-82FB-4C2D-8E68-F4D202AA37BA}" presName="horzTwo" presStyleCnt="0"/>
      <dgm:spPr/>
    </dgm:pt>
    <dgm:pt modelId="{535DA0A5-F449-47EC-91C0-D941F2229DD5}" type="pres">
      <dgm:prSet presAssocID="{4EBAB4FC-2F91-44CF-A677-1F751A9E9FA4}" presName="sibSpaceOne" presStyleCnt="0"/>
      <dgm:spPr/>
    </dgm:pt>
    <dgm:pt modelId="{113057AF-5AE9-4E99-9EEA-2F7AB0DDBCAB}" type="pres">
      <dgm:prSet presAssocID="{2B36AFCB-C345-47C3-9F8B-761C071157FE}" presName="vertOne" presStyleCnt="0"/>
      <dgm:spPr/>
    </dgm:pt>
    <dgm:pt modelId="{51513E46-45CD-48D9-B7C5-19F745337F4B}" type="pres">
      <dgm:prSet presAssocID="{2B36AFCB-C345-47C3-9F8B-761C071157FE}" presName="txOne" presStyleLbl="node0" presStyleIdx="1" presStyleCnt="3" custScaleX="112818" custScaleY="155906" custLinFactNeighborX="9055">
        <dgm:presLayoutVars>
          <dgm:chPref val="3"/>
        </dgm:presLayoutVars>
      </dgm:prSet>
      <dgm:spPr/>
    </dgm:pt>
    <dgm:pt modelId="{9755AF78-9C46-4BDB-9406-ABE26CD1D0D1}" type="pres">
      <dgm:prSet presAssocID="{2B36AFCB-C345-47C3-9F8B-761C071157FE}" presName="horzOne" presStyleCnt="0"/>
      <dgm:spPr/>
    </dgm:pt>
    <dgm:pt modelId="{B104592A-F1FD-446F-B2DC-4D39EE45E16A}" type="pres">
      <dgm:prSet presAssocID="{7B85BB6B-AB44-452C-9B12-6D31E7A3CE55}" presName="sibSpaceOne" presStyleCnt="0"/>
      <dgm:spPr/>
    </dgm:pt>
    <dgm:pt modelId="{74908758-10DC-448E-AC36-53078FB9448B}" type="pres">
      <dgm:prSet presAssocID="{D2DF2DA2-85FC-4755-B6CD-81DF3D787A90}" presName="vertOne" presStyleCnt="0"/>
      <dgm:spPr/>
    </dgm:pt>
    <dgm:pt modelId="{397D4CE6-BA33-4B42-B70A-E6CAAD9E05D3}" type="pres">
      <dgm:prSet presAssocID="{D2DF2DA2-85FC-4755-B6CD-81DF3D787A90}" presName="txOne" presStyleLbl="node0" presStyleIdx="2" presStyleCnt="3" custScaleX="152589" custScaleY="155906">
        <dgm:presLayoutVars>
          <dgm:chPref val="3"/>
        </dgm:presLayoutVars>
      </dgm:prSet>
      <dgm:spPr/>
    </dgm:pt>
    <dgm:pt modelId="{E43F76A3-19F2-41CC-AD74-DEF8562A4ADE}" type="pres">
      <dgm:prSet presAssocID="{D2DF2DA2-85FC-4755-B6CD-81DF3D787A90}" presName="horzOne" presStyleCnt="0"/>
      <dgm:spPr/>
    </dgm:pt>
  </dgm:ptLst>
  <dgm:cxnLst>
    <dgm:cxn modelId="{8A6F6B14-111F-4365-AB98-DF9B939D8DA2}" type="presOf" srcId="{B24274C3-5C72-4ECA-84D9-FC734DCCC0DC}" destId="{204219BC-1670-4CCD-A87E-DC40A05C3AB1}" srcOrd="0" destOrd="0" presId="urn:microsoft.com/office/officeart/2005/8/layout/hierarchy4"/>
    <dgm:cxn modelId="{E4F7B028-0794-4722-B689-78D79625F426}" type="presOf" srcId="{2B36AFCB-C345-47C3-9F8B-761C071157FE}" destId="{51513E46-45CD-48D9-B7C5-19F745337F4B}" srcOrd="0" destOrd="0" presId="urn:microsoft.com/office/officeart/2005/8/layout/hierarchy4"/>
    <dgm:cxn modelId="{CA2AB768-B6B0-4878-ACF6-BB8D28F1A6EE}" type="presOf" srcId="{E4D16706-0B6B-4C8B-8F48-C4EBCCDFC8B9}" destId="{4E55E990-B889-4874-8FD1-54C43A94466E}" srcOrd="0" destOrd="0" presId="urn:microsoft.com/office/officeart/2005/8/layout/hierarchy4"/>
    <dgm:cxn modelId="{0786E050-7023-4DB4-A3AA-8066F8B8D6C9}" type="presOf" srcId="{384BD8F2-B9E3-43CD-A3AB-B6FF36BD357A}" destId="{BD1B84BB-48FB-42E4-B556-494CE6943941}" srcOrd="0" destOrd="0" presId="urn:microsoft.com/office/officeart/2005/8/layout/hierarchy4"/>
    <dgm:cxn modelId="{39EE6076-DC41-42F8-96EC-B184DE3F08FC}" type="presOf" srcId="{E275D86B-82FB-4C2D-8E68-F4D202AA37BA}" destId="{F4CA098F-AEAC-4EC1-879B-D87AB7C57F86}" srcOrd="0" destOrd="0" presId="urn:microsoft.com/office/officeart/2005/8/layout/hierarchy4"/>
    <dgm:cxn modelId="{488FCE80-4122-46BE-89EF-ECF18023BA83}" type="presOf" srcId="{D2DF2DA2-85FC-4755-B6CD-81DF3D787A90}" destId="{397D4CE6-BA33-4B42-B70A-E6CAAD9E05D3}" srcOrd="0" destOrd="0" presId="urn:microsoft.com/office/officeart/2005/8/layout/hierarchy4"/>
    <dgm:cxn modelId="{48DDB888-D9FF-4700-A1D3-265397A5626C}" srcId="{384BD8F2-B9E3-43CD-A3AB-B6FF36BD357A}" destId="{E275D86B-82FB-4C2D-8E68-F4D202AA37BA}" srcOrd="2" destOrd="0" parTransId="{1A8061AD-7360-456D-99FD-FFF1D688CA57}" sibTransId="{8285B8B4-AC6B-45FB-A561-A43A71F3660E}"/>
    <dgm:cxn modelId="{D85CD296-F99A-44C6-9698-A8447C60CD66}" srcId="{384BD8F2-B9E3-43CD-A3AB-B6FF36BD357A}" destId="{E2E7F509-232A-4AE4-AF80-A8A27FAEDC3B}" srcOrd="0" destOrd="0" parTransId="{46B74E11-9F22-4B65-B26A-06C66AF26315}" sibTransId="{C19A8E49-9298-4012-B1BC-3708A90868CA}"/>
    <dgm:cxn modelId="{2CAE5CA2-8602-4D6E-8DCE-0B085612489C}" srcId="{B24274C3-5C72-4ECA-84D9-FC734DCCC0DC}" destId="{D2DF2DA2-85FC-4755-B6CD-81DF3D787A90}" srcOrd="2" destOrd="0" parTransId="{01450C2C-790E-4A38-A725-86BD24DB6EB0}" sibTransId="{9216793B-D960-4E8F-91DF-3F9B6BABA1B2}"/>
    <dgm:cxn modelId="{EFF478A3-E2F1-4E02-BF02-E0BB869779FB}" type="presOf" srcId="{E2E7F509-232A-4AE4-AF80-A8A27FAEDC3B}" destId="{838C3653-D554-4027-B6F5-0491B3522E27}" srcOrd="0" destOrd="0" presId="urn:microsoft.com/office/officeart/2005/8/layout/hierarchy4"/>
    <dgm:cxn modelId="{313376B2-D415-4855-A188-82963CAA149E}" srcId="{B24274C3-5C72-4ECA-84D9-FC734DCCC0DC}" destId="{2B36AFCB-C345-47C3-9F8B-761C071157FE}" srcOrd="1" destOrd="0" parTransId="{07869798-7840-45E0-80C1-7B9A55F091C1}" sibTransId="{7B85BB6B-AB44-452C-9B12-6D31E7A3CE55}"/>
    <dgm:cxn modelId="{4CE1EDC9-CBDB-41BC-9323-994D606CBE89}" srcId="{384BD8F2-B9E3-43CD-A3AB-B6FF36BD357A}" destId="{E4D16706-0B6B-4C8B-8F48-C4EBCCDFC8B9}" srcOrd="1" destOrd="0" parTransId="{01D6636D-7E9B-4F72-9BFD-167BD51A5A17}" sibTransId="{F69992A6-C35C-4729-8037-FB8DE7BBE724}"/>
    <dgm:cxn modelId="{43C17BD0-C86F-48F6-BE7B-788144240157}" srcId="{B24274C3-5C72-4ECA-84D9-FC734DCCC0DC}" destId="{384BD8F2-B9E3-43CD-A3AB-B6FF36BD357A}" srcOrd="0" destOrd="0" parTransId="{4AE9C142-C38A-40ED-9870-4CE10F848F6E}" sibTransId="{4EBAB4FC-2F91-44CF-A677-1F751A9E9FA4}"/>
    <dgm:cxn modelId="{AA36A77C-51F0-4B18-B246-D1E744D31DD6}" type="presParOf" srcId="{204219BC-1670-4CCD-A87E-DC40A05C3AB1}" destId="{510BE5AA-4107-4AE1-BE0B-F0110669D9E5}" srcOrd="0" destOrd="0" presId="urn:microsoft.com/office/officeart/2005/8/layout/hierarchy4"/>
    <dgm:cxn modelId="{8CBDE2DA-838D-44C9-8869-84B7300655C9}" type="presParOf" srcId="{510BE5AA-4107-4AE1-BE0B-F0110669D9E5}" destId="{BD1B84BB-48FB-42E4-B556-494CE6943941}" srcOrd="0" destOrd="0" presId="urn:microsoft.com/office/officeart/2005/8/layout/hierarchy4"/>
    <dgm:cxn modelId="{ECDDB65B-96B4-4407-BD0B-22AD54D56F3A}" type="presParOf" srcId="{510BE5AA-4107-4AE1-BE0B-F0110669D9E5}" destId="{76331FBD-9F0B-4AA3-A0A4-C6717C4DC0B3}" srcOrd="1" destOrd="0" presId="urn:microsoft.com/office/officeart/2005/8/layout/hierarchy4"/>
    <dgm:cxn modelId="{FDEB7BEA-F304-4696-B322-D6235F0BDB6D}" type="presParOf" srcId="{510BE5AA-4107-4AE1-BE0B-F0110669D9E5}" destId="{0038C8B1-A546-455F-B5C3-39FDB81A2486}" srcOrd="2" destOrd="0" presId="urn:microsoft.com/office/officeart/2005/8/layout/hierarchy4"/>
    <dgm:cxn modelId="{A539F095-30F1-4019-8580-E569C37B16BD}" type="presParOf" srcId="{0038C8B1-A546-455F-B5C3-39FDB81A2486}" destId="{3B0C5228-6D2B-470E-A5DF-92F4AF210BDA}" srcOrd="0" destOrd="0" presId="urn:microsoft.com/office/officeart/2005/8/layout/hierarchy4"/>
    <dgm:cxn modelId="{18AA4BA7-6CFB-4656-9601-396D2292E8FC}" type="presParOf" srcId="{3B0C5228-6D2B-470E-A5DF-92F4AF210BDA}" destId="{838C3653-D554-4027-B6F5-0491B3522E27}" srcOrd="0" destOrd="0" presId="urn:microsoft.com/office/officeart/2005/8/layout/hierarchy4"/>
    <dgm:cxn modelId="{BB073319-DBDC-4D57-89C3-0C55D6457B81}" type="presParOf" srcId="{3B0C5228-6D2B-470E-A5DF-92F4AF210BDA}" destId="{6AB7E8A5-ACF4-43A5-877E-106371608E3B}" srcOrd="1" destOrd="0" presId="urn:microsoft.com/office/officeart/2005/8/layout/hierarchy4"/>
    <dgm:cxn modelId="{E9F79B93-7C4D-4C91-969B-2F4F7F2A31C5}" type="presParOf" srcId="{0038C8B1-A546-455F-B5C3-39FDB81A2486}" destId="{ED01DD77-4946-4110-B118-FF6D2F189D63}" srcOrd="1" destOrd="0" presId="urn:microsoft.com/office/officeart/2005/8/layout/hierarchy4"/>
    <dgm:cxn modelId="{C0107F9A-2D44-4391-A9D4-7313DD09C01B}" type="presParOf" srcId="{0038C8B1-A546-455F-B5C3-39FDB81A2486}" destId="{A1ED96FE-A044-45B5-A1E9-887C2BD48E86}" srcOrd="2" destOrd="0" presId="urn:microsoft.com/office/officeart/2005/8/layout/hierarchy4"/>
    <dgm:cxn modelId="{C33B4279-2CB3-43E2-8CE8-15B6B36CDDF4}" type="presParOf" srcId="{A1ED96FE-A044-45B5-A1E9-887C2BD48E86}" destId="{4E55E990-B889-4874-8FD1-54C43A94466E}" srcOrd="0" destOrd="0" presId="urn:microsoft.com/office/officeart/2005/8/layout/hierarchy4"/>
    <dgm:cxn modelId="{30142831-9D2D-44C9-AFF4-98B2737B9917}" type="presParOf" srcId="{A1ED96FE-A044-45B5-A1E9-887C2BD48E86}" destId="{B94FE33D-AF97-4DD7-B60C-96207F8DBBF5}" srcOrd="1" destOrd="0" presId="urn:microsoft.com/office/officeart/2005/8/layout/hierarchy4"/>
    <dgm:cxn modelId="{2FCF2436-F57D-42E0-98EE-CC90890832D6}" type="presParOf" srcId="{0038C8B1-A546-455F-B5C3-39FDB81A2486}" destId="{C2861A10-E4B3-4931-A368-9A4443188C91}" srcOrd="3" destOrd="0" presId="urn:microsoft.com/office/officeart/2005/8/layout/hierarchy4"/>
    <dgm:cxn modelId="{F601E82C-F810-4966-8CF7-F481059284D4}" type="presParOf" srcId="{0038C8B1-A546-455F-B5C3-39FDB81A2486}" destId="{70BEF527-8574-49D8-9BCC-8E4C8562FA66}" srcOrd="4" destOrd="0" presId="urn:microsoft.com/office/officeart/2005/8/layout/hierarchy4"/>
    <dgm:cxn modelId="{4B7B28E4-0F6D-4AF0-AFBD-E90E3118A9C4}" type="presParOf" srcId="{70BEF527-8574-49D8-9BCC-8E4C8562FA66}" destId="{F4CA098F-AEAC-4EC1-879B-D87AB7C57F86}" srcOrd="0" destOrd="0" presId="urn:microsoft.com/office/officeart/2005/8/layout/hierarchy4"/>
    <dgm:cxn modelId="{EF5DF7E6-D7B7-4802-B780-EDAC4E9147DF}" type="presParOf" srcId="{70BEF527-8574-49D8-9BCC-8E4C8562FA66}" destId="{208524E4-EA52-4701-8FE4-A20B6677E852}" srcOrd="1" destOrd="0" presId="urn:microsoft.com/office/officeart/2005/8/layout/hierarchy4"/>
    <dgm:cxn modelId="{A99BA126-27DE-469B-A3B7-74DFE4B68E2A}" type="presParOf" srcId="{204219BC-1670-4CCD-A87E-DC40A05C3AB1}" destId="{535DA0A5-F449-47EC-91C0-D941F2229DD5}" srcOrd="1" destOrd="0" presId="urn:microsoft.com/office/officeart/2005/8/layout/hierarchy4"/>
    <dgm:cxn modelId="{2C3C0AEB-778B-47A3-8368-997B7E23EE54}" type="presParOf" srcId="{204219BC-1670-4CCD-A87E-DC40A05C3AB1}" destId="{113057AF-5AE9-4E99-9EEA-2F7AB0DDBCAB}" srcOrd="2" destOrd="0" presId="urn:microsoft.com/office/officeart/2005/8/layout/hierarchy4"/>
    <dgm:cxn modelId="{581ADC0E-8478-4ACF-9A87-7ED2EC6B9705}" type="presParOf" srcId="{113057AF-5AE9-4E99-9EEA-2F7AB0DDBCAB}" destId="{51513E46-45CD-48D9-B7C5-19F745337F4B}" srcOrd="0" destOrd="0" presId="urn:microsoft.com/office/officeart/2005/8/layout/hierarchy4"/>
    <dgm:cxn modelId="{20B4F0AD-6C09-42CB-BC68-05144A0E3892}" type="presParOf" srcId="{113057AF-5AE9-4E99-9EEA-2F7AB0DDBCAB}" destId="{9755AF78-9C46-4BDB-9406-ABE26CD1D0D1}" srcOrd="1" destOrd="0" presId="urn:microsoft.com/office/officeart/2005/8/layout/hierarchy4"/>
    <dgm:cxn modelId="{AFB71B6A-C9F9-46BB-80D4-B7E71A86C39A}" type="presParOf" srcId="{204219BC-1670-4CCD-A87E-DC40A05C3AB1}" destId="{B104592A-F1FD-446F-B2DC-4D39EE45E16A}" srcOrd="3" destOrd="0" presId="urn:microsoft.com/office/officeart/2005/8/layout/hierarchy4"/>
    <dgm:cxn modelId="{6E561C5F-5723-4013-9003-44D4BB164D11}" type="presParOf" srcId="{204219BC-1670-4CCD-A87E-DC40A05C3AB1}" destId="{74908758-10DC-448E-AC36-53078FB9448B}" srcOrd="4" destOrd="0" presId="urn:microsoft.com/office/officeart/2005/8/layout/hierarchy4"/>
    <dgm:cxn modelId="{4481D3ED-5F2A-47F1-991E-08DF3F38A111}" type="presParOf" srcId="{74908758-10DC-448E-AC36-53078FB9448B}" destId="{397D4CE6-BA33-4B42-B70A-E6CAAD9E05D3}" srcOrd="0" destOrd="0" presId="urn:microsoft.com/office/officeart/2005/8/layout/hierarchy4"/>
    <dgm:cxn modelId="{1CFF6472-4734-44F7-A77A-4308AB9AA507}" type="presParOf" srcId="{74908758-10DC-448E-AC36-53078FB9448B}" destId="{E43F76A3-19F2-41CC-AD74-DEF8562A4AD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62F6E8A-86E9-45F6-8433-3A8CFFCD3DB2}" type="doc">
      <dgm:prSet loTypeId="urn:microsoft.com/office/officeart/2005/8/layout/hierarchy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06EAD1-5DA1-4ADB-8CBC-6B2D66AD480D}">
      <dgm:prSet/>
      <dgm:spPr>
        <a:solidFill>
          <a:schemeClr val="accent5"/>
        </a:solidFill>
      </dgm:spPr>
      <dgm:t>
        <a:bodyPr/>
        <a:lstStyle/>
        <a:p>
          <a:pPr rtl="0"/>
          <a:r>
            <a:rPr lang="ru-RU" u="sng" dirty="0">
              <a:latin typeface="Arial" pitchFamily="34" charset="0"/>
              <a:cs typeface="Arial" pitchFamily="34" charset="0"/>
            </a:rPr>
            <a:t>Доступность всех помещений</a:t>
          </a:r>
          <a:r>
            <a:rPr lang="ru-RU" u="none" dirty="0">
              <a:latin typeface="Arial" pitchFamily="34" charset="0"/>
              <a:cs typeface="Arial" pitchFamily="34" charset="0"/>
            </a:rPr>
            <a:t>,</a:t>
          </a:r>
          <a:br>
            <a:rPr lang="ru-RU" u="none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где осуществляется образовательная деятельность</a:t>
          </a:r>
        </a:p>
        <a:p>
          <a:pPr rtl="0"/>
          <a:r>
            <a:rPr lang="ru-RU" dirty="0">
              <a:latin typeface="Arial" pitchFamily="34" charset="0"/>
              <a:cs typeface="Arial" pitchFamily="34" charset="0"/>
            </a:rPr>
            <a:t>для воспитанников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(в том числе детей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с ОВЗ и детей-инвалидов)</a:t>
          </a:r>
        </a:p>
      </dgm:t>
    </dgm:pt>
    <dgm:pt modelId="{23FAD549-E8F2-4377-B9E3-D34534B242A9}" type="parTrans" cxnId="{E2AFF2E2-ADAE-4502-BE95-72D24705E532}">
      <dgm:prSet/>
      <dgm:spPr/>
      <dgm:t>
        <a:bodyPr/>
        <a:lstStyle/>
        <a:p>
          <a:endParaRPr lang="ru-RU"/>
        </a:p>
      </dgm:t>
    </dgm:pt>
    <dgm:pt modelId="{68BE3884-2FEF-4502-BF42-079B03E4C5CB}" type="sibTrans" cxnId="{E2AFF2E2-ADAE-4502-BE95-72D24705E532}">
      <dgm:prSet/>
      <dgm:spPr/>
      <dgm:t>
        <a:bodyPr/>
        <a:lstStyle/>
        <a:p>
          <a:endParaRPr lang="ru-RU"/>
        </a:p>
      </dgm:t>
    </dgm:pt>
    <dgm:pt modelId="{6D685D44-299D-4B65-BB67-3D00641C0ABB}">
      <dgm:prSet/>
      <dgm:spPr>
        <a:solidFill>
          <a:schemeClr val="accent5"/>
        </a:solidFill>
      </dgm:spPr>
      <dgm:t>
        <a:bodyPr/>
        <a:lstStyle/>
        <a:p>
          <a:pPr rtl="0"/>
          <a:r>
            <a:rPr lang="ru-RU" u="sng" dirty="0">
              <a:latin typeface="Arial" pitchFamily="34" charset="0"/>
              <a:cs typeface="Arial" pitchFamily="34" charset="0"/>
            </a:rPr>
            <a:t>Свободный</a:t>
          </a:r>
          <a:r>
            <a:rPr lang="ru-RU" dirty="0">
              <a:latin typeface="Arial" pitchFamily="34" charset="0"/>
              <a:cs typeface="Arial" pitchFamily="34" charset="0"/>
            </a:rPr>
            <a:t> </a:t>
          </a:r>
          <a:r>
            <a:rPr lang="ru-RU" u="sng" dirty="0">
              <a:latin typeface="Arial" pitchFamily="34" charset="0"/>
              <a:cs typeface="Arial" pitchFamily="34" charset="0"/>
            </a:rPr>
            <a:t>доступ к играм, игрушкам, материалам, пособиям</a:t>
          </a:r>
          <a:r>
            <a:rPr lang="ru-RU" dirty="0">
              <a:latin typeface="Arial" pitchFamily="34" charset="0"/>
              <a:cs typeface="Arial" pitchFamily="34" charset="0"/>
            </a:rPr>
            <a:t>, обеспечивающим все основные виды детской активности воспитанников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(в том числе детей с ОВЗ и детей-инвалидов)</a:t>
          </a:r>
        </a:p>
      </dgm:t>
    </dgm:pt>
    <dgm:pt modelId="{8A29E6B7-88EB-4249-8DC6-3D070EF6F05C}" type="parTrans" cxnId="{70C7DE11-F65A-43B8-9F31-C738FF368087}">
      <dgm:prSet/>
      <dgm:spPr/>
      <dgm:t>
        <a:bodyPr/>
        <a:lstStyle/>
        <a:p>
          <a:endParaRPr lang="ru-RU"/>
        </a:p>
      </dgm:t>
    </dgm:pt>
    <dgm:pt modelId="{4D8244BE-A48E-4860-825E-A5FADAF56A5F}" type="sibTrans" cxnId="{70C7DE11-F65A-43B8-9F31-C738FF368087}">
      <dgm:prSet/>
      <dgm:spPr/>
      <dgm:t>
        <a:bodyPr/>
        <a:lstStyle/>
        <a:p>
          <a:endParaRPr lang="ru-RU"/>
        </a:p>
      </dgm:t>
    </dgm:pt>
    <dgm:pt modelId="{3C7F143C-7FE9-4DFD-B57A-1DBDF01DEE70}">
      <dgm:prSet/>
      <dgm:spPr>
        <a:solidFill>
          <a:schemeClr val="accent5"/>
        </a:solidFill>
      </dgm:spPr>
      <dgm:t>
        <a:bodyPr/>
        <a:lstStyle/>
        <a:p>
          <a:r>
            <a:rPr lang="ru-RU" dirty="0">
              <a:latin typeface="Arial" pitchFamily="34" charset="0"/>
              <a:cs typeface="Arial" pitchFamily="34" charset="0"/>
            </a:rPr>
            <a:t>Исправность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и сохранность материалов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и оборудования</a:t>
          </a:r>
        </a:p>
      </dgm:t>
    </dgm:pt>
    <dgm:pt modelId="{DACD4F06-DA65-46FF-9211-5B070FD3426F}" type="parTrans" cxnId="{B4DC111D-2D67-45AC-AFB4-6D4A452A4032}">
      <dgm:prSet/>
      <dgm:spPr/>
      <dgm:t>
        <a:bodyPr/>
        <a:lstStyle/>
        <a:p>
          <a:endParaRPr lang="ru-RU"/>
        </a:p>
      </dgm:t>
    </dgm:pt>
    <dgm:pt modelId="{612F455B-3A16-406B-949A-3C77420663E1}" type="sibTrans" cxnId="{B4DC111D-2D67-45AC-AFB4-6D4A452A4032}">
      <dgm:prSet/>
      <dgm:spPr/>
      <dgm:t>
        <a:bodyPr/>
        <a:lstStyle/>
        <a:p>
          <a:endParaRPr lang="ru-RU"/>
        </a:p>
      </dgm:t>
    </dgm:pt>
    <dgm:pt modelId="{F0B57D76-FCBA-4A54-9265-83BF5BF1B447}" type="pres">
      <dgm:prSet presAssocID="{C62F6E8A-86E9-45F6-8433-3A8CFFCD3D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0E316E-12B8-475E-9BFE-DF8E42AC4064}" type="pres">
      <dgm:prSet presAssocID="{7B06EAD1-5DA1-4ADB-8CBC-6B2D66AD480D}" presName="vertOne" presStyleCnt="0"/>
      <dgm:spPr/>
    </dgm:pt>
    <dgm:pt modelId="{EF940D1F-8EC9-4E28-906B-21ADE3577463}" type="pres">
      <dgm:prSet presAssocID="{7B06EAD1-5DA1-4ADB-8CBC-6B2D66AD480D}" presName="txOne" presStyleLbl="node0" presStyleIdx="0" presStyleCnt="3">
        <dgm:presLayoutVars>
          <dgm:chPref val="3"/>
        </dgm:presLayoutVars>
      </dgm:prSet>
      <dgm:spPr/>
    </dgm:pt>
    <dgm:pt modelId="{758B65D3-F343-4088-B8D1-724369DB1C8A}" type="pres">
      <dgm:prSet presAssocID="{7B06EAD1-5DA1-4ADB-8CBC-6B2D66AD480D}" presName="horzOne" presStyleCnt="0"/>
      <dgm:spPr/>
    </dgm:pt>
    <dgm:pt modelId="{ED413631-C075-436A-B7BE-85EE0D94C723}" type="pres">
      <dgm:prSet presAssocID="{68BE3884-2FEF-4502-BF42-079B03E4C5CB}" presName="sibSpaceOne" presStyleCnt="0"/>
      <dgm:spPr/>
    </dgm:pt>
    <dgm:pt modelId="{0138DBCC-3EE1-4686-917B-025FB88A697F}" type="pres">
      <dgm:prSet presAssocID="{6D685D44-299D-4B65-BB67-3D00641C0ABB}" presName="vertOne" presStyleCnt="0"/>
      <dgm:spPr/>
    </dgm:pt>
    <dgm:pt modelId="{33EA75DF-D3FA-4CE6-AE33-105A0AC90C76}" type="pres">
      <dgm:prSet presAssocID="{6D685D44-299D-4B65-BB67-3D00641C0ABB}" presName="txOne" presStyleLbl="node0" presStyleIdx="1" presStyleCnt="3">
        <dgm:presLayoutVars>
          <dgm:chPref val="3"/>
        </dgm:presLayoutVars>
      </dgm:prSet>
      <dgm:spPr/>
    </dgm:pt>
    <dgm:pt modelId="{BBAE02EB-D556-4289-90DE-4731ADADF6F6}" type="pres">
      <dgm:prSet presAssocID="{6D685D44-299D-4B65-BB67-3D00641C0ABB}" presName="horzOne" presStyleCnt="0"/>
      <dgm:spPr/>
    </dgm:pt>
    <dgm:pt modelId="{0509B9AB-3ED4-4128-8AA5-7BEAF21BD33A}" type="pres">
      <dgm:prSet presAssocID="{4D8244BE-A48E-4860-825E-A5FADAF56A5F}" presName="sibSpaceOne" presStyleCnt="0"/>
      <dgm:spPr/>
    </dgm:pt>
    <dgm:pt modelId="{DD651C0F-614B-4CE1-BE3F-F582C6F77633}" type="pres">
      <dgm:prSet presAssocID="{3C7F143C-7FE9-4DFD-B57A-1DBDF01DEE70}" presName="vertOne" presStyleCnt="0"/>
      <dgm:spPr/>
    </dgm:pt>
    <dgm:pt modelId="{0612B293-85FE-4165-BDC4-D218BFE39748}" type="pres">
      <dgm:prSet presAssocID="{3C7F143C-7FE9-4DFD-B57A-1DBDF01DEE70}" presName="txOne" presStyleLbl="node0" presStyleIdx="2" presStyleCnt="3">
        <dgm:presLayoutVars>
          <dgm:chPref val="3"/>
        </dgm:presLayoutVars>
      </dgm:prSet>
      <dgm:spPr/>
    </dgm:pt>
    <dgm:pt modelId="{605DAD81-25D6-4C24-9B00-87491B60EEE4}" type="pres">
      <dgm:prSet presAssocID="{3C7F143C-7FE9-4DFD-B57A-1DBDF01DEE70}" presName="horzOne" presStyleCnt="0"/>
      <dgm:spPr/>
    </dgm:pt>
  </dgm:ptLst>
  <dgm:cxnLst>
    <dgm:cxn modelId="{70C7DE11-F65A-43B8-9F31-C738FF368087}" srcId="{C62F6E8A-86E9-45F6-8433-3A8CFFCD3DB2}" destId="{6D685D44-299D-4B65-BB67-3D00641C0ABB}" srcOrd="1" destOrd="0" parTransId="{8A29E6B7-88EB-4249-8DC6-3D070EF6F05C}" sibTransId="{4D8244BE-A48E-4860-825E-A5FADAF56A5F}"/>
    <dgm:cxn modelId="{B4DC111D-2D67-45AC-AFB4-6D4A452A4032}" srcId="{C62F6E8A-86E9-45F6-8433-3A8CFFCD3DB2}" destId="{3C7F143C-7FE9-4DFD-B57A-1DBDF01DEE70}" srcOrd="2" destOrd="0" parTransId="{DACD4F06-DA65-46FF-9211-5B070FD3426F}" sibTransId="{612F455B-3A16-406B-949A-3C77420663E1}"/>
    <dgm:cxn modelId="{96509930-6A2D-4D5C-8335-13E57FDB05CF}" type="presOf" srcId="{C62F6E8A-86E9-45F6-8433-3A8CFFCD3DB2}" destId="{F0B57D76-FCBA-4A54-9265-83BF5BF1B447}" srcOrd="0" destOrd="0" presId="urn:microsoft.com/office/officeart/2005/8/layout/hierarchy4"/>
    <dgm:cxn modelId="{9611A570-C11A-4256-A069-A1913DDF9769}" type="presOf" srcId="{7B06EAD1-5DA1-4ADB-8CBC-6B2D66AD480D}" destId="{EF940D1F-8EC9-4E28-906B-21ADE3577463}" srcOrd="0" destOrd="0" presId="urn:microsoft.com/office/officeart/2005/8/layout/hierarchy4"/>
    <dgm:cxn modelId="{DD077E9C-448F-47D9-97EF-E2F4351D27A4}" type="presOf" srcId="{3C7F143C-7FE9-4DFD-B57A-1DBDF01DEE70}" destId="{0612B293-85FE-4165-BDC4-D218BFE39748}" srcOrd="0" destOrd="0" presId="urn:microsoft.com/office/officeart/2005/8/layout/hierarchy4"/>
    <dgm:cxn modelId="{E2AFF2E2-ADAE-4502-BE95-72D24705E532}" srcId="{C62F6E8A-86E9-45F6-8433-3A8CFFCD3DB2}" destId="{7B06EAD1-5DA1-4ADB-8CBC-6B2D66AD480D}" srcOrd="0" destOrd="0" parTransId="{23FAD549-E8F2-4377-B9E3-D34534B242A9}" sibTransId="{68BE3884-2FEF-4502-BF42-079B03E4C5CB}"/>
    <dgm:cxn modelId="{5E1609F4-9394-4738-B37B-91E2C91E9B14}" type="presOf" srcId="{6D685D44-299D-4B65-BB67-3D00641C0ABB}" destId="{33EA75DF-D3FA-4CE6-AE33-105A0AC90C76}" srcOrd="0" destOrd="0" presId="urn:microsoft.com/office/officeart/2005/8/layout/hierarchy4"/>
    <dgm:cxn modelId="{3B888BB2-CA43-414C-935A-3F4134A83C10}" type="presParOf" srcId="{F0B57D76-FCBA-4A54-9265-83BF5BF1B447}" destId="{F60E316E-12B8-475E-9BFE-DF8E42AC4064}" srcOrd="0" destOrd="0" presId="urn:microsoft.com/office/officeart/2005/8/layout/hierarchy4"/>
    <dgm:cxn modelId="{FD5C93CC-AD01-45E3-8159-D1892F7399A6}" type="presParOf" srcId="{F60E316E-12B8-475E-9BFE-DF8E42AC4064}" destId="{EF940D1F-8EC9-4E28-906B-21ADE3577463}" srcOrd="0" destOrd="0" presId="urn:microsoft.com/office/officeart/2005/8/layout/hierarchy4"/>
    <dgm:cxn modelId="{D8191608-C904-48FB-818C-5B777EFC9ABB}" type="presParOf" srcId="{F60E316E-12B8-475E-9BFE-DF8E42AC4064}" destId="{758B65D3-F343-4088-B8D1-724369DB1C8A}" srcOrd="1" destOrd="0" presId="urn:microsoft.com/office/officeart/2005/8/layout/hierarchy4"/>
    <dgm:cxn modelId="{830E302C-59E9-40DB-B64F-22CE77E77214}" type="presParOf" srcId="{F0B57D76-FCBA-4A54-9265-83BF5BF1B447}" destId="{ED413631-C075-436A-B7BE-85EE0D94C723}" srcOrd="1" destOrd="0" presId="urn:microsoft.com/office/officeart/2005/8/layout/hierarchy4"/>
    <dgm:cxn modelId="{18C6DF11-5BED-4FDD-B36D-850DCD83189E}" type="presParOf" srcId="{F0B57D76-FCBA-4A54-9265-83BF5BF1B447}" destId="{0138DBCC-3EE1-4686-917B-025FB88A697F}" srcOrd="2" destOrd="0" presId="urn:microsoft.com/office/officeart/2005/8/layout/hierarchy4"/>
    <dgm:cxn modelId="{D24307E8-3655-4B7B-ADEC-35AF707D3DCF}" type="presParOf" srcId="{0138DBCC-3EE1-4686-917B-025FB88A697F}" destId="{33EA75DF-D3FA-4CE6-AE33-105A0AC90C76}" srcOrd="0" destOrd="0" presId="urn:microsoft.com/office/officeart/2005/8/layout/hierarchy4"/>
    <dgm:cxn modelId="{29F23DAE-9B19-4253-9679-82E596673BAD}" type="presParOf" srcId="{0138DBCC-3EE1-4686-917B-025FB88A697F}" destId="{BBAE02EB-D556-4289-90DE-4731ADADF6F6}" srcOrd="1" destOrd="0" presId="urn:microsoft.com/office/officeart/2005/8/layout/hierarchy4"/>
    <dgm:cxn modelId="{80AB4225-6795-4E2B-8EBE-40BA3EE2C4CB}" type="presParOf" srcId="{F0B57D76-FCBA-4A54-9265-83BF5BF1B447}" destId="{0509B9AB-3ED4-4128-8AA5-7BEAF21BD33A}" srcOrd="3" destOrd="0" presId="urn:microsoft.com/office/officeart/2005/8/layout/hierarchy4"/>
    <dgm:cxn modelId="{8C573169-8985-4A71-B79A-3937FE89E335}" type="presParOf" srcId="{F0B57D76-FCBA-4A54-9265-83BF5BF1B447}" destId="{DD651C0F-614B-4CE1-BE3F-F582C6F77633}" srcOrd="4" destOrd="0" presId="urn:microsoft.com/office/officeart/2005/8/layout/hierarchy4"/>
    <dgm:cxn modelId="{1ADF8E0F-B1E9-40BF-BABB-2573B95E318F}" type="presParOf" srcId="{DD651C0F-614B-4CE1-BE3F-F582C6F77633}" destId="{0612B293-85FE-4165-BDC4-D218BFE39748}" srcOrd="0" destOrd="0" presId="urn:microsoft.com/office/officeart/2005/8/layout/hierarchy4"/>
    <dgm:cxn modelId="{F8EBBEBD-E806-441A-B7BC-91F7F1337171}" type="presParOf" srcId="{DD651C0F-614B-4CE1-BE3F-F582C6F77633}" destId="{605DAD81-25D6-4C24-9B00-87491B60EE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3315FAB-470D-4179-9748-BB8A4761E0AA}" type="doc">
      <dgm:prSet loTypeId="urn:microsoft.com/office/officeart/2005/8/layout/hierarchy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3E673C-D430-4509-923E-0FE54BD4BE86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Соответствие всех элементов требованиям по обеспечению надёжности и безопасности их использования</a:t>
          </a:r>
        </a:p>
      </dgm:t>
    </dgm:pt>
    <dgm:pt modelId="{7AC50474-BE1B-45EF-B1BE-6F88CE5F0577}" type="parTrans" cxnId="{4BCCED88-4495-4DF5-ADCE-A3377BACEC96}">
      <dgm:prSet/>
      <dgm:spPr/>
      <dgm:t>
        <a:bodyPr/>
        <a:lstStyle/>
        <a:p>
          <a:endParaRPr lang="ru-RU"/>
        </a:p>
      </dgm:t>
    </dgm:pt>
    <dgm:pt modelId="{FF80925E-FE44-4A05-B827-F4A7450CBCB6}" type="sibTrans" cxnId="{4BCCED88-4495-4DF5-ADCE-A3377BACEC96}">
      <dgm:prSet/>
      <dgm:spPr/>
      <dgm:t>
        <a:bodyPr/>
        <a:lstStyle/>
        <a:p>
          <a:endParaRPr lang="ru-RU"/>
        </a:p>
      </dgm:t>
    </dgm:pt>
    <dgm:pt modelId="{AF7DD10D-E62D-43E7-BBB6-4915567BDB0C}" type="pres">
      <dgm:prSet presAssocID="{43315FAB-470D-4179-9748-BB8A4761E0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43A98B-C2C6-4EB0-AB3B-BF0FB5FAF446}" type="pres">
      <dgm:prSet presAssocID="{1E3E673C-D430-4509-923E-0FE54BD4BE86}" presName="vertOne" presStyleCnt="0"/>
      <dgm:spPr/>
    </dgm:pt>
    <dgm:pt modelId="{9C8C20E7-F3D7-4C77-A633-5B2E1C857EED}" type="pres">
      <dgm:prSet presAssocID="{1E3E673C-D430-4509-923E-0FE54BD4BE86}" presName="txOne" presStyleLbl="node0" presStyleIdx="0" presStyleCnt="1">
        <dgm:presLayoutVars>
          <dgm:chPref val="3"/>
        </dgm:presLayoutVars>
      </dgm:prSet>
      <dgm:spPr/>
    </dgm:pt>
    <dgm:pt modelId="{6D3C4BC4-925C-4400-A8D4-0A41F26BE50B}" type="pres">
      <dgm:prSet presAssocID="{1E3E673C-D430-4509-923E-0FE54BD4BE86}" presName="horzOne" presStyleCnt="0"/>
      <dgm:spPr/>
    </dgm:pt>
  </dgm:ptLst>
  <dgm:cxnLst>
    <dgm:cxn modelId="{40E03116-F8C4-4FA5-A3C4-777250BB91C0}" type="presOf" srcId="{43315FAB-470D-4179-9748-BB8A4761E0AA}" destId="{AF7DD10D-E62D-43E7-BBB6-4915567BDB0C}" srcOrd="0" destOrd="0" presId="urn:microsoft.com/office/officeart/2005/8/layout/hierarchy4"/>
    <dgm:cxn modelId="{A6CB0F26-4BB4-400E-B43E-38E545D8A40D}" type="presOf" srcId="{1E3E673C-D430-4509-923E-0FE54BD4BE86}" destId="{9C8C20E7-F3D7-4C77-A633-5B2E1C857EED}" srcOrd="0" destOrd="0" presId="urn:microsoft.com/office/officeart/2005/8/layout/hierarchy4"/>
    <dgm:cxn modelId="{4BCCED88-4495-4DF5-ADCE-A3377BACEC96}" srcId="{43315FAB-470D-4179-9748-BB8A4761E0AA}" destId="{1E3E673C-D430-4509-923E-0FE54BD4BE86}" srcOrd="0" destOrd="0" parTransId="{7AC50474-BE1B-45EF-B1BE-6F88CE5F0577}" sibTransId="{FF80925E-FE44-4A05-B827-F4A7450CBCB6}"/>
    <dgm:cxn modelId="{465179DB-566E-4C6C-88C1-DCD321D4510E}" type="presParOf" srcId="{AF7DD10D-E62D-43E7-BBB6-4915567BDB0C}" destId="{1843A98B-C2C6-4EB0-AB3B-BF0FB5FAF446}" srcOrd="0" destOrd="0" presId="urn:microsoft.com/office/officeart/2005/8/layout/hierarchy4"/>
    <dgm:cxn modelId="{D5F27C77-6C84-43B7-B99A-6F9867323280}" type="presParOf" srcId="{1843A98B-C2C6-4EB0-AB3B-BF0FB5FAF446}" destId="{9C8C20E7-F3D7-4C77-A633-5B2E1C857EED}" srcOrd="0" destOrd="0" presId="urn:microsoft.com/office/officeart/2005/8/layout/hierarchy4"/>
    <dgm:cxn modelId="{F5D47B46-E34C-4516-809D-834B3C16F1FF}" type="presParOf" srcId="{1843A98B-C2C6-4EB0-AB3B-BF0FB5FAF446}" destId="{6D3C4BC4-925C-4400-A8D4-0A41F26BE50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B05B9F-3AA8-4CCB-8322-789ECA4001D2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BCE39D1-1C39-4D32-B92F-C9CC9B79374F}">
      <dgm:prSet/>
      <dgm:spPr/>
      <dgm:t>
        <a:bodyPr/>
        <a:lstStyle/>
        <a:p>
          <a:pPr rtl="0"/>
          <a:r>
            <a:rPr lang="ru-RU" b="1" dirty="0">
              <a:latin typeface="Arial" pitchFamily="34" charset="0"/>
              <a:cs typeface="Arial" pitchFamily="34" charset="0"/>
            </a:rPr>
            <a:t>2. Поддержка индивидуальности</a:t>
          </a:r>
          <a:br>
            <a:rPr lang="ru-RU" b="1" dirty="0">
              <a:latin typeface="Arial" pitchFamily="34" charset="0"/>
              <a:cs typeface="Arial" pitchFamily="34" charset="0"/>
            </a:rPr>
          </a:br>
          <a:r>
            <a:rPr lang="ru-RU" b="1" dirty="0">
              <a:latin typeface="Arial" pitchFamily="34" charset="0"/>
              <a:cs typeface="Arial" pitchFamily="34" charset="0"/>
            </a:rPr>
            <a:t>    и инициативы детей через:</a:t>
          </a:r>
        </a:p>
      </dgm:t>
    </dgm:pt>
    <dgm:pt modelId="{CCF82E32-F86C-42BD-82F1-6F661FDC36DB}" type="parTrans" cxnId="{4F179589-3475-41A6-8E7C-51C404CB732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E46056E-CC48-421B-BBB0-98BDAE9779FB}" type="sibTrans" cxnId="{4F179589-3475-41A6-8E7C-51C404CB732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03F9EFD-53A1-4F95-95A5-7E0C559E7CB7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создание условий для свободного выбора детьми деятельности и участников совместной деятельности</a:t>
          </a:r>
        </a:p>
      </dgm:t>
    </dgm:pt>
    <dgm:pt modelId="{6B762091-38CE-4E0A-B945-0516AE068297}" type="parTrans" cxnId="{E52A9577-5FDF-484B-A506-AF18BCBBCCB6}">
      <dgm:prSet/>
      <dgm:spPr/>
      <dgm:t>
        <a:bodyPr/>
        <a:lstStyle/>
        <a:p>
          <a:endParaRPr lang="ru-RU"/>
        </a:p>
      </dgm:t>
    </dgm:pt>
    <dgm:pt modelId="{F86DC63A-F22A-410F-8B13-F1BA8AA317E9}" type="sibTrans" cxnId="{E52A9577-5FDF-484B-A506-AF18BCBBCCB6}">
      <dgm:prSet/>
      <dgm:spPr/>
      <dgm:t>
        <a:bodyPr/>
        <a:lstStyle/>
        <a:p>
          <a:endParaRPr lang="ru-RU"/>
        </a:p>
      </dgm:t>
    </dgm:pt>
    <dgm:pt modelId="{0B4AFE53-DC41-49C1-980D-87E47D188E10}">
      <dgm:prSet/>
      <dgm:spPr/>
      <dgm:t>
        <a:bodyPr/>
        <a:lstStyle/>
        <a:p>
          <a:r>
            <a:rPr lang="ru-RU" dirty="0">
              <a:latin typeface="Arial" pitchFamily="34" charset="0"/>
              <a:cs typeface="Arial" pitchFamily="34" charset="0"/>
            </a:rPr>
            <a:t>создание условий для принятия детьми решений, выражения своих чувств и мыслей</a:t>
          </a:r>
        </a:p>
      </dgm:t>
    </dgm:pt>
    <dgm:pt modelId="{6D9E8196-BE96-40B5-8390-C4E14172C32E}" type="parTrans" cxnId="{FE0FC57F-E773-46F7-80C0-7129988F14D8}">
      <dgm:prSet/>
      <dgm:spPr/>
      <dgm:t>
        <a:bodyPr/>
        <a:lstStyle/>
        <a:p>
          <a:endParaRPr lang="ru-RU"/>
        </a:p>
      </dgm:t>
    </dgm:pt>
    <dgm:pt modelId="{0D5152A4-6AF9-4F90-AA43-0DF20271BCBE}" type="sibTrans" cxnId="{FE0FC57F-E773-46F7-80C0-7129988F14D8}">
      <dgm:prSet/>
      <dgm:spPr/>
      <dgm:t>
        <a:bodyPr/>
        <a:lstStyle/>
        <a:p>
          <a:endParaRPr lang="ru-RU"/>
        </a:p>
      </dgm:t>
    </dgm:pt>
    <dgm:pt modelId="{FE9B9241-7728-4D38-8BDB-72878E1E9999}">
      <dgm:prSet/>
      <dgm:spPr/>
      <dgm:t>
        <a:bodyPr/>
        <a:lstStyle/>
        <a:p>
          <a:r>
            <a:rPr lang="ru-RU" dirty="0" err="1">
              <a:latin typeface="Arial" pitchFamily="34" charset="0"/>
              <a:cs typeface="Arial" pitchFamily="34" charset="0"/>
            </a:rPr>
            <a:t>недирективную</a:t>
          </a:r>
          <a:r>
            <a:rPr lang="ru-RU" dirty="0">
              <a:latin typeface="Arial" pitchFamily="34" charset="0"/>
              <a:cs typeface="Arial" pitchFamily="34" charset="0"/>
            </a:rPr>
            <a:t> помощь детям, поддержку детской инициативы и самостоятельности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в разных видах деятельности</a:t>
          </a:r>
        </a:p>
      </dgm:t>
    </dgm:pt>
    <dgm:pt modelId="{17409632-CC1F-4ACD-8CC5-09D598EB56C7}" type="parTrans" cxnId="{3AFCDD17-74D8-45E0-B633-512AD317198F}">
      <dgm:prSet/>
      <dgm:spPr/>
      <dgm:t>
        <a:bodyPr/>
        <a:lstStyle/>
        <a:p>
          <a:endParaRPr lang="ru-RU"/>
        </a:p>
      </dgm:t>
    </dgm:pt>
    <dgm:pt modelId="{9E7C3464-FEA9-4D66-B9BA-0A6FC13AAD1B}" type="sibTrans" cxnId="{3AFCDD17-74D8-45E0-B633-512AD317198F}">
      <dgm:prSet/>
      <dgm:spPr/>
      <dgm:t>
        <a:bodyPr/>
        <a:lstStyle/>
        <a:p>
          <a:endParaRPr lang="ru-RU"/>
        </a:p>
      </dgm:t>
    </dgm:pt>
    <dgm:pt modelId="{44255798-5A01-4BB2-A8D0-9F3C1EE20002}" type="pres">
      <dgm:prSet presAssocID="{29B05B9F-3AA8-4CCB-8322-789ECA4001D2}" presName="linear" presStyleCnt="0">
        <dgm:presLayoutVars>
          <dgm:dir/>
          <dgm:animLvl val="lvl"/>
          <dgm:resizeHandles val="exact"/>
        </dgm:presLayoutVars>
      </dgm:prSet>
      <dgm:spPr/>
    </dgm:pt>
    <dgm:pt modelId="{B375FE29-9966-4E82-B9F8-AA79400796B9}" type="pres">
      <dgm:prSet presAssocID="{8BCE39D1-1C39-4D32-B92F-C9CC9B79374F}" presName="parentLin" presStyleCnt="0"/>
      <dgm:spPr/>
    </dgm:pt>
    <dgm:pt modelId="{B3F5E86B-0589-4FF1-B130-85FBFEA3A344}" type="pres">
      <dgm:prSet presAssocID="{8BCE39D1-1C39-4D32-B92F-C9CC9B79374F}" presName="parentLeftMargin" presStyleLbl="node1" presStyleIdx="0" presStyleCnt="1"/>
      <dgm:spPr/>
    </dgm:pt>
    <dgm:pt modelId="{E4F598EC-14B3-4BA9-8BDB-C58609655542}" type="pres">
      <dgm:prSet presAssocID="{8BCE39D1-1C39-4D32-B92F-C9CC9B79374F}" presName="parentText" presStyleLbl="node1" presStyleIdx="0" presStyleCnt="1" custScaleY="136647">
        <dgm:presLayoutVars>
          <dgm:chMax val="0"/>
          <dgm:bulletEnabled val="1"/>
        </dgm:presLayoutVars>
      </dgm:prSet>
      <dgm:spPr/>
    </dgm:pt>
    <dgm:pt modelId="{79F72E27-48EE-44D5-8350-B660364C18E4}" type="pres">
      <dgm:prSet presAssocID="{8BCE39D1-1C39-4D32-B92F-C9CC9B79374F}" presName="negativeSpace" presStyleCnt="0"/>
      <dgm:spPr/>
    </dgm:pt>
    <dgm:pt modelId="{8C591CA5-DA69-4EBE-9034-59CEA34E6D35}" type="pres">
      <dgm:prSet presAssocID="{8BCE39D1-1C39-4D32-B92F-C9CC9B79374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AFCDD17-74D8-45E0-B633-512AD317198F}" srcId="{8BCE39D1-1C39-4D32-B92F-C9CC9B79374F}" destId="{FE9B9241-7728-4D38-8BDB-72878E1E9999}" srcOrd="2" destOrd="0" parTransId="{17409632-CC1F-4ACD-8CC5-09D598EB56C7}" sibTransId="{9E7C3464-FEA9-4D66-B9BA-0A6FC13AAD1B}"/>
    <dgm:cxn modelId="{4D336B1A-8B32-401E-BF92-6C702F8236F6}" type="presOf" srcId="{29B05B9F-3AA8-4CCB-8322-789ECA4001D2}" destId="{44255798-5A01-4BB2-A8D0-9F3C1EE20002}" srcOrd="0" destOrd="0" presId="urn:microsoft.com/office/officeart/2005/8/layout/list1"/>
    <dgm:cxn modelId="{5FF73B2C-1757-4CB0-A6FB-0926332658C5}" type="presOf" srcId="{8BCE39D1-1C39-4D32-B92F-C9CC9B79374F}" destId="{E4F598EC-14B3-4BA9-8BDB-C58609655542}" srcOrd="1" destOrd="0" presId="urn:microsoft.com/office/officeart/2005/8/layout/list1"/>
    <dgm:cxn modelId="{FE5E1233-4EF0-4FBB-B4C9-6265EDE9B929}" type="presOf" srcId="{C03F9EFD-53A1-4F95-95A5-7E0C559E7CB7}" destId="{8C591CA5-DA69-4EBE-9034-59CEA34E6D35}" srcOrd="0" destOrd="0" presId="urn:microsoft.com/office/officeart/2005/8/layout/list1"/>
    <dgm:cxn modelId="{E912ED3A-7AC7-48AC-ACEE-64468DAA0CF7}" type="presOf" srcId="{8BCE39D1-1C39-4D32-B92F-C9CC9B79374F}" destId="{B3F5E86B-0589-4FF1-B130-85FBFEA3A344}" srcOrd="0" destOrd="0" presId="urn:microsoft.com/office/officeart/2005/8/layout/list1"/>
    <dgm:cxn modelId="{E52A9577-5FDF-484B-A506-AF18BCBBCCB6}" srcId="{8BCE39D1-1C39-4D32-B92F-C9CC9B79374F}" destId="{C03F9EFD-53A1-4F95-95A5-7E0C559E7CB7}" srcOrd="0" destOrd="0" parTransId="{6B762091-38CE-4E0A-B945-0516AE068297}" sibTransId="{F86DC63A-F22A-410F-8B13-F1BA8AA317E9}"/>
    <dgm:cxn modelId="{FE0FC57F-E773-46F7-80C0-7129988F14D8}" srcId="{8BCE39D1-1C39-4D32-B92F-C9CC9B79374F}" destId="{0B4AFE53-DC41-49C1-980D-87E47D188E10}" srcOrd="1" destOrd="0" parTransId="{6D9E8196-BE96-40B5-8390-C4E14172C32E}" sibTransId="{0D5152A4-6AF9-4F90-AA43-0DF20271BCBE}"/>
    <dgm:cxn modelId="{4F179589-3475-41A6-8E7C-51C404CB7328}" srcId="{29B05B9F-3AA8-4CCB-8322-789ECA4001D2}" destId="{8BCE39D1-1C39-4D32-B92F-C9CC9B79374F}" srcOrd="0" destOrd="0" parTransId="{CCF82E32-F86C-42BD-82F1-6F661FDC36DB}" sibTransId="{1E46056E-CC48-421B-BBB0-98BDAE9779FB}"/>
    <dgm:cxn modelId="{B5A8B5CC-798B-4CB9-A26B-1697B89FC232}" type="presOf" srcId="{FE9B9241-7728-4D38-8BDB-72878E1E9999}" destId="{8C591CA5-DA69-4EBE-9034-59CEA34E6D35}" srcOrd="0" destOrd="2" presId="urn:microsoft.com/office/officeart/2005/8/layout/list1"/>
    <dgm:cxn modelId="{1B6E38F5-0596-46B1-8153-95818B7F40A1}" type="presOf" srcId="{0B4AFE53-DC41-49C1-980D-87E47D188E10}" destId="{8C591CA5-DA69-4EBE-9034-59CEA34E6D35}" srcOrd="0" destOrd="1" presId="urn:microsoft.com/office/officeart/2005/8/layout/list1"/>
    <dgm:cxn modelId="{4141D3F0-F579-4EB0-8E75-13DDF384C70F}" type="presParOf" srcId="{44255798-5A01-4BB2-A8D0-9F3C1EE20002}" destId="{B375FE29-9966-4E82-B9F8-AA79400796B9}" srcOrd="0" destOrd="0" presId="urn:microsoft.com/office/officeart/2005/8/layout/list1"/>
    <dgm:cxn modelId="{C9926C6E-3153-4595-804D-99D220BD8E28}" type="presParOf" srcId="{B375FE29-9966-4E82-B9F8-AA79400796B9}" destId="{B3F5E86B-0589-4FF1-B130-85FBFEA3A344}" srcOrd="0" destOrd="0" presId="urn:microsoft.com/office/officeart/2005/8/layout/list1"/>
    <dgm:cxn modelId="{FCD55A38-A460-4E08-A5D1-A059415DEB6F}" type="presParOf" srcId="{B375FE29-9966-4E82-B9F8-AA79400796B9}" destId="{E4F598EC-14B3-4BA9-8BDB-C58609655542}" srcOrd="1" destOrd="0" presId="urn:microsoft.com/office/officeart/2005/8/layout/list1"/>
    <dgm:cxn modelId="{37AC41A5-2229-4D56-BF1A-B6FEFBBC1365}" type="presParOf" srcId="{44255798-5A01-4BB2-A8D0-9F3C1EE20002}" destId="{79F72E27-48EE-44D5-8350-B660364C18E4}" srcOrd="1" destOrd="0" presId="urn:microsoft.com/office/officeart/2005/8/layout/list1"/>
    <dgm:cxn modelId="{9B88374D-FCFF-4142-9981-5AF1191A5C07}" type="presParOf" srcId="{44255798-5A01-4BB2-A8D0-9F3C1EE20002}" destId="{8C591CA5-DA69-4EBE-9034-59CEA34E6D3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751A27-922E-4B9B-A3E8-76DD76FAF74D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1A7617D-86E9-4F37-96AB-5507E9F13034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2400" b="1" dirty="0">
              <a:latin typeface="Arial" pitchFamily="34" charset="0"/>
              <a:cs typeface="Arial" pitchFamily="34" charset="0"/>
            </a:rPr>
            <a:t>3. Установление правил взаимодействия</a:t>
          </a:r>
          <a:br>
            <a:rPr lang="ru-RU" sz="2400" b="1" dirty="0">
              <a:latin typeface="Arial" pitchFamily="34" charset="0"/>
              <a:cs typeface="Arial" pitchFamily="34" charset="0"/>
            </a:rPr>
          </a:br>
          <a:r>
            <a:rPr lang="ru-RU" sz="2400" b="1" dirty="0">
              <a:latin typeface="Arial" pitchFamily="34" charset="0"/>
              <a:cs typeface="Arial" pitchFamily="34" charset="0"/>
            </a:rPr>
            <a:t>    в разных ситуациях:</a:t>
          </a:r>
        </a:p>
      </dgm:t>
    </dgm:pt>
    <dgm:pt modelId="{386D0F2C-FC46-40D7-8801-2312FD9CAA90}" type="parTrans" cxnId="{ABA7FF87-67FC-4476-935F-C551D5C9C7BD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89F6AD1B-FFE6-41D3-B982-09CFC3DD33FD}" type="sibTrans" cxnId="{ABA7FF87-67FC-4476-935F-C551D5C9C7BD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D9E31409-14B3-424E-B1F7-775A65F11DB4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2000" dirty="0">
              <a:latin typeface="Arial" pitchFamily="34" charset="0"/>
              <a:cs typeface="Arial" pitchFamily="34" charset="0"/>
            </a:rPr>
            <a:t>создание условий для позитивных, доброжелательных отношений между детьми, в том числе принадлежащими</a:t>
          </a:r>
          <a:br>
            <a:rPr lang="ru-RU" sz="2000" dirty="0">
              <a:latin typeface="Arial" pitchFamily="34" charset="0"/>
              <a:cs typeface="Arial" pitchFamily="34" charset="0"/>
            </a:rPr>
          </a:br>
          <a:r>
            <a:rPr lang="ru-RU" sz="2000" dirty="0">
              <a:latin typeface="Arial" pitchFamily="34" charset="0"/>
              <a:cs typeface="Arial" pitchFamily="34" charset="0"/>
            </a:rPr>
            <a:t>к разным национально-культурным, религиозным общностям</a:t>
          </a:r>
          <a:br>
            <a:rPr lang="ru-RU" sz="2000" dirty="0">
              <a:latin typeface="Arial" pitchFamily="34" charset="0"/>
              <a:cs typeface="Arial" pitchFamily="34" charset="0"/>
            </a:rPr>
          </a:br>
          <a:r>
            <a:rPr lang="ru-RU" sz="2000" dirty="0">
              <a:latin typeface="Arial" pitchFamily="34" charset="0"/>
              <a:cs typeface="Arial" pitchFamily="34" charset="0"/>
            </a:rPr>
            <a:t>и социальным слоям, а также имеющими различные</a:t>
          </a:r>
          <a:br>
            <a:rPr lang="ru-RU" sz="2000" dirty="0">
              <a:latin typeface="Arial" pitchFamily="34" charset="0"/>
              <a:cs typeface="Arial" pitchFamily="34" charset="0"/>
            </a:rPr>
          </a:br>
          <a:r>
            <a:rPr lang="ru-RU" sz="2000" dirty="0">
              <a:latin typeface="Arial" pitchFamily="34" charset="0"/>
              <a:cs typeface="Arial" pitchFamily="34" charset="0"/>
            </a:rPr>
            <a:t>(в том числе ограниченные) возможности здоровья</a:t>
          </a:r>
        </a:p>
      </dgm:t>
    </dgm:pt>
    <dgm:pt modelId="{9DD9C6A5-411C-4D61-808C-A74A13D06896}" type="parTrans" cxnId="{3899AB9B-9FC8-4863-8FED-D0ABD24F16D0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36336C54-CB6E-441E-BE16-66D043C6FFE7}" type="sibTrans" cxnId="{3899AB9B-9FC8-4863-8FED-D0ABD24F16D0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04A4EFD0-823A-428A-A289-5B5066D14B5F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ru-RU" sz="2000" dirty="0">
              <a:latin typeface="Arial" pitchFamily="34" charset="0"/>
              <a:cs typeface="Arial" pitchFamily="34" charset="0"/>
            </a:rPr>
            <a:t>развитие коммуникативных способностей детей, позволяющих разрешать конфликтные ситуации со сверстниками </a:t>
          </a:r>
        </a:p>
      </dgm:t>
    </dgm:pt>
    <dgm:pt modelId="{0A03EB7C-B8E4-40CC-9792-1586BDB2BCC5}" type="parTrans" cxnId="{9FAD78EA-D679-4012-8378-869FF36D9524}">
      <dgm:prSet/>
      <dgm:spPr/>
      <dgm:t>
        <a:bodyPr/>
        <a:lstStyle/>
        <a:p>
          <a:endParaRPr lang="ru-RU"/>
        </a:p>
      </dgm:t>
    </dgm:pt>
    <dgm:pt modelId="{3230255D-4A71-4DBF-BC68-F64AB83AAFDF}" type="sibTrans" cxnId="{9FAD78EA-D679-4012-8378-869FF36D9524}">
      <dgm:prSet/>
      <dgm:spPr/>
      <dgm:t>
        <a:bodyPr/>
        <a:lstStyle/>
        <a:p>
          <a:endParaRPr lang="ru-RU"/>
        </a:p>
      </dgm:t>
    </dgm:pt>
    <dgm:pt modelId="{7FF50F29-205B-47FA-B6EA-9F8895669962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ru-RU" sz="2000" dirty="0">
              <a:latin typeface="Arial" pitchFamily="34" charset="0"/>
              <a:cs typeface="Arial" pitchFamily="34" charset="0"/>
            </a:rPr>
            <a:t>развитие умения детей работать в группе сверстников</a:t>
          </a:r>
        </a:p>
      </dgm:t>
    </dgm:pt>
    <dgm:pt modelId="{41F81871-4B28-4666-925F-9893E442FC13}" type="parTrans" cxnId="{D3759E9C-85F8-4389-84A1-CB19C96B43B3}">
      <dgm:prSet/>
      <dgm:spPr/>
      <dgm:t>
        <a:bodyPr/>
        <a:lstStyle/>
        <a:p>
          <a:endParaRPr lang="ru-RU"/>
        </a:p>
      </dgm:t>
    </dgm:pt>
    <dgm:pt modelId="{D401AB10-402B-4A86-8BC0-254FE592C0F3}" type="sibTrans" cxnId="{D3759E9C-85F8-4389-84A1-CB19C96B43B3}">
      <dgm:prSet/>
      <dgm:spPr/>
      <dgm:t>
        <a:bodyPr/>
        <a:lstStyle/>
        <a:p>
          <a:endParaRPr lang="ru-RU"/>
        </a:p>
      </dgm:t>
    </dgm:pt>
    <dgm:pt modelId="{934C9514-3F4B-4635-AA5E-1D57410045C5}" type="pres">
      <dgm:prSet presAssocID="{F7751A27-922E-4B9B-A3E8-76DD76FAF74D}" presName="linear" presStyleCnt="0">
        <dgm:presLayoutVars>
          <dgm:dir/>
          <dgm:animLvl val="lvl"/>
          <dgm:resizeHandles val="exact"/>
        </dgm:presLayoutVars>
      </dgm:prSet>
      <dgm:spPr/>
    </dgm:pt>
    <dgm:pt modelId="{0E755AF4-D762-4862-BAA6-07F3C1B27A0B}" type="pres">
      <dgm:prSet presAssocID="{31A7617D-86E9-4F37-96AB-5507E9F13034}" presName="parentLin" presStyleCnt="0"/>
      <dgm:spPr/>
    </dgm:pt>
    <dgm:pt modelId="{7C95EB84-7636-455F-80FD-FF0081E883F4}" type="pres">
      <dgm:prSet presAssocID="{31A7617D-86E9-4F37-96AB-5507E9F13034}" presName="parentLeftMargin" presStyleLbl="node1" presStyleIdx="0" presStyleCnt="1"/>
      <dgm:spPr/>
    </dgm:pt>
    <dgm:pt modelId="{66FA422C-3B6E-4EC5-9889-C82703941076}" type="pres">
      <dgm:prSet presAssocID="{31A7617D-86E9-4F37-96AB-5507E9F13034}" presName="parentText" presStyleLbl="node1" presStyleIdx="0" presStyleCnt="1" custScaleX="138379" custScaleY="855694" custLinFactNeighborY="-66426">
        <dgm:presLayoutVars>
          <dgm:chMax val="0"/>
          <dgm:bulletEnabled val="1"/>
        </dgm:presLayoutVars>
      </dgm:prSet>
      <dgm:spPr/>
    </dgm:pt>
    <dgm:pt modelId="{5AE9D849-23B8-4288-A339-0BA565A81B8B}" type="pres">
      <dgm:prSet presAssocID="{31A7617D-86E9-4F37-96AB-5507E9F13034}" presName="negativeSpace" presStyleCnt="0"/>
      <dgm:spPr/>
    </dgm:pt>
    <dgm:pt modelId="{CE5A16E5-A404-4B75-B463-CD63F87FC585}" type="pres">
      <dgm:prSet presAssocID="{31A7617D-86E9-4F37-96AB-5507E9F13034}" presName="childText" presStyleLbl="conFgAcc1" presStyleIdx="0" presStyleCnt="1" custScaleY="172185" custLinFactNeighborX="985" custLinFactNeighborY="-44287">
        <dgm:presLayoutVars>
          <dgm:bulletEnabled val="1"/>
        </dgm:presLayoutVars>
      </dgm:prSet>
      <dgm:spPr/>
    </dgm:pt>
  </dgm:ptLst>
  <dgm:cxnLst>
    <dgm:cxn modelId="{7974EB6E-A13C-49E8-9978-57329A17FFC3}" type="presOf" srcId="{31A7617D-86E9-4F37-96AB-5507E9F13034}" destId="{66FA422C-3B6E-4EC5-9889-C82703941076}" srcOrd="1" destOrd="0" presId="urn:microsoft.com/office/officeart/2005/8/layout/list1"/>
    <dgm:cxn modelId="{734F7776-38E1-482D-AB0C-8BFBDD1E1782}" type="presOf" srcId="{7FF50F29-205B-47FA-B6EA-9F8895669962}" destId="{CE5A16E5-A404-4B75-B463-CD63F87FC585}" srcOrd="0" destOrd="2" presId="urn:microsoft.com/office/officeart/2005/8/layout/list1"/>
    <dgm:cxn modelId="{ABA7FF87-67FC-4476-935F-C551D5C9C7BD}" srcId="{F7751A27-922E-4B9B-A3E8-76DD76FAF74D}" destId="{31A7617D-86E9-4F37-96AB-5507E9F13034}" srcOrd="0" destOrd="0" parTransId="{386D0F2C-FC46-40D7-8801-2312FD9CAA90}" sibTransId="{89F6AD1B-FFE6-41D3-B982-09CFC3DD33FD}"/>
    <dgm:cxn modelId="{5177378C-1305-40FF-8426-523805251231}" type="presOf" srcId="{D9E31409-14B3-424E-B1F7-775A65F11DB4}" destId="{CE5A16E5-A404-4B75-B463-CD63F87FC585}" srcOrd="0" destOrd="0" presId="urn:microsoft.com/office/officeart/2005/8/layout/list1"/>
    <dgm:cxn modelId="{6F2B6296-4A79-4CAC-AFC7-E0352BEE7939}" type="presOf" srcId="{F7751A27-922E-4B9B-A3E8-76DD76FAF74D}" destId="{934C9514-3F4B-4635-AA5E-1D57410045C5}" srcOrd="0" destOrd="0" presId="urn:microsoft.com/office/officeart/2005/8/layout/list1"/>
    <dgm:cxn modelId="{CA5DE999-D65E-4586-9AE4-03FD6993A115}" type="presOf" srcId="{31A7617D-86E9-4F37-96AB-5507E9F13034}" destId="{7C95EB84-7636-455F-80FD-FF0081E883F4}" srcOrd="0" destOrd="0" presId="urn:microsoft.com/office/officeart/2005/8/layout/list1"/>
    <dgm:cxn modelId="{3899AB9B-9FC8-4863-8FED-D0ABD24F16D0}" srcId="{31A7617D-86E9-4F37-96AB-5507E9F13034}" destId="{D9E31409-14B3-424E-B1F7-775A65F11DB4}" srcOrd="0" destOrd="0" parTransId="{9DD9C6A5-411C-4D61-808C-A74A13D06896}" sibTransId="{36336C54-CB6E-441E-BE16-66D043C6FFE7}"/>
    <dgm:cxn modelId="{D3759E9C-85F8-4389-84A1-CB19C96B43B3}" srcId="{31A7617D-86E9-4F37-96AB-5507E9F13034}" destId="{7FF50F29-205B-47FA-B6EA-9F8895669962}" srcOrd="2" destOrd="0" parTransId="{41F81871-4B28-4666-925F-9893E442FC13}" sibTransId="{D401AB10-402B-4A86-8BC0-254FE592C0F3}"/>
    <dgm:cxn modelId="{4859EEAB-1D7B-443F-9CF3-7016B036001B}" type="presOf" srcId="{04A4EFD0-823A-428A-A289-5B5066D14B5F}" destId="{CE5A16E5-A404-4B75-B463-CD63F87FC585}" srcOrd="0" destOrd="1" presId="urn:microsoft.com/office/officeart/2005/8/layout/list1"/>
    <dgm:cxn modelId="{9FAD78EA-D679-4012-8378-869FF36D9524}" srcId="{31A7617D-86E9-4F37-96AB-5507E9F13034}" destId="{04A4EFD0-823A-428A-A289-5B5066D14B5F}" srcOrd="1" destOrd="0" parTransId="{0A03EB7C-B8E4-40CC-9792-1586BDB2BCC5}" sibTransId="{3230255D-4A71-4DBF-BC68-F64AB83AAFDF}"/>
    <dgm:cxn modelId="{974379F4-E51E-484D-9171-22FA357DFD9D}" type="presParOf" srcId="{934C9514-3F4B-4635-AA5E-1D57410045C5}" destId="{0E755AF4-D762-4862-BAA6-07F3C1B27A0B}" srcOrd="0" destOrd="0" presId="urn:microsoft.com/office/officeart/2005/8/layout/list1"/>
    <dgm:cxn modelId="{D6333D32-2DA8-4461-AD85-79A65C732814}" type="presParOf" srcId="{0E755AF4-D762-4862-BAA6-07F3C1B27A0B}" destId="{7C95EB84-7636-455F-80FD-FF0081E883F4}" srcOrd="0" destOrd="0" presId="urn:microsoft.com/office/officeart/2005/8/layout/list1"/>
    <dgm:cxn modelId="{018E508C-A025-4A15-952A-8E722C6E0565}" type="presParOf" srcId="{0E755AF4-D762-4862-BAA6-07F3C1B27A0B}" destId="{66FA422C-3B6E-4EC5-9889-C82703941076}" srcOrd="1" destOrd="0" presId="urn:microsoft.com/office/officeart/2005/8/layout/list1"/>
    <dgm:cxn modelId="{6A825B72-61C6-439A-B380-D2D6925C8AC4}" type="presParOf" srcId="{934C9514-3F4B-4635-AA5E-1D57410045C5}" destId="{5AE9D849-23B8-4288-A339-0BA565A81B8B}" srcOrd="1" destOrd="0" presId="urn:microsoft.com/office/officeart/2005/8/layout/list1"/>
    <dgm:cxn modelId="{01D11F2A-2768-4559-B393-044972C2B931}" type="presParOf" srcId="{934C9514-3F4B-4635-AA5E-1D57410045C5}" destId="{CE5A16E5-A404-4B75-B463-CD63F87FC58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261475-2328-49FC-A285-C7123FDEAD61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16402C5-2A88-446A-8C83-C804095834E8}">
      <dgm:prSet custT="1"/>
      <dgm:spPr/>
      <dgm:t>
        <a:bodyPr/>
        <a:lstStyle/>
        <a:p>
          <a:pPr rtl="0"/>
          <a:r>
            <a:rPr lang="ru-RU" sz="2200" b="1" dirty="0">
              <a:latin typeface="Arial" pitchFamily="34" charset="0"/>
              <a:cs typeface="Arial" pitchFamily="34" charset="0"/>
            </a:rPr>
            <a:t>4. Построение  вариативного развивающего образования, ориентированного на зону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ближайшего развития каждого ребёнка, через:</a:t>
          </a:r>
        </a:p>
      </dgm:t>
    </dgm:pt>
    <dgm:pt modelId="{E693C228-1A1B-4556-ACF8-A0C5AB0B2F7C}" type="parTrans" cxnId="{3AD496A1-864E-4EA9-8AD3-23B5743710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1A29014-839A-4E47-AAFB-A5F7E06BA25B}" type="sibTrans" cxnId="{3AD496A1-864E-4EA9-8AD3-23B5743710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4F4F545-5162-4FAD-86CA-BA10DBEC17D5}">
      <dgm:prSet custT="1"/>
      <dgm:spPr/>
      <dgm:t>
        <a:bodyPr/>
        <a:lstStyle/>
        <a:p>
          <a:pPr rtl="0"/>
          <a:r>
            <a:rPr lang="ru-RU" sz="1800" dirty="0">
              <a:latin typeface="Arial" pitchFamily="34" charset="0"/>
              <a:cs typeface="Arial" pitchFamily="34" charset="0"/>
            </a:rPr>
            <a:t>создание условий для овладения культурными средствами деятельности</a:t>
          </a:r>
        </a:p>
      </dgm:t>
    </dgm:pt>
    <dgm:pt modelId="{CA59EEF7-8910-442B-AF3A-17ACB8FDC634}" type="parTrans" cxnId="{65DD0DD6-DE2F-440D-86C6-E89BE561E13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0548AE1-4EE7-4F88-8134-6BC422A78792}" type="sibTrans" cxnId="{65DD0DD6-DE2F-440D-86C6-E89BE561E13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479C324-7F37-4C61-8E1A-88B53B2D8D92}">
      <dgm:prSet custT="1"/>
      <dgm:spPr/>
      <dgm:t>
        <a:bodyPr/>
        <a:lstStyle/>
        <a:p>
          <a:r>
            <a:rPr lang="ru-RU" sz="1800" dirty="0">
              <a:latin typeface="Arial" pitchFamily="34" charset="0"/>
              <a:cs typeface="Arial" pitchFamily="34" charset="0"/>
            </a:rPr>
            <a:t>организацию видов деятельности, способствующих развитию мышления, речи, общения, воображения и детского творчества, личностного, физического и художественно – эстетического развития детей</a:t>
          </a:r>
        </a:p>
      </dgm:t>
    </dgm:pt>
    <dgm:pt modelId="{7258272B-7C26-418A-885F-D24BE06B89ED}" type="parTrans" cxnId="{F2A35E34-F7C1-4C95-B728-15971A7E5BB3}">
      <dgm:prSet/>
      <dgm:spPr/>
      <dgm:t>
        <a:bodyPr/>
        <a:lstStyle/>
        <a:p>
          <a:endParaRPr lang="ru-RU"/>
        </a:p>
      </dgm:t>
    </dgm:pt>
    <dgm:pt modelId="{48452181-2796-4D3F-B300-A3BD8846CA08}" type="sibTrans" cxnId="{F2A35E34-F7C1-4C95-B728-15971A7E5BB3}">
      <dgm:prSet/>
      <dgm:spPr/>
      <dgm:t>
        <a:bodyPr/>
        <a:lstStyle/>
        <a:p>
          <a:endParaRPr lang="ru-RU"/>
        </a:p>
      </dgm:t>
    </dgm:pt>
    <dgm:pt modelId="{D4F6C797-662B-4E3E-A2BA-24414AA19D0C}">
      <dgm:prSet custT="1"/>
      <dgm:spPr/>
      <dgm:t>
        <a:bodyPr/>
        <a:lstStyle/>
        <a:p>
          <a:r>
            <a:rPr lang="ru-RU" sz="1800" dirty="0">
              <a:latin typeface="Arial" pitchFamily="34" charset="0"/>
              <a:cs typeface="Arial" pitchFamily="34" charset="0"/>
            </a:rPr>
            <a:t>поддержку спонтанной игры детей, её обогащение,  обеспечение игрового времени и пространства</a:t>
          </a:r>
        </a:p>
      </dgm:t>
    </dgm:pt>
    <dgm:pt modelId="{292C1B35-0546-43F1-BB29-5AE764CD9590}" type="parTrans" cxnId="{6544B4C7-A792-4B45-9E2E-FD4F6D5A4B68}">
      <dgm:prSet/>
      <dgm:spPr/>
      <dgm:t>
        <a:bodyPr/>
        <a:lstStyle/>
        <a:p>
          <a:endParaRPr lang="ru-RU"/>
        </a:p>
      </dgm:t>
    </dgm:pt>
    <dgm:pt modelId="{F6B42832-8829-45E7-9729-252F5288DE11}" type="sibTrans" cxnId="{6544B4C7-A792-4B45-9E2E-FD4F6D5A4B68}">
      <dgm:prSet/>
      <dgm:spPr/>
      <dgm:t>
        <a:bodyPr/>
        <a:lstStyle/>
        <a:p>
          <a:endParaRPr lang="ru-RU"/>
        </a:p>
      </dgm:t>
    </dgm:pt>
    <dgm:pt modelId="{D75C4143-07B5-410B-93E1-BD07B70D18AF}">
      <dgm:prSet custT="1"/>
      <dgm:spPr/>
      <dgm:t>
        <a:bodyPr/>
        <a:lstStyle/>
        <a:p>
          <a:r>
            <a:rPr lang="ru-RU" sz="1800" dirty="0">
              <a:latin typeface="Arial" pitchFamily="34" charset="0"/>
              <a:cs typeface="Arial" pitchFamily="34" charset="0"/>
            </a:rPr>
            <a:t>оценку индивидуального развития детей</a:t>
          </a:r>
        </a:p>
      </dgm:t>
    </dgm:pt>
    <dgm:pt modelId="{B3FB472B-5182-46EE-9972-911272712248}" type="parTrans" cxnId="{0BBD20FE-1930-41C0-8EA2-59A22E117E1A}">
      <dgm:prSet/>
      <dgm:spPr/>
      <dgm:t>
        <a:bodyPr/>
        <a:lstStyle/>
        <a:p>
          <a:endParaRPr lang="ru-RU"/>
        </a:p>
      </dgm:t>
    </dgm:pt>
    <dgm:pt modelId="{7426411B-12BE-4CB6-99DD-982DF6F18FAE}" type="sibTrans" cxnId="{0BBD20FE-1930-41C0-8EA2-59A22E117E1A}">
      <dgm:prSet/>
      <dgm:spPr/>
      <dgm:t>
        <a:bodyPr/>
        <a:lstStyle/>
        <a:p>
          <a:endParaRPr lang="ru-RU"/>
        </a:p>
      </dgm:t>
    </dgm:pt>
    <dgm:pt modelId="{827533A5-631D-4D3F-B5C8-F3D6215B3CF9}" type="pres">
      <dgm:prSet presAssocID="{BB261475-2328-49FC-A285-C7123FDEAD61}" presName="linear" presStyleCnt="0">
        <dgm:presLayoutVars>
          <dgm:dir/>
          <dgm:animLvl val="lvl"/>
          <dgm:resizeHandles val="exact"/>
        </dgm:presLayoutVars>
      </dgm:prSet>
      <dgm:spPr/>
    </dgm:pt>
    <dgm:pt modelId="{D376C4AA-B9C2-47BD-9223-D1396BA397AC}" type="pres">
      <dgm:prSet presAssocID="{B16402C5-2A88-446A-8C83-C804095834E8}" presName="parentLin" presStyleCnt="0"/>
      <dgm:spPr/>
    </dgm:pt>
    <dgm:pt modelId="{D5A856A6-00AC-4974-8B8F-79E99F28A7C7}" type="pres">
      <dgm:prSet presAssocID="{B16402C5-2A88-446A-8C83-C804095834E8}" presName="parentLeftMargin" presStyleLbl="node1" presStyleIdx="0" presStyleCnt="1"/>
      <dgm:spPr/>
    </dgm:pt>
    <dgm:pt modelId="{53D897D5-5585-4EC1-ACE3-1199B3CC0F78}" type="pres">
      <dgm:prSet presAssocID="{B16402C5-2A88-446A-8C83-C804095834E8}" presName="parentText" presStyleLbl="node1" presStyleIdx="0" presStyleCnt="1" custScaleX="146668" custScaleY="65826" custLinFactNeighborX="-30310" custLinFactNeighborY="-30373">
        <dgm:presLayoutVars>
          <dgm:chMax val="0"/>
          <dgm:bulletEnabled val="1"/>
        </dgm:presLayoutVars>
      </dgm:prSet>
      <dgm:spPr/>
    </dgm:pt>
    <dgm:pt modelId="{8483C26E-3DAB-4C96-9ABF-EB05A09E4AA7}" type="pres">
      <dgm:prSet presAssocID="{B16402C5-2A88-446A-8C83-C804095834E8}" presName="negativeSpace" presStyleCnt="0"/>
      <dgm:spPr/>
    </dgm:pt>
    <dgm:pt modelId="{CC86588E-0D6B-4890-B8CD-3D28DDE4CDE1}" type="pres">
      <dgm:prSet presAssocID="{B16402C5-2A88-446A-8C83-C804095834E8}" presName="childText" presStyleLbl="conFgAcc1" presStyleIdx="0" presStyleCnt="1" custScaleY="112032" custLinFactNeighborX="148" custLinFactNeighborY="-42605">
        <dgm:presLayoutVars>
          <dgm:bulletEnabled val="1"/>
        </dgm:presLayoutVars>
      </dgm:prSet>
      <dgm:spPr/>
    </dgm:pt>
  </dgm:ptLst>
  <dgm:cxnLst>
    <dgm:cxn modelId="{F2A35E34-F7C1-4C95-B728-15971A7E5BB3}" srcId="{B16402C5-2A88-446A-8C83-C804095834E8}" destId="{3479C324-7F37-4C61-8E1A-88B53B2D8D92}" srcOrd="1" destOrd="0" parTransId="{7258272B-7C26-418A-885F-D24BE06B89ED}" sibTransId="{48452181-2796-4D3F-B300-A3BD8846CA08}"/>
    <dgm:cxn modelId="{BBDE315A-C46E-41C4-87FF-1004AF4B128F}" type="presOf" srcId="{B16402C5-2A88-446A-8C83-C804095834E8}" destId="{D5A856A6-00AC-4974-8B8F-79E99F28A7C7}" srcOrd="0" destOrd="0" presId="urn:microsoft.com/office/officeart/2005/8/layout/list1"/>
    <dgm:cxn modelId="{9BF39198-712D-49D3-8C24-0DDC62A312FB}" type="presOf" srcId="{94F4F545-5162-4FAD-86CA-BA10DBEC17D5}" destId="{CC86588E-0D6B-4890-B8CD-3D28DDE4CDE1}" srcOrd="0" destOrd="0" presId="urn:microsoft.com/office/officeart/2005/8/layout/list1"/>
    <dgm:cxn modelId="{BB6A689C-A4C0-49CB-896F-7A8F7E9D2E34}" type="presOf" srcId="{D4F6C797-662B-4E3E-A2BA-24414AA19D0C}" destId="{CC86588E-0D6B-4890-B8CD-3D28DDE4CDE1}" srcOrd="0" destOrd="2" presId="urn:microsoft.com/office/officeart/2005/8/layout/list1"/>
    <dgm:cxn modelId="{3AD496A1-864E-4EA9-8AD3-23B574371099}" srcId="{BB261475-2328-49FC-A285-C7123FDEAD61}" destId="{B16402C5-2A88-446A-8C83-C804095834E8}" srcOrd="0" destOrd="0" parTransId="{E693C228-1A1B-4556-ACF8-A0C5AB0B2F7C}" sibTransId="{91A29014-839A-4E47-AAFB-A5F7E06BA25B}"/>
    <dgm:cxn modelId="{A34D0FB8-0F53-423A-A8E3-9B5517C26451}" type="presOf" srcId="{3479C324-7F37-4C61-8E1A-88B53B2D8D92}" destId="{CC86588E-0D6B-4890-B8CD-3D28DDE4CDE1}" srcOrd="0" destOrd="1" presId="urn:microsoft.com/office/officeart/2005/8/layout/list1"/>
    <dgm:cxn modelId="{6544B4C7-A792-4B45-9E2E-FD4F6D5A4B68}" srcId="{B16402C5-2A88-446A-8C83-C804095834E8}" destId="{D4F6C797-662B-4E3E-A2BA-24414AA19D0C}" srcOrd="2" destOrd="0" parTransId="{292C1B35-0546-43F1-BB29-5AE764CD9590}" sibTransId="{F6B42832-8829-45E7-9729-252F5288DE11}"/>
    <dgm:cxn modelId="{3C559FCF-6648-4283-A0B5-A980C2555188}" type="presOf" srcId="{BB261475-2328-49FC-A285-C7123FDEAD61}" destId="{827533A5-631D-4D3F-B5C8-F3D6215B3CF9}" srcOrd="0" destOrd="0" presId="urn:microsoft.com/office/officeart/2005/8/layout/list1"/>
    <dgm:cxn modelId="{65DD0DD6-DE2F-440D-86C6-E89BE561E130}" srcId="{B16402C5-2A88-446A-8C83-C804095834E8}" destId="{94F4F545-5162-4FAD-86CA-BA10DBEC17D5}" srcOrd="0" destOrd="0" parTransId="{CA59EEF7-8910-442B-AF3A-17ACB8FDC634}" sibTransId="{C0548AE1-4EE7-4F88-8134-6BC422A78792}"/>
    <dgm:cxn modelId="{9D6AD7DF-82AD-4CF0-AA59-290C263817ED}" type="presOf" srcId="{D75C4143-07B5-410B-93E1-BD07B70D18AF}" destId="{CC86588E-0D6B-4890-B8CD-3D28DDE4CDE1}" srcOrd="0" destOrd="3" presId="urn:microsoft.com/office/officeart/2005/8/layout/list1"/>
    <dgm:cxn modelId="{CD4655F4-74BA-4A1D-99EB-BABE4048CBF6}" type="presOf" srcId="{B16402C5-2A88-446A-8C83-C804095834E8}" destId="{53D897D5-5585-4EC1-ACE3-1199B3CC0F78}" srcOrd="1" destOrd="0" presId="urn:microsoft.com/office/officeart/2005/8/layout/list1"/>
    <dgm:cxn modelId="{0BBD20FE-1930-41C0-8EA2-59A22E117E1A}" srcId="{B16402C5-2A88-446A-8C83-C804095834E8}" destId="{D75C4143-07B5-410B-93E1-BD07B70D18AF}" srcOrd="3" destOrd="0" parTransId="{B3FB472B-5182-46EE-9972-911272712248}" sibTransId="{7426411B-12BE-4CB6-99DD-982DF6F18FAE}"/>
    <dgm:cxn modelId="{392A3ED6-286D-4936-973D-BF8342C2548A}" type="presParOf" srcId="{827533A5-631D-4D3F-B5C8-F3D6215B3CF9}" destId="{D376C4AA-B9C2-47BD-9223-D1396BA397AC}" srcOrd="0" destOrd="0" presId="urn:microsoft.com/office/officeart/2005/8/layout/list1"/>
    <dgm:cxn modelId="{238F4F47-A819-4AE9-8CFC-1A5CFC3ECDA3}" type="presParOf" srcId="{D376C4AA-B9C2-47BD-9223-D1396BA397AC}" destId="{D5A856A6-00AC-4974-8B8F-79E99F28A7C7}" srcOrd="0" destOrd="0" presId="urn:microsoft.com/office/officeart/2005/8/layout/list1"/>
    <dgm:cxn modelId="{C8121EFF-886C-4C88-BFBF-8C48D14108C0}" type="presParOf" srcId="{D376C4AA-B9C2-47BD-9223-D1396BA397AC}" destId="{53D897D5-5585-4EC1-ACE3-1199B3CC0F78}" srcOrd="1" destOrd="0" presId="urn:microsoft.com/office/officeart/2005/8/layout/list1"/>
    <dgm:cxn modelId="{3CD24C90-BE6E-4970-979E-E0C11F9322C5}" type="presParOf" srcId="{827533A5-631D-4D3F-B5C8-F3D6215B3CF9}" destId="{8483C26E-3DAB-4C96-9ABF-EB05A09E4AA7}" srcOrd="1" destOrd="0" presId="urn:microsoft.com/office/officeart/2005/8/layout/list1"/>
    <dgm:cxn modelId="{9845BCB8-2C6A-467F-B2F4-2172FAB22379}" type="presParOf" srcId="{827533A5-631D-4D3F-B5C8-F3D6215B3CF9}" destId="{CC86588E-0D6B-4890-B8CD-3D28DDE4CD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261475-2328-49FC-A285-C7123FDEAD61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16402C5-2A88-446A-8C83-C804095834E8}">
      <dgm:prSet custT="1"/>
      <dgm:spPr/>
      <dgm:t>
        <a:bodyPr/>
        <a:lstStyle/>
        <a:p>
          <a:pPr rtl="0"/>
          <a:r>
            <a:rPr lang="ru-RU" sz="2200" b="1" dirty="0">
              <a:latin typeface="Arial" pitchFamily="34" charset="0"/>
              <a:cs typeface="Arial" pitchFamily="34" charset="0"/>
            </a:rPr>
            <a:t>5. Взаимодействие с родителями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по вопросам образования ребёнка,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непосредственного вовлечения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их в образовательную деятельность,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в том числе посредством создания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образовательных проектов совместно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с семьёй на основе выявления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потребностей и поддержки</a:t>
          </a:r>
          <a:br>
            <a:rPr lang="ru-RU" sz="2200" b="1" dirty="0">
              <a:latin typeface="Arial" pitchFamily="34" charset="0"/>
              <a:cs typeface="Arial" pitchFamily="34" charset="0"/>
            </a:rPr>
          </a:br>
          <a:r>
            <a:rPr lang="ru-RU" sz="2200" b="1" dirty="0">
              <a:latin typeface="Arial" pitchFamily="34" charset="0"/>
              <a:cs typeface="Arial" pitchFamily="34" charset="0"/>
            </a:rPr>
            <a:t>    образовательных инициатив семьи</a:t>
          </a:r>
        </a:p>
      </dgm:t>
    </dgm:pt>
    <dgm:pt modelId="{E693C228-1A1B-4556-ACF8-A0C5AB0B2F7C}" type="parTrans" cxnId="{3AD496A1-864E-4EA9-8AD3-23B5743710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1A29014-839A-4E47-AAFB-A5F7E06BA25B}" type="sibTrans" cxnId="{3AD496A1-864E-4EA9-8AD3-23B5743710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27533A5-631D-4D3F-B5C8-F3D6215B3CF9}" type="pres">
      <dgm:prSet presAssocID="{BB261475-2328-49FC-A285-C7123FDEAD61}" presName="linear" presStyleCnt="0">
        <dgm:presLayoutVars>
          <dgm:dir/>
          <dgm:animLvl val="lvl"/>
          <dgm:resizeHandles val="exact"/>
        </dgm:presLayoutVars>
      </dgm:prSet>
      <dgm:spPr/>
    </dgm:pt>
    <dgm:pt modelId="{D376C4AA-B9C2-47BD-9223-D1396BA397AC}" type="pres">
      <dgm:prSet presAssocID="{B16402C5-2A88-446A-8C83-C804095834E8}" presName="parentLin" presStyleCnt="0"/>
      <dgm:spPr/>
    </dgm:pt>
    <dgm:pt modelId="{D5A856A6-00AC-4974-8B8F-79E99F28A7C7}" type="pres">
      <dgm:prSet presAssocID="{B16402C5-2A88-446A-8C83-C804095834E8}" presName="parentLeftMargin" presStyleLbl="node1" presStyleIdx="0" presStyleCnt="1"/>
      <dgm:spPr/>
    </dgm:pt>
    <dgm:pt modelId="{53D897D5-5585-4EC1-ACE3-1199B3CC0F78}" type="pres">
      <dgm:prSet presAssocID="{B16402C5-2A88-446A-8C83-C804095834E8}" presName="parentText" presStyleLbl="node1" presStyleIdx="0" presStyleCnt="1" custScaleX="116070" custScaleY="180016" custLinFactNeighborX="-44987" custLinFactNeighborY="-23586">
        <dgm:presLayoutVars>
          <dgm:chMax val="0"/>
          <dgm:bulletEnabled val="1"/>
        </dgm:presLayoutVars>
      </dgm:prSet>
      <dgm:spPr/>
    </dgm:pt>
    <dgm:pt modelId="{8483C26E-3DAB-4C96-9ABF-EB05A09E4AA7}" type="pres">
      <dgm:prSet presAssocID="{B16402C5-2A88-446A-8C83-C804095834E8}" presName="negativeSpace" presStyleCnt="0"/>
      <dgm:spPr/>
    </dgm:pt>
    <dgm:pt modelId="{CC86588E-0D6B-4890-B8CD-3D28DDE4CDE1}" type="pres">
      <dgm:prSet presAssocID="{B16402C5-2A88-446A-8C83-C804095834E8}" presName="childText" presStyleLbl="conFgAcc1" presStyleIdx="0" presStyleCnt="1" custScaleX="45511" custScaleY="90569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</dgm:ptLst>
  <dgm:cxnLst>
    <dgm:cxn modelId="{F40F904E-44C0-4B3E-8BC9-A32F3FEA3C44}" type="presOf" srcId="{B16402C5-2A88-446A-8C83-C804095834E8}" destId="{53D897D5-5585-4EC1-ACE3-1199B3CC0F78}" srcOrd="1" destOrd="0" presId="urn:microsoft.com/office/officeart/2005/8/layout/list1"/>
    <dgm:cxn modelId="{284DBD95-478E-491E-8D6A-05DADBFFF8C5}" type="presOf" srcId="{B16402C5-2A88-446A-8C83-C804095834E8}" destId="{D5A856A6-00AC-4974-8B8F-79E99F28A7C7}" srcOrd="0" destOrd="0" presId="urn:microsoft.com/office/officeart/2005/8/layout/list1"/>
    <dgm:cxn modelId="{3AD496A1-864E-4EA9-8AD3-23B574371099}" srcId="{BB261475-2328-49FC-A285-C7123FDEAD61}" destId="{B16402C5-2A88-446A-8C83-C804095834E8}" srcOrd="0" destOrd="0" parTransId="{E693C228-1A1B-4556-ACF8-A0C5AB0B2F7C}" sibTransId="{91A29014-839A-4E47-AAFB-A5F7E06BA25B}"/>
    <dgm:cxn modelId="{BB72C7A8-D1E0-4021-B8CC-8BD2D7951AD5}" type="presOf" srcId="{BB261475-2328-49FC-A285-C7123FDEAD61}" destId="{827533A5-631D-4D3F-B5C8-F3D6215B3CF9}" srcOrd="0" destOrd="0" presId="urn:microsoft.com/office/officeart/2005/8/layout/list1"/>
    <dgm:cxn modelId="{EC74B4E6-D39A-4700-9CDA-C5F8FB3B9569}" type="presParOf" srcId="{827533A5-631D-4D3F-B5C8-F3D6215B3CF9}" destId="{D376C4AA-B9C2-47BD-9223-D1396BA397AC}" srcOrd="0" destOrd="0" presId="urn:microsoft.com/office/officeart/2005/8/layout/list1"/>
    <dgm:cxn modelId="{06E0846B-5C8F-4022-83DB-057086FA6512}" type="presParOf" srcId="{D376C4AA-B9C2-47BD-9223-D1396BA397AC}" destId="{D5A856A6-00AC-4974-8B8F-79E99F28A7C7}" srcOrd="0" destOrd="0" presId="urn:microsoft.com/office/officeart/2005/8/layout/list1"/>
    <dgm:cxn modelId="{ED750789-8627-477A-9B1E-3CBCA529AB84}" type="presParOf" srcId="{D376C4AA-B9C2-47BD-9223-D1396BA397AC}" destId="{53D897D5-5585-4EC1-ACE3-1199B3CC0F78}" srcOrd="1" destOrd="0" presId="urn:microsoft.com/office/officeart/2005/8/layout/list1"/>
    <dgm:cxn modelId="{2ADD5334-22DA-43D7-BA0E-4B417989091D}" type="presParOf" srcId="{827533A5-631D-4D3F-B5C8-F3D6215B3CF9}" destId="{8483C26E-3DAB-4C96-9ABF-EB05A09E4AA7}" srcOrd="1" destOrd="0" presId="urn:microsoft.com/office/officeart/2005/8/layout/list1"/>
    <dgm:cxn modelId="{95B22704-C897-400A-9836-2CF39166B55D}" type="presParOf" srcId="{827533A5-631D-4D3F-B5C8-F3D6215B3CF9}" destId="{CC86588E-0D6B-4890-B8CD-3D28DDE4CD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E45D8C-F9E0-4FEE-98FC-19FA037B6256}" type="doc">
      <dgm:prSet loTypeId="urn:microsoft.com/office/officeart/2005/8/layout/process3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526D271-8480-4394-9A65-C47CD6E3021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1.</a:t>
          </a:r>
          <a:r>
            <a:rPr lang="ru-RU" b="1" dirty="0">
              <a:latin typeface="Arial" pitchFamily="34" charset="0"/>
              <a:cs typeface="Arial" pitchFamily="34" charset="0"/>
            </a:rPr>
            <a:t> Максимальную реализацию</a:t>
          </a:r>
          <a:br>
            <a:rPr lang="ru-RU" b="1" dirty="0">
              <a:latin typeface="Arial" pitchFamily="34" charset="0"/>
              <a:cs typeface="Arial" pitchFamily="34" charset="0"/>
            </a:rPr>
          </a:br>
          <a:r>
            <a:rPr lang="ru-RU" b="1" dirty="0">
              <a:latin typeface="Arial" pitchFamily="34" charset="0"/>
              <a:cs typeface="Arial" pitchFamily="34" charset="0"/>
            </a:rPr>
            <a:t>    образовательного потенциала</a:t>
          </a:r>
          <a:br>
            <a:rPr lang="ru-RU" b="1" dirty="0">
              <a:latin typeface="Arial" pitchFamily="34" charset="0"/>
              <a:cs typeface="Arial" pitchFamily="34" charset="0"/>
            </a:rPr>
          </a:br>
          <a:r>
            <a:rPr lang="ru-RU" b="1" dirty="0">
              <a:latin typeface="Arial" pitchFamily="34" charset="0"/>
              <a:cs typeface="Arial" pitchFamily="34" charset="0"/>
            </a:rPr>
            <a:t>    пространства:</a:t>
          </a:r>
        </a:p>
      </dgm:t>
    </dgm:pt>
    <dgm:pt modelId="{C3878342-956C-4782-9714-036B43B030A6}" type="parTrans" cxnId="{1C5807AD-FB95-4D96-AF38-71739BDFAAB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20BB186-0D2B-40A5-B6C5-D635D5EDC3A2}" type="sibTrans" cxnId="{1C5807AD-FB95-4D96-AF38-71739BDFAAB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00AD14B-B905-4073-8EA0-42FCFA3A85FB}">
      <dgm:prSet/>
      <dgm:spPr/>
      <dgm:t>
        <a:bodyPr/>
        <a:lstStyle/>
        <a:p>
          <a:pPr rtl="0"/>
          <a:r>
            <a:rPr lang="ru-RU" u="none" dirty="0">
              <a:latin typeface="Arial" pitchFamily="34" charset="0"/>
              <a:cs typeface="Arial" pitchFamily="34" charset="0"/>
            </a:rPr>
            <a:t>Организации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E0FD7CA9-D9D0-4CD2-97EE-69454CCA3C07}" type="parTrans" cxnId="{A6986ABE-C3E2-452A-838B-B0A9B629915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F33535A-8601-4A96-90B6-59E82A147742}" type="sibTrans" cxnId="{A6986ABE-C3E2-452A-838B-B0A9B629915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A6148D2-AA89-4C0C-AE7C-786FBF88A92B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Группы</a:t>
          </a:r>
        </a:p>
      </dgm:t>
    </dgm:pt>
    <dgm:pt modelId="{013DC1A8-14BC-4080-9136-3C4979A841A4}" type="parTrans" cxnId="{AE0FEEB3-A6E0-4BE9-A230-3E06C5CA1113}">
      <dgm:prSet/>
      <dgm:spPr/>
    </dgm:pt>
    <dgm:pt modelId="{E5980AE6-2EAB-4A79-BDF4-AB59CB32AD30}" type="sibTrans" cxnId="{AE0FEEB3-A6E0-4BE9-A230-3E06C5CA1113}">
      <dgm:prSet/>
      <dgm:spPr/>
    </dgm:pt>
    <dgm:pt modelId="{7B78B86A-769A-4BC9-B3C9-CB426DC4758F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территории, приспособленной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для реализации Программы</a:t>
          </a:r>
        </a:p>
      </dgm:t>
    </dgm:pt>
    <dgm:pt modelId="{C05DC798-1142-432D-821D-9B659915BABB}" type="parTrans" cxnId="{1ED0E627-2B13-42CA-B31B-7B7E85A888CC}">
      <dgm:prSet/>
      <dgm:spPr/>
    </dgm:pt>
    <dgm:pt modelId="{30834FFB-4FFD-4369-94A7-1BC097A2E3B8}" type="sibTrans" cxnId="{1ED0E627-2B13-42CA-B31B-7B7E85A888CC}">
      <dgm:prSet/>
      <dgm:spPr/>
    </dgm:pt>
    <dgm:pt modelId="{2BE01F1C-6A15-4CA3-A5AF-A409C3ABC282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материалов, оборудования</a:t>
          </a:r>
          <a:br>
            <a:rPr lang="ru-RU" dirty="0">
              <a:latin typeface="Arial" pitchFamily="34" charset="0"/>
              <a:cs typeface="Arial" pitchFamily="34" charset="0"/>
            </a:rPr>
          </a:br>
          <a:r>
            <a:rPr lang="ru-RU" dirty="0">
              <a:latin typeface="Arial" pitchFamily="34" charset="0"/>
              <a:cs typeface="Arial" pitchFamily="34" charset="0"/>
            </a:rPr>
            <a:t>и инвентаря </a:t>
          </a:r>
        </a:p>
      </dgm:t>
    </dgm:pt>
    <dgm:pt modelId="{6BDA220E-9C6E-4346-BF2D-FA329F9DA459}" type="parTrans" cxnId="{C8760130-9D06-4A00-BD85-1B623E45E769}">
      <dgm:prSet/>
      <dgm:spPr/>
    </dgm:pt>
    <dgm:pt modelId="{58F0D02D-3BFA-482E-A7B8-BDE631605BFC}" type="sibTrans" cxnId="{C8760130-9D06-4A00-BD85-1B623E45E769}">
      <dgm:prSet/>
      <dgm:spPr/>
    </dgm:pt>
    <dgm:pt modelId="{38383D93-90DF-4FBA-ADBD-F624B18F394A}" type="pres">
      <dgm:prSet presAssocID="{ABE45D8C-F9E0-4FEE-98FC-19FA037B6256}" presName="linearFlow" presStyleCnt="0">
        <dgm:presLayoutVars>
          <dgm:dir/>
          <dgm:animLvl val="lvl"/>
          <dgm:resizeHandles val="exact"/>
        </dgm:presLayoutVars>
      </dgm:prSet>
      <dgm:spPr/>
    </dgm:pt>
    <dgm:pt modelId="{DDBB9FC3-130F-481B-AA19-BAEE18A12A93}" type="pres">
      <dgm:prSet presAssocID="{F526D271-8480-4394-9A65-C47CD6E3021E}" presName="composite" presStyleCnt="0"/>
      <dgm:spPr/>
    </dgm:pt>
    <dgm:pt modelId="{986A1F65-329E-4AF4-AC53-91FE1781D158}" type="pres">
      <dgm:prSet presAssocID="{F526D271-8480-4394-9A65-C47CD6E3021E}" presName="par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615A399D-84D1-4676-867E-C1C8244F7386}" type="pres">
      <dgm:prSet presAssocID="{F526D271-8480-4394-9A65-C47CD6E3021E}" presName="parSh" presStyleLbl="node1" presStyleIdx="0" presStyleCnt="1"/>
      <dgm:spPr/>
    </dgm:pt>
    <dgm:pt modelId="{654FAB1B-0069-4C38-90C6-0DC2A48235E5}" type="pres">
      <dgm:prSet presAssocID="{F526D271-8480-4394-9A65-C47CD6E3021E}" presName="desTx" presStyleLbl="fgAcc1" presStyleIdx="0" presStyleCnt="1">
        <dgm:presLayoutVars>
          <dgm:bulletEnabled val="1"/>
        </dgm:presLayoutVars>
      </dgm:prSet>
      <dgm:spPr/>
    </dgm:pt>
  </dgm:ptLst>
  <dgm:cxnLst>
    <dgm:cxn modelId="{B252531A-30A1-4D3C-AEA5-B35C0DEA6FDD}" type="presOf" srcId="{ABE45D8C-F9E0-4FEE-98FC-19FA037B6256}" destId="{38383D93-90DF-4FBA-ADBD-F624B18F394A}" srcOrd="0" destOrd="0" presId="urn:microsoft.com/office/officeart/2005/8/layout/process3"/>
    <dgm:cxn modelId="{1ED0E627-2B13-42CA-B31B-7B7E85A888CC}" srcId="{F526D271-8480-4394-9A65-C47CD6E3021E}" destId="{7B78B86A-769A-4BC9-B3C9-CB426DC4758F}" srcOrd="2" destOrd="0" parTransId="{C05DC798-1142-432D-821D-9B659915BABB}" sibTransId="{30834FFB-4FFD-4369-94A7-1BC097A2E3B8}"/>
    <dgm:cxn modelId="{C8760130-9D06-4A00-BD85-1B623E45E769}" srcId="{F526D271-8480-4394-9A65-C47CD6E3021E}" destId="{2BE01F1C-6A15-4CA3-A5AF-A409C3ABC282}" srcOrd="3" destOrd="0" parTransId="{6BDA220E-9C6E-4346-BF2D-FA329F9DA459}" sibTransId="{58F0D02D-3BFA-482E-A7B8-BDE631605BFC}"/>
    <dgm:cxn modelId="{8834F292-FAE5-4B5F-9807-655B274CEA19}" type="presOf" srcId="{F526D271-8480-4394-9A65-C47CD6E3021E}" destId="{986A1F65-329E-4AF4-AC53-91FE1781D158}" srcOrd="0" destOrd="0" presId="urn:microsoft.com/office/officeart/2005/8/layout/process3"/>
    <dgm:cxn modelId="{3A7FE99F-4534-4D84-879A-43CE1EB916DD}" type="presOf" srcId="{0A6148D2-AA89-4C0C-AE7C-786FBF88A92B}" destId="{654FAB1B-0069-4C38-90C6-0DC2A48235E5}" srcOrd="0" destOrd="1" presId="urn:microsoft.com/office/officeart/2005/8/layout/process3"/>
    <dgm:cxn modelId="{1C5807AD-FB95-4D96-AF38-71739BDFAAB0}" srcId="{ABE45D8C-F9E0-4FEE-98FC-19FA037B6256}" destId="{F526D271-8480-4394-9A65-C47CD6E3021E}" srcOrd="0" destOrd="0" parTransId="{C3878342-956C-4782-9714-036B43B030A6}" sibTransId="{B20BB186-0D2B-40A5-B6C5-D635D5EDC3A2}"/>
    <dgm:cxn modelId="{AE0FEEB3-A6E0-4BE9-A230-3E06C5CA1113}" srcId="{F526D271-8480-4394-9A65-C47CD6E3021E}" destId="{0A6148D2-AA89-4C0C-AE7C-786FBF88A92B}" srcOrd="1" destOrd="0" parTransId="{013DC1A8-14BC-4080-9136-3C4979A841A4}" sibTransId="{E5980AE6-2EAB-4A79-BDF4-AB59CB32AD30}"/>
    <dgm:cxn modelId="{A6986ABE-C3E2-452A-838B-B0A9B6299150}" srcId="{F526D271-8480-4394-9A65-C47CD6E3021E}" destId="{A00AD14B-B905-4073-8EA0-42FCFA3A85FB}" srcOrd="0" destOrd="0" parTransId="{E0FD7CA9-D9D0-4CD2-97EE-69454CCA3C07}" sibTransId="{6F33535A-8601-4A96-90B6-59E82A147742}"/>
    <dgm:cxn modelId="{F56BF9C3-7E5E-4E96-92CD-9FFFBEF82B48}" type="presOf" srcId="{2BE01F1C-6A15-4CA3-A5AF-A409C3ABC282}" destId="{654FAB1B-0069-4C38-90C6-0DC2A48235E5}" srcOrd="0" destOrd="3" presId="urn:microsoft.com/office/officeart/2005/8/layout/process3"/>
    <dgm:cxn modelId="{933AF5D1-02FC-41A0-B7C6-560F895704E2}" type="presOf" srcId="{A00AD14B-B905-4073-8EA0-42FCFA3A85FB}" destId="{654FAB1B-0069-4C38-90C6-0DC2A48235E5}" srcOrd="0" destOrd="0" presId="urn:microsoft.com/office/officeart/2005/8/layout/process3"/>
    <dgm:cxn modelId="{CCC2C2E2-7625-4F2A-B19F-4268A65F6178}" type="presOf" srcId="{F526D271-8480-4394-9A65-C47CD6E3021E}" destId="{615A399D-84D1-4676-867E-C1C8244F7386}" srcOrd="1" destOrd="0" presId="urn:microsoft.com/office/officeart/2005/8/layout/process3"/>
    <dgm:cxn modelId="{DF034DEA-0E10-47BB-B198-8E5103499028}" type="presOf" srcId="{7B78B86A-769A-4BC9-B3C9-CB426DC4758F}" destId="{654FAB1B-0069-4C38-90C6-0DC2A48235E5}" srcOrd="0" destOrd="2" presId="urn:microsoft.com/office/officeart/2005/8/layout/process3"/>
    <dgm:cxn modelId="{5D70B977-13D0-4AB1-86F8-DC17D58BAF61}" type="presParOf" srcId="{38383D93-90DF-4FBA-ADBD-F624B18F394A}" destId="{DDBB9FC3-130F-481B-AA19-BAEE18A12A93}" srcOrd="0" destOrd="0" presId="urn:microsoft.com/office/officeart/2005/8/layout/process3"/>
    <dgm:cxn modelId="{EA7C085B-5723-43EE-947A-9D7B7DA4ABD8}" type="presParOf" srcId="{DDBB9FC3-130F-481B-AA19-BAEE18A12A93}" destId="{986A1F65-329E-4AF4-AC53-91FE1781D158}" srcOrd="0" destOrd="0" presId="urn:microsoft.com/office/officeart/2005/8/layout/process3"/>
    <dgm:cxn modelId="{C1FFCCC0-173E-48EB-9B12-A5567D8964C1}" type="presParOf" srcId="{DDBB9FC3-130F-481B-AA19-BAEE18A12A93}" destId="{615A399D-84D1-4676-867E-C1C8244F7386}" srcOrd="1" destOrd="0" presId="urn:microsoft.com/office/officeart/2005/8/layout/process3"/>
    <dgm:cxn modelId="{FA6D38C0-F679-4A07-86AD-220623E0CDF5}" type="presParOf" srcId="{DDBB9FC3-130F-481B-AA19-BAEE18A12A93}" destId="{654FAB1B-0069-4C38-90C6-0DC2A48235E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E45D8C-F9E0-4FEE-98FC-19FA037B6256}" type="doc">
      <dgm:prSet loTypeId="urn:microsoft.com/office/officeart/2005/8/layout/process3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526D271-8480-4394-9A65-C47CD6E3021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2.</a:t>
          </a:r>
          <a:r>
            <a:rPr lang="ru-RU" b="1" dirty="0">
              <a:latin typeface="Arial" pitchFamily="34" charset="0"/>
              <a:cs typeface="Arial" pitchFamily="34" charset="0"/>
            </a:rPr>
            <a:t> Возможность:</a:t>
          </a:r>
        </a:p>
      </dgm:t>
    </dgm:pt>
    <dgm:pt modelId="{C3878342-956C-4782-9714-036B43B030A6}" type="parTrans" cxnId="{1C5807AD-FB95-4D96-AF38-71739BDFAAB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20BB186-0D2B-40A5-B6C5-D635D5EDC3A2}" type="sibTrans" cxnId="{1C5807AD-FB95-4D96-AF38-71739BDFAAB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00AD14B-B905-4073-8EA0-42FCFA3A85FB}">
      <dgm:prSet/>
      <dgm:spPr/>
      <dgm:t>
        <a:bodyPr/>
        <a:lstStyle/>
        <a:p>
          <a:pPr rtl="0"/>
          <a:r>
            <a:rPr lang="ru-RU" u="none" dirty="0">
              <a:latin typeface="Arial" pitchFamily="34" charset="0"/>
              <a:cs typeface="Arial" pitchFamily="34" charset="0"/>
            </a:rPr>
            <a:t>общения и совместной деятельности </a:t>
          </a:r>
          <a:r>
            <a:rPr lang="ru-RU" dirty="0">
              <a:latin typeface="Arial" pitchFamily="34" charset="0"/>
              <a:cs typeface="Arial" pitchFamily="34" charset="0"/>
            </a:rPr>
            <a:t>детей (в том числе детей разного возраста) и взрослых</a:t>
          </a:r>
        </a:p>
      </dgm:t>
    </dgm:pt>
    <dgm:pt modelId="{E0FD7CA9-D9D0-4CD2-97EE-69454CCA3C07}" type="parTrans" cxnId="{A6986ABE-C3E2-452A-838B-B0A9B629915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F33535A-8601-4A96-90B6-59E82A147742}" type="sibTrans" cxnId="{A6986ABE-C3E2-452A-838B-B0A9B629915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6577E2A-5415-4027-A02F-510519C85278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двигательной активности</a:t>
          </a:r>
        </a:p>
      </dgm:t>
    </dgm:pt>
    <dgm:pt modelId="{B4D91513-F114-4507-B25F-4561A41A27DA}" type="parTrans" cxnId="{985D5966-7385-4FB0-99AA-BB8B6BA05EE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6D26322-8A56-49E4-92D8-91A49BBC1B42}" type="sibTrans" cxnId="{985D5966-7385-4FB0-99AA-BB8B6BA05EE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E4C3A54-70CB-4F98-B624-81A93BACCE0E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уединения</a:t>
          </a:r>
        </a:p>
      </dgm:t>
    </dgm:pt>
    <dgm:pt modelId="{74A175ED-4F65-44A0-80D7-9836F50A20C2}" type="parTrans" cxnId="{D951348F-AAFC-43AA-825B-EDDAD796CDB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E2B7263-E72C-46A1-8F6D-A9556262B8FD}" type="sibTrans" cxnId="{D951348F-AAFC-43AA-825B-EDDAD796CDB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8383D93-90DF-4FBA-ADBD-F624B18F394A}" type="pres">
      <dgm:prSet presAssocID="{ABE45D8C-F9E0-4FEE-98FC-19FA037B6256}" presName="linearFlow" presStyleCnt="0">
        <dgm:presLayoutVars>
          <dgm:dir/>
          <dgm:animLvl val="lvl"/>
          <dgm:resizeHandles val="exact"/>
        </dgm:presLayoutVars>
      </dgm:prSet>
      <dgm:spPr/>
    </dgm:pt>
    <dgm:pt modelId="{DDBB9FC3-130F-481B-AA19-BAEE18A12A93}" type="pres">
      <dgm:prSet presAssocID="{F526D271-8480-4394-9A65-C47CD6E3021E}" presName="composite" presStyleCnt="0"/>
      <dgm:spPr/>
    </dgm:pt>
    <dgm:pt modelId="{986A1F65-329E-4AF4-AC53-91FE1781D158}" type="pres">
      <dgm:prSet presAssocID="{F526D271-8480-4394-9A65-C47CD6E3021E}" presName="par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615A399D-84D1-4676-867E-C1C8244F7386}" type="pres">
      <dgm:prSet presAssocID="{F526D271-8480-4394-9A65-C47CD6E3021E}" presName="parSh" presStyleLbl="node1" presStyleIdx="0" presStyleCnt="1"/>
      <dgm:spPr/>
    </dgm:pt>
    <dgm:pt modelId="{654FAB1B-0069-4C38-90C6-0DC2A48235E5}" type="pres">
      <dgm:prSet presAssocID="{F526D271-8480-4394-9A65-C47CD6E3021E}" presName="desTx" presStyleLbl="fgAcc1" presStyleIdx="0" presStyleCnt="1">
        <dgm:presLayoutVars>
          <dgm:bulletEnabled val="1"/>
        </dgm:presLayoutVars>
      </dgm:prSet>
      <dgm:spPr/>
    </dgm:pt>
  </dgm:ptLst>
  <dgm:cxnLst>
    <dgm:cxn modelId="{84774C3F-4C6E-4E77-86AB-2DA278926EAC}" type="presOf" srcId="{3E4C3A54-70CB-4F98-B624-81A93BACCE0E}" destId="{654FAB1B-0069-4C38-90C6-0DC2A48235E5}" srcOrd="0" destOrd="2" presId="urn:microsoft.com/office/officeart/2005/8/layout/process3"/>
    <dgm:cxn modelId="{985D5966-7385-4FB0-99AA-BB8B6BA05EEA}" srcId="{F526D271-8480-4394-9A65-C47CD6E3021E}" destId="{36577E2A-5415-4027-A02F-510519C85278}" srcOrd="1" destOrd="0" parTransId="{B4D91513-F114-4507-B25F-4561A41A27DA}" sibTransId="{36D26322-8A56-49E4-92D8-91A49BBC1B42}"/>
    <dgm:cxn modelId="{CC346669-B714-4B50-BE04-73BA7A1D7146}" type="presOf" srcId="{36577E2A-5415-4027-A02F-510519C85278}" destId="{654FAB1B-0069-4C38-90C6-0DC2A48235E5}" srcOrd="0" destOrd="1" presId="urn:microsoft.com/office/officeart/2005/8/layout/process3"/>
    <dgm:cxn modelId="{D951348F-AAFC-43AA-825B-EDDAD796CDB1}" srcId="{F526D271-8480-4394-9A65-C47CD6E3021E}" destId="{3E4C3A54-70CB-4F98-B624-81A93BACCE0E}" srcOrd="2" destOrd="0" parTransId="{74A175ED-4F65-44A0-80D7-9836F50A20C2}" sibTransId="{AE2B7263-E72C-46A1-8F6D-A9556262B8FD}"/>
    <dgm:cxn modelId="{1E6BF59F-B2AA-4D16-912B-DB8243A3DBB7}" type="presOf" srcId="{F526D271-8480-4394-9A65-C47CD6E3021E}" destId="{615A399D-84D1-4676-867E-C1C8244F7386}" srcOrd="1" destOrd="0" presId="urn:microsoft.com/office/officeart/2005/8/layout/process3"/>
    <dgm:cxn modelId="{1C5807AD-FB95-4D96-AF38-71739BDFAAB0}" srcId="{ABE45D8C-F9E0-4FEE-98FC-19FA037B6256}" destId="{F526D271-8480-4394-9A65-C47CD6E3021E}" srcOrd="0" destOrd="0" parTransId="{C3878342-956C-4782-9714-036B43B030A6}" sibTransId="{B20BB186-0D2B-40A5-B6C5-D635D5EDC3A2}"/>
    <dgm:cxn modelId="{5D690EB7-DBAB-4410-979D-6688EC0833DD}" type="presOf" srcId="{ABE45D8C-F9E0-4FEE-98FC-19FA037B6256}" destId="{38383D93-90DF-4FBA-ADBD-F624B18F394A}" srcOrd="0" destOrd="0" presId="urn:microsoft.com/office/officeart/2005/8/layout/process3"/>
    <dgm:cxn modelId="{A6986ABE-C3E2-452A-838B-B0A9B6299150}" srcId="{F526D271-8480-4394-9A65-C47CD6E3021E}" destId="{A00AD14B-B905-4073-8EA0-42FCFA3A85FB}" srcOrd="0" destOrd="0" parTransId="{E0FD7CA9-D9D0-4CD2-97EE-69454CCA3C07}" sibTransId="{6F33535A-8601-4A96-90B6-59E82A147742}"/>
    <dgm:cxn modelId="{903CE6BE-6C2A-45E9-9501-57F309D79995}" type="presOf" srcId="{F526D271-8480-4394-9A65-C47CD6E3021E}" destId="{986A1F65-329E-4AF4-AC53-91FE1781D158}" srcOrd="0" destOrd="0" presId="urn:microsoft.com/office/officeart/2005/8/layout/process3"/>
    <dgm:cxn modelId="{2B0802C4-B439-44F3-8D76-18923792CD59}" type="presOf" srcId="{A00AD14B-B905-4073-8EA0-42FCFA3A85FB}" destId="{654FAB1B-0069-4C38-90C6-0DC2A48235E5}" srcOrd="0" destOrd="0" presId="urn:microsoft.com/office/officeart/2005/8/layout/process3"/>
    <dgm:cxn modelId="{12E7B6CF-B8BB-4FF6-AF5D-F8D398A84151}" type="presParOf" srcId="{38383D93-90DF-4FBA-ADBD-F624B18F394A}" destId="{DDBB9FC3-130F-481B-AA19-BAEE18A12A93}" srcOrd="0" destOrd="0" presId="urn:microsoft.com/office/officeart/2005/8/layout/process3"/>
    <dgm:cxn modelId="{0725F467-397E-4678-ABD4-977419095957}" type="presParOf" srcId="{DDBB9FC3-130F-481B-AA19-BAEE18A12A93}" destId="{986A1F65-329E-4AF4-AC53-91FE1781D158}" srcOrd="0" destOrd="0" presId="urn:microsoft.com/office/officeart/2005/8/layout/process3"/>
    <dgm:cxn modelId="{76A4C683-3CAF-4009-9185-8C4B1496B34C}" type="presParOf" srcId="{DDBB9FC3-130F-481B-AA19-BAEE18A12A93}" destId="{615A399D-84D1-4676-867E-C1C8244F7386}" srcOrd="1" destOrd="0" presId="urn:microsoft.com/office/officeart/2005/8/layout/process3"/>
    <dgm:cxn modelId="{5899A0A6-5BB3-40BC-B129-8328DAE891CF}" type="presParOf" srcId="{DDBB9FC3-130F-481B-AA19-BAEE18A12A93}" destId="{654FAB1B-0069-4C38-90C6-0DC2A48235E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12F71F-7745-45D9-9E91-A149EA78883B}" type="doc">
      <dgm:prSet loTypeId="urn:microsoft.com/office/officeart/2005/8/layout/process3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1026CB5-C0AD-4B23-AC40-5150A342FD3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3.</a:t>
          </a:r>
          <a:r>
            <a:rPr lang="ru-RU" b="1" dirty="0">
              <a:latin typeface="Arial" pitchFamily="34" charset="0"/>
              <a:cs typeface="Arial" pitchFamily="34" charset="0"/>
            </a:rPr>
            <a:t> </a:t>
          </a:r>
        </a:p>
      </dgm:t>
    </dgm:pt>
    <dgm:pt modelId="{68B8D6E1-A06B-4F20-9773-6F36ECB474CE}" type="parTrans" cxnId="{0C0BFD58-3504-4BE3-94AF-C61DAEBEBB4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6415CEF-7865-416A-AB64-413C276652A1}" type="sibTrans" cxnId="{0C0BFD58-3504-4BE3-94AF-C61DAEBEBB4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63596D3-8B80-4110-8076-43AE550C0128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реализацию различных ОП</a:t>
          </a:r>
        </a:p>
      </dgm:t>
    </dgm:pt>
    <dgm:pt modelId="{C745D8A9-C7BA-4880-9184-5B787511D710}" type="parTrans" cxnId="{32FBA9AD-074E-45E5-ACA8-CC3783D0366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D556C39-8172-40BD-89DA-8A68ECAD89F8}" type="sibTrans" cxnId="{32FBA9AD-074E-45E5-ACA8-CC3783D0366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1670E35-1D93-4008-928D-2F8C9658DB1F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необходимые условия в случае организации инклюзивного образования</a:t>
          </a:r>
        </a:p>
      </dgm:t>
    </dgm:pt>
    <dgm:pt modelId="{57BB90B8-19C6-4622-A9A8-88DE4A8544A1}" type="parTrans" cxnId="{6B8BBEF3-746E-42A8-A579-BCD4D4CC8D4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8288883-EC92-4117-9A70-FC31AB4F6F24}" type="sibTrans" cxnId="{6B8BBEF3-746E-42A8-A579-BCD4D4CC8D4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6B5CF2B-C020-49F8-8FD5-0BC45D6801B2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учёт национально-культурных, климатических условий, в которых осуществляется образовательная деятельность</a:t>
          </a:r>
        </a:p>
      </dgm:t>
    </dgm:pt>
    <dgm:pt modelId="{B943C145-7914-4AB1-A1E1-B502B89E78B8}" type="parTrans" cxnId="{1865FA1F-6503-491D-91B8-BFE578D7628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BD0D876-76FB-4462-9DB7-EFE2CCEB6EB0}" type="sibTrans" cxnId="{1865FA1F-6503-491D-91B8-BFE578D7628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CDFFE26-0C04-4CC3-AEB0-F9016C19DD4F}">
      <dgm:prSet/>
      <dgm:spPr/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учёт возрастных особенностей детей </a:t>
          </a:r>
        </a:p>
      </dgm:t>
    </dgm:pt>
    <dgm:pt modelId="{08697B2C-20C9-4FA5-8814-E761D9EFE2D0}" type="parTrans" cxnId="{96596965-13DD-44EA-9906-2D73176C1ADA}">
      <dgm:prSet/>
      <dgm:spPr/>
    </dgm:pt>
    <dgm:pt modelId="{0D3692F4-52A4-4C84-8D0D-5F36191A8DB4}" type="sibTrans" cxnId="{96596965-13DD-44EA-9906-2D73176C1ADA}">
      <dgm:prSet/>
      <dgm:spPr/>
    </dgm:pt>
    <dgm:pt modelId="{D2A24547-557A-44AE-827B-9E78437EAC21}" type="pres">
      <dgm:prSet presAssocID="{7A12F71F-7745-45D9-9E91-A149EA78883B}" presName="linearFlow" presStyleCnt="0">
        <dgm:presLayoutVars>
          <dgm:dir/>
          <dgm:animLvl val="lvl"/>
          <dgm:resizeHandles val="exact"/>
        </dgm:presLayoutVars>
      </dgm:prSet>
      <dgm:spPr/>
    </dgm:pt>
    <dgm:pt modelId="{672BA569-18CD-4A18-85F6-8B4598CEA93A}" type="pres">
      <dgm:prSet presAssocID="{D1026CB5-C0AD-4B23-AC40-5150A342FD37}" presName="composite" presStyleCnt="0"/>
      <dgm:spPr/>
    </dgm:pt>
    <dgm:pt modelId="{A06582E4-CFC4-4367-9950-B96BCDEEFB97}" type="pres">
      <dgm:prSet presAssocID="{D1026CB5-C0AD-4B23-AC40-5150A342FD37}" presName="par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C8FD5325-600E-41C1-A2D0-1FA37ED097F0}" type="pres">
      <dgm:prSet presAssocID="{D1026CB5-C0AD-4B23-AC40-5150A342FD37}" presName="parSh" presStyleLbl="node1" presStyleIdx="0" presStyleCnt="1"/>
      <dgm:spPr/>
    </dgm:pt>
    <dgm:pt modelId="{08A11AFB-BDFC-49F3-B500-5E9800A5B50A}" type="pres">
      <dgm:prSet presAssocID="{D1026CB5-C0AD-4B23-AC40-5150A342FD37}" presName="desTx" presStyleLbl="fgAcc1" presStyleIdx="0" presStyleCnt="1">
        <dgm:presLayoutVars>
          <dgm:bulletEnabled val="1"/>
        </dgm:presLayoutVars>
      </dgm:prSet>
      <dgm:spPr/>
    </dgm:pt>
  </dgm:ptLst>
  <dgm:cxnLst>
    <dgm:cxn modelId="{FA153A09-EE88-4D31-A7D2-555FE5EEB564}" type="presOf" srcId="{D1026CB5-C0AD-4B23-AC40-5150A342FD37}" destId="{C8FD5325-600E-41C1-A2D0-1FA37ED097F0}" srcOrd="1" destOrd="0" presId="urn:microsoft.com/office/officeart/2005/8/layout/process3"/>
    <dgm:cxn modelId="{1865FA1F-6503-491D-91B8-BFE578D76285}" srcId="{D1026CB5-C0AD-4B23-AC40-5150A342FD37}" destId="{D6B5CF2B-C020-49F8-8FD5-0BC45D6801B2}" srcOrd="2" destOrd="0" parTransId="{B943C145-7914-4AB1-A1E1-B502B89E78B8}" sibTransId="{4BD0D876-76FB-4462-9DB7-EFE2CCEB6EB0}"/>
    <dgm:cxn modelId="{5DC48E40-6145-46AA-8D13-B2856FD07D98}" type="presOf" srcId="{263596D3-8B80-4110-8076-43AE550C0128}" destId="{08A11AFB-BDFC-49F3-B500-5E9800A5B50A}" srcOrd="0" destOrd="0" presId="urn:microsoft.com/office/officeart/2005/8/layout/process3"/>
    <dgm:cxn modelId="{96596965-13DD-44EA-9906-2D73176C1ADA}" srcId="{D1026CB5-C0AD-4B23-AC40-5150A342FD37}" destId="{6CDFFE26-0C04-4CC3-AEB0-F9016C19DD4F}" srcOrd="3" destOrd="0" parTransId="{08697B2C-20C9-4FA5-8814-E761D9EFE2D0}" sibTransId="{0D3692F4-52A4-4C84-8D0D-5F36191A8DB4}"/>
    <dgm:cxn modelId="{60F7CC57-456C-4CC8-92D2-B876FA27D2E8}" type="presOf" srcId="{7A12F71F-7745-45D9-9E91-A149EA78883B}" destId="{D2A24547-557A-44AE-827B-9E78437EAC21}" srcOrd="0" destOrd="0" presId="urn:microsoft.com/office/officeart/2005/8/layout/process3"/>
    <dgm:cxn modelId="{0C0BFD58-3504-4BE3-94AF-C61DAEBEBB40}" srcId="{7A12F71F-7745-45D9-9E91-A149EA78883B}" destId="{D1026CB5-C0AD-4B23-AC40-5150A342FD37}" srcOrd="0" destOrd="0" parTransId="{68B8D6E1-A06B-4F20-9773-6F36ECB474CE}" sibTransId="{A6415CEF-7865-416A-AB64-413C276652A1}"/>
    <dgm:cxn modelId="{C91B65AC-FA89-439F-83C2-297F535FD26E}" type="presOf" srcId="{D6B5CF2B-C020-49F8-8FD5-0BC45D6801B2}" destId="{08A11AFB-BDFC-49F3-B500-5E9800A5B50A}" srcOrd="0" destOrd="2" presId="urn:microsoft.com/office/officeart/2005/8/layout/process3"/>
    <dgm:cxn modelId="{32FBA9AD-074E-45E5-ACA8-CC3783D0366C}" srcId="{D1026CB5-C0AD-4B23-AC40-5150A342FD37}" destId="{263596D3-8B80-4110-8076-43AE550C0128}" srcOrd="0" destOrd="0" parTransId="{C745D8A9-C7BA-4880-9184-5B787511D710}" sibTransId="{5D556C39-8172-40BD-89DA-8A68ECAD89F8}"/>
    <dgm:cxn modelId="{20DF70B2-C71C-43CD-8947-7B6CF525939E}" type="presOf" srcId="{B1670E35-1D93-4008-928D-2F8C9658DB1F}" destId="{08A11AFB-BDFC-49F3-B500-5E9800A5B50A}" srcOrd="0" destOrd="1" presId="urn:microsoft.com/office/officeart/2005/8/layout/process3"/>
    <dgm:cxn modelId="{77554AB3-7239-4583-B34E-7C5EF1EFFA34}" type="presOf" srcId="{6CDFFE26-0C04-4CC3-AEB0-F9016C19DD4F}" destId="{08A11AFB-BDFC-49F3-B500-5E9800A5B50A}" srcOrd="0" destOrd="3" presId="urn:microsoft.com/office/officeart/2005/8/layout/process3"/>
    <dgm:cxn modelId="{82CF66DA-685B-4D6A-947B-981EE1A04FA4}" type="presOf" srcId="{D1026CB5-C0AD-4B23-AC40-5150A342FD37}" destId="{A06582E4-CFC4-4367-9950-B96BCDEEFB97}" srcOrd="0" destOrd="0" presId="urn:microsoft.com/office/officeart/2005/8/layout/process3"/>
    <dgm:cxn modelId="{6B8BBEF3-746E-42A8-A579-BCD4D4CC8D4F}" srcId="{D1026CB5-C0AD-4B23-AC40-5150A342FD37}" destId="{B1670E35-1D93-4008-928D-2F8C9658DB1F}" srcOrd="1" destOrd="0" parTransId="{57BB90B8-19C6-4622-A9A8-88DE4A8544A1}" sibTransId="{88288883-EC92-4117-9A70-FC31AB4F6F24}"/>
    <dgm:cxn modelId="{E5C8D3A1-9BA0-49C3-8C09-0E0B5D06D6CD}" type="presParOf" srcId="{D2A24547-557A-44AE-827B-9E78437EAC21}" destId="{672BA569-18CD-4A18-85F6-8B4598CEA93A}" srcOrd="0" destOrd="0" presId="urn:microsoft.com/office/officeart/2005/8/layout/process3"/>
    <dgm:cxn modelId="{387E106C-19FC-4919-92C7-5304A5F55E15}" type="presParOf" srcId="{672BA569-18CD-4A18-85F6-8B4598CEA93A}" destId="{A06582E4-CFC4-4367-9950-B96BCDEEFB97}" srcOrd="0" destOrd="0" presId="urn:microsoft.com/office/officeart/2005/8/layout/process3"/>
    <dgm:cxn modelId="{DF13EB6B-B2C6-4878-91BA-A6A8ED16D167}" type="presParOf" srcId="{672BA569-18CD-4A18-85F6-8B4598CEA93A}" destId="{C8FD5325-600E-41C1-A2D0-1FA37ED097F0}" srcOrd="1" destOrd="0" presId="urn:microsoft.com/office/officeart/2005/8/layout/process3"/>
    <dgm:cxn modelId="{C38F9CA2-EC5E-4AC1-A953-F2023BC4EF7C}" type="presParOf" srcId="{672BA569-18CD-4A18-85F6-8B4598CEA93A}" destId="{08A11AFB-BDFC-49F3-B500-5E9800A5B50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75A339-9D0F-4DB8-A73C-D8FF3731FB94}" type="doc">
      <dgm:prSet loTypeId="urn:microsoft.com/office/officeart/2005/8/layout/hierarchy4" loCatId="list" qsTypeId="urn:microsoft.com/office/officeart/2005/8/quickstyle/3d3" qsCatId="3D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AC9D12BF-FE40-4651-B0DA-C100F3F137F3}">
      <dgm:prSet custT="1"/>
      <dgm:spPr/>
      <dgm:t>
        <a:bodyPr/>
        <a:lstStyle/>
        <a:p>
          <a:pPr rtl="0"/>
          <a:r>
            <a:rPr lang="ru-RU" sz="2000" b="1" dirty="0" err="1">
              <a:latin typeface="Arial" pitchFamily="34" charset="0"/>
              <a:cs typeface="Arial" pitchFamily="34" charset="0"/>
            </a:rPr>
            <a:t>Соответ-ствует</a:t>
          </a:r>
          <a:r>
            <a:rPr lang="ru-RU" sz="2000" dirty="0">
              <a:latin typeface="Arial" pitchFamily="34" charset="0"/>
              <a:cs typeface="Arial" pitchFamily="34" charset="0"/>
            </a:rPr>
            <a:t> </a:t>
          </a:r>
          <a:r>
            <a:rPr lang="ru-RU" sz="1800" dirty="0" err="1">
              <a:latin typeface="Arial" pitchFamily="34" charset="0"/>
              <a:cs typeface="Arial" pitchFamily="34" charset="0"/>
            </a:rPr>
            <a:t>возраст-ным</a:t>
          </a:r>
          <a:r>
            <a:rPr lang="ru-RU" sz="1800" dirty="0">
              <a:latin typeface="Arial" pitchFamily="34" charset="0"/>
              <a:cs typeface="Arial" pitchFamily="34" charset="0"/>
            </a:rPr>
            <a:t> возможностям детей и </a:t>
          </a:r>
          <a:r>
            <a:rPr lang="ru-RU" sz="1800" dirty="0" err="1">
              <a:latin typeface="Arial" pitchFamily="34" charset="0"/>
              <a:cs typeface="Arial" pitchFamily="34" charset="0"/>
            </a:rPr>
            <a:t>содержа-нию</a:t>
          </a:r>
          <a:r>
            <a:rPr lang="ru-RU" sz="1800" dirty="0">
              <a:latin typeface="Arial" pitchFamily="34" charset="0"/>
              <a:cs typeface="Arial" pitchFamily="34" charset="0"/>
            </a:rPr>
            <a:t> Программы</a:t>
          </a:r>
        </a:p>
      </dgm:t>
    </dgm:pt>
    <dgm:pt modelId="{F3733661-DE66-4AAC-8D76-01D2514A8C6F}" type="parTrans" cxnId="{92018A46-30C5-4E26-8306-69C508FA1D7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23CB54E-E5A3-4758-B256-2276FE11C5E4}" type="sibTrans" cxnId="{92018A46-30C5-4E26-8306-69C508FA1D7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CE49A0E-33D5-4DE0-8575-373D7A9B63F5}">
      <dgm:prSet custT="1"/>
      <dgm:spPr/>
      <dgm:t>
        <a:bodyPr/>
        <a:lstStyle/>
        <a:p>
          <a:pPr rtl="0"/>
          <a:r>
            <a:rPr lang="ru-RU" sz="3600" dirty="0">
              <a:latin typeface="Arial" pitchFamily="34" charset="0"/>
              <a:cs typeface="Arial" pitchFamily="34" charset="0"/>
            </a:rPr>
            <a:t>Включает оснащение:</a:t>
          </a:r>
        </a:p>
      </dgm:t>
    </dgm:pt>
    <dgm:pt modelId="{04C1B21A-BA0B-4E10-9AFB-D43B67CDF734}" type="parTrans" cxnId="{99440AD0-D8BD-451A-89F4-DF93CAD6C4A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7D8DD46-579E-458E-A50B-C1EB4C6E9A5E}" type="sibTrans" cxnId="{99440AD0-D8BD-451A-89F4-DF93CAD6C4A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24C5923-37F1-4718-BAB7-6B853CB2BE50}">
      <dgm:prSet custT="1"/>
      <dgm:spPr/>
      <dgm:t>
        <a:bodyPr/>
        <a:lstStyle/>
        <a:p>
          <a:pPr rtl="0"/>
          <a:r>
            <a:rPr lang="ru-RU" sz="2000" b="1" dirty="0" err="1">
              <a:latin typeface="Arial" pitchFamily="34" charset="0"/>
              <a:cs typeface="Arial" pitchFamily="34" charset="0"/>
            </a:rPr>
            <a:t>Сред-ства</a:t>
          </a:r>
          <a:r>
            <a:rPr lang="ru-RU" sz="2000" b="1" dirty="0"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latin typeface="Arial" pitchFamily="34" charset="0"/>
              <a:cs typeface="Arial" pitchFamily="34" charset="0"/>
            </a:rPr>
            <a:t>обуче-ния</a:t>
          </a:r>
          <a:endParaRPr lang="ru-RU" sz="2000" b="1" dirty="0">
            <a:latin typeface="Arial" pitchFamily="34" charset="0"/>
            <a:cs typeface="Arial" pitchFamily="34" charset="0"/>
          </a:endParaRPr>
        </a:p>
        <a:p>
          <a:pPr rtl="0"/>
          <a:r>
            <a:rPr lang="ru-RU" sz="1600" b="1" dirty="0">
              <a:latin typeface="Arial" pitchFamily="34" charset="0"/>
              <a:cs typeface="Arial" pitchFamily="34" charset="0"/>
            </a:rPr>
            <a:t>(в т.ч. </a:t>
          </a:r>
          <a:r>
            <a:rPr lang="ru-RU" sz="1600" b="1" dirty="0" err="1">
              <a:latin typeface="Arial" pitchFamily="34" charset="0"/>
              <a:cs typeface="Arial" pitchFamily="34" charset="0"/>
            </a:rPr>
            <a:t>техничес-кие</a:t>
          </a:r>
          <a:r>
            <a:rPr lang="ru-RU" sz="1600" dirty="0">
              <a:latin typeface="Arial" pitchFamily="34" charset="0"/>
              <a:cs typeface="Arial" pitchFamily="34" charset="0"/>
            </a:rPr>
            <a:t>)</a:t>
          </a:r>
        </a:p>
      </dgm:t>
    </dgm:pt>
    <dgm:pt modelId="{946BD6ED-AB02-4C53-B5E9-CD5BD105B32C}" type="parTrans" cxnId="{53515D06-2F26-4462-964F-94CDB7C7688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42BDEA8-2DC0-40F9-815E-5E525F0D71C5}" type="sibTrans" cxnId="{53515D06-2F26-4462-964F-94CDB7C7688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5DCAAD0-ED6B-45D6-B2E8-B93E9ED1F658}">
      <dgm:prSet custT="1"/>
      <dgm:spPr/>
      <dgm:t>
        <a:bodyPr/>
        <a:lstStyle/>
        <a:p>
          <a:pPr rtl="0"/>
          <a:r>
            <a:rPr lang="ru-RU" sz="2000" b="1" dirty="0" err="1">
              <a:latin typeface="Arial" pitchFamily="34" charset="0"/>
              <a:cs typeface="Arial" pitchFamily="34" charset="0"/>
            </a:rPr>
            <a:t>Соответствую-щие</a:t>
          </a:r>
          <a:r>
            <a:rPr lang="ru-RU" sz="2000" b="1" dirty="0">
              <a:latin typeface="Arial" pitchFamily="34" charset="0"/>
              <a:cs typeface="Arial" pitchFamily="34" charset="0"/>
            </a:rPr>
            <a:t> материалы </a:t>
          </a:r>
        </a:p>
        <a:p>
          <a:pPr rtl="0"/>
          <a:r>
            <a:rPr lang="ru-RU" sz="1600" b="1" dirty="0">
              <a:latin typeface="Arial" pitchFamily="34" charset="0"/>
              <a:cs typeface="Arial" pitchFamily="34" charset="0"/>
            </a:rPr>
            <a:t>(в т.ч. </a:t>
          </a:r>
          <a:r>
            <a:rPr lang="ru-RU" sz="1600" b="1" dirty="0" err="1">
              <a:latin typeface="Arial" pitchFamily="34" charset="0"/>
              <a:cs typeface="Arial" pitchFamily="34" charset="0"/>
            </a:rPr>
            <a:t>расход-ные</a:t>
          </a:r>
          <a:r>
            <a:rPr lang="ru-RU" sz="1600" b="1" dirty="0">
              <a:latin typeface="Arial" pitchFamily="34" charset="0"/>
              <a:cs typeface="Arial" pitchFamily="34" charset="0"/>
            </a:rPr>
            <a:t>)</a:t>
          </a:r>
        </a:p>
      </dgm:t>
    </dgm:pt>
    <dgm:pt modelId="{B5FD4274-2FC1-48D3-BC88-F80045AF0F97}" type="parTrans" cxnId="{BD5A2205-6A8E-4B65-8B7A-E10F989A743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7BF34BE-1019-4AB7-8352-11ABAC7D2E5D}" type="sibTrans" cxnId="{BD5A2205-6A8E-4B65-8B7A-E10F989A743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1863093-C70A-4097-93E6-3B1AE5191E1C}">
      <dgm:prSet custT="1"/>
      <dgm:spPr/>
      <dgm:t>
        <a:bodyPr/>
        <a:lstStyle/>
        <a:p>
          <a:pPr rtl="0"/>
          <a:r>
            <a:rPr lang="ru-RU" sz="2400" b="1" dirty="0">
              <a:latin typeface="Arial" pitchFamily="34" charset="0"/>
              <a:cs typeface="Arial" pitchFamily="34" charset="0"/>
            </a:rPr>
            <a:t>Оборудование</a:t>
          </a:r>
          <a:br>
            <a:rPr lang="ru-RU" sz="2400" b="1" dirty="0">
              <a:latin typeface="Arial" pitchFamily="34" charset="0"/>
              <a:cs typeface="Arial" pitchFamily="34" charset="0"/>
            </a:rPr>
          </a:br>
          <a:r>
            <a:rPr lang="ru-RU" sz="2400" b="1" dirty="0">
              <a:latin typeface="Arial" pitchFamily="34" charset="0"/>
              <a:cs typeface="Arial" pitchFamily="34" charset="0"/>
            </a:rPr>
            <a:t>и инвентарь </a:t>
          </a:r>
        </a:p>
      </dgm:t>
    </dgm:pt>
    <dgm:pt modelId="{7DBFEA69-DC77-41D8-A7F2-672988DE3034}" type="parTrans" cxnId="{D4CD484B-EDD9-4296-9D4F-4DAA01429C4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FB28FFD-F8C5-4281-A7A5-BBEA2A584855}" type="sibTrans" cxnId="{D4CD484B-EDD9-4296-9D4F-4DAA01429C4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FF1DC75-75B5-4E5C-9981-C0E3E11365E4}">
      <dgm:prSet custT="1"/>
      <dgm:spPr/>
      <dgm:t>
        <a:bodyPr/>
        <a:lstStyle/>
        <a:p>
          <a:pPr rtl="0"/>
          <a:r>
            <a:rPr lang="ru-RU" sz="2400" dirty="0" err="1">
              <a:latin typeface="Arial" pitchFamily="34" charset="0"/>
              <a:cs typeface="Arial" pitchFamily="34" charset="0"/>
            </a:rPr>
            <a:t>игро-вой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5B567AF6-9FBB-4CF8-973E-92F8FB12538D}" type="parTrans" cxnId="{155115C4-787A-4379-A007-54FD9BDE52E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39E976E-B957-45CD-A0EC-E30F34793D61}" type="sibTrans" cxnId="{155115C4-787A-4379-A007-54FD9BDE52E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A2A48FB-ADA3-4184-8C48-FE0D3935FCBE}">
      <dgm:prSet custT="1"/>
      <dgm:spPr/>
      <dgm:t>
        <a:bodyPr/>
        <a:lstStyle/>
        <a:p>
          <a:pPr rtl="0"/>
          <a:r>
            <a:rPr lang="ru-RU" sz="2300" dirty="0" err="1">
              <a:latin typeface="Arial" pitchFamily="34" charset="0"/>
              <a:cs typeface="Arial" pitchFamily="34" charset="0"/>
            </a:rPr>
            <a:t>спор-тивный</a:t>
          </a:r>
          <a:endParaRPr lang="ru-RU" sz="2300" dirty="0">
            <a:latin typeface="Arial" pitchFamily="34" charset="0"/>
            <a:cs typeface="Arial" pitchFamily="34" charset="0"/>
          </a:endParaRPr>
        </a:p>
      </dgm:t>
    </dgm:pt>
    <dgm:pt modelId="{036D4874-1E4B-4A4B-A4BF-63C06505580E}" type="parTrans" cxnId="{DC79D476-ACD8-4850-99EC-A4A79FBD0E2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C805112-27AF-49C6-9D40-EDF55F32BF35}" type="sibTrans" cxnId="{DC79D476-ACD8-4850-99EC-A4A79FBD0E2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0906229-EF02-4D8C-934E-5EFE3DDC0652}">
      <dgm:prSet custT="1"/>
      <dgm:spPr/>
      <dgm:t>
        <a:bodyPr/>
        <a:lstStyle/>
        <a:p>
          <a:pPr rtl="0"/>
          <a:r>
            <a:rPr lang="ru-RU" sz="2400" dirty="0">
              <a:latin typeface="Arial" pitchFamily="34" charset="0"/>
              <a:cs typeface="Arial" pitchFamily="34" charset="0"/>
            </a:rPr>
            <a:t>оздоровительный</a:t>
          </a:r>
        </a:p>
      </dgm:t>
    </dgm:pt>
    <dgm:pt modelId="{3FAEC5C0-4C23-4FC3-8619-4EE1DF549D5E}" type="parTrans" cxnId="{4C65B5E5-6AFB-4E76-86AF-B8BDAA6B67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4BEB31A-B173-4A06-ADE1-4791C36595A0}" type="sibTrans" cxnId="{4C65B5E5-6AFB-4E76-86AF-B8BDAA6B67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6E46EB3-0DAC-4C02-B39F-2273118A1AB3}" type="pres">
      <dgm:prSet presAssocID="{9675A339-9D0F-4DB8-A73C-D8FF3731FB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82494A-5DA4-43E4-BD69-8E3CF84EDAE2}" type="pres">
      <dgm:prSet presAssocID="{AC9D12BF-FE40-4651-B0DA-C100F3F137F3}" presName="vertOne" presStyleCnt="0"/>
      <dgm:spPr/>
    </dgm:pt>
    <dgm:pt modelId="{6FF0FCA1-A87D-46BF-82AB-FD6A72710297}" type="pres">
      <dgm:prSet presAssocID="{AC9D12BF-FE40-4651-B0DA-C100F3F137F3}" presName="txOne" presStyleLbl="node0" presStyleIdx="0" presStyleCnt="2" custScaleY="334974">
        <dgm:presLayoutVars>
          <dgm:chPref val="3"/>
        </dgm:presLayoutVars>
      </dgm:prSet>
      <dgm:spPr/>
    </dgm:pt>
    <dgm:pt modelId="{165B11BE-4AE9-4114-86CE-2F8DAEFC0922}" type="pres">
      <dgm:prSet presAssocID="{AC9D12BF-FE40-4651-B0DA-C100F3F137F3}" presName="horzOne" presStyleCnt="0"/>
      <dgm:spPr/>
    </dgm:pt>
    <dgm:pt modelId="{A4346140-8590-4719-990A-8281829975D8}" type="pres">
      <dgm:prSet presAssocID="{F23CB54E-E5A3-4758-B256-2276FE11C5E4}" presName="sibSpaceOne" presStyleCnt="0"/>
      <dgm:spPr/>
    </dgm:pt>
    <dgm:pt modelId="{C61D3D98-A59A-4F5F-8473-5C3A5E097030}" type="pres">
      <dgm:prSet presAssocID="{CCE49A0E-33D5-4DE0-8575-373D7A9B63F5}" presName="vertOne" presStyleCnt="0"/>
      <dgm:spPr/>
    </dgm:pt>
    <dgm:pt modelId="{5242372A-208D-4A92-8EAB-209D747FE488}" type="pres">
      <dgm:prSet presAssocID="{CCE49A0E-33D5-4DE0-8575-373D7A9B63F5}" presName="txOne" presStyleLbl="node0" presStyleIdx="1" presStyleCnt="2" custScaleY="72758">
        <dgm:presLayoutVars>
          <dgm:chPref val="3"/>
        </dgm:presLayoutVars>
      </dgm:prSet>
      <dgm:spPr/>
    </dgm:pt>
    <dgm:pt modelId="{7EF87EE5-6B27-4535-86D9-FE119952EAB4}" type="pres">
      <dgm:prSet presAssocID="{CCE49A0E-33D5-4DE0-8575-373D7A9B63F5}" presName="parTransOne" presStyleCnt="0"/>
      <dgm:spPr/>
    </dgm:pt>
    <dgm:pt modelId="{00901EEE-007A-470F-AD29-8BA7E7688227}" type="pres">
      <dgm:prSet presAssocID="{CCE49A0E-33D5-4DE0-8575-373D7A9B63F5}" presName="horzOne" presStyleCnt="0"/>
      <dgm:spPr/>
    </dgm:pt>
    <dgm:pt modelId="{38948E47-EBB2-469B-96F8-1329156BF918}" type="pres">
      <dgm:prSet presAssocID="{124C5923-37F1-4718-BAB7-6B853CB2BE50}" presName="vertTwo" presStyleCnt="0"/>
      <dgm:spPr/>
    </dgm:pt>
    <dgm:pt modelId="{CCC103D9-3DDC-4991-85A2-6B9FFDC718AC}" type="pres">
      <dgm:prSet presAssocID="{124C5923-37F1-4718-BAB7-6B853CB2BE50}" presName="txTwo" presStyleLbl="node2" presStyleIdx="0" presStyleCnt="3" custScaleY="259572" custLinFactNeighborY="-21676">
        <dgm:presLayoutVars>
          <dgm:chPref val="3"/>
        </dgm:presLayoutVars>
      </dgm:prSet>
      <dgm:spPr/>
    </dgm:pt>
    <dgm:pt modelId="{86423626-36B4-4A78-BD04-F033EA891672}" type="pres">
      <dgm:prSet presAssocID="{124C5923-37F1-4718-BAB7-6B853CB2BE50}" presName="horzTwo" presStyleCnt="0"/>
      <dgm:spPr/>
    </dgm:pt>
    <dgm:pt modelId="{DC9262B8-02EF-46B6-93BC-FD7BC74D3249}" type="pres">
      <dgm:prSet presAssocID="{742BDEA8-2DC0-40F9-815E-5E525F0D71C5}" presName="sibSpaceTwo" presStyleCnt="0"/>
      <dgm:spPr/>
    </dgm:pt>
    <dgm:pt modelId="{D6EBB774-0447-45F1-9B6A-2865EE1B2E7F}" type="pres">
      <dgm:prSet presAssocID="{25DCAAD0-ED6B-45D6-B2E8-B93E9ED1F658}" presName="vertTwo" presStyleCnt="0"/>
      <dgm:spPr/>
    </dgm:pt>
    <dgm:pt modelId="{CBF3B9EC-0AD7-478A-88CC-FD63CA4BF84E}" type="pres">
      <dgm:prSet presAssocID="{25DCAAD0-ED6B-45D6-B2E8-B93E9ED1F658}" presName="txTwo" presStyleLbl="node2" presStyleIdx="1" presStyleCnt="3" custScaleY="259572" custLinFactNeighborY="-21676">
        <dgm:presLayoutVars>
          <dgm:chPref val="3"/>
        </dgm:presLayoutVars>
      </dgm:prSet>
      <dgm:spPr/>
    </dgm:pt>
    <dgm:pt modelId="{6212F362-FAB7-4EFE-94CD-CB312C5F6B4F}" type="pres">
      <dgm:prSet presAssocID="{25DCAAD0-ED6B-45D6-B2E8-B93E9ED1F658}" presName="horzTwo" presStyleCnt="0"/>
      <dgm:spPr/>
    </dgm:pt>
    <dgm:pt modelId="{15178899-83EE-483F-A1B5-887FA794765D}" type="pres">
      <dgm:prSet presAssocID="{A7BF34BE-1019-4AB7-8352-11ABAC7D2E5D}" presName="sibSpaceTwo" presStyleCnt="0"/>
      <dgm:spPr/>
    </dgm:pt>
    <dgm:pt modelId="{F4F61E9D-112C-416F-9E3B-7EB574A9F410}" type="pres">
      <dgm:prSet presAssocID="{21863093-C70A-4097-93E6-3B1AE5191E1C}" presName="vertTwo" presStyleCnt="0"/>
      <dgm:spPr/>
    </dgm:pt>
    <dgm:pt modelId="{BC7487A7-BD79-4C55-9762-B45C5C0AB8FB}" type="pres">
      <dgm:prSet presAssocID="{21863093-C70A-4097-93E6-3B1AE5191E1C}" presName="txTwo" presStyleLbl="node2" presStyleIdx="2" presStyleCnt="3" custLinFactNeighborY="-76754">
        <dgm:presLayoutVars>
          <dgm:chPref val="3"/>
        </dgm:presLayoutVars>
      </dgm:prSet>
      <dgm:spPr/>
    </dgm:pt>
    <dgm:pt modelId="{1EBF27AC-52D1-4404-A336-2DF73E676C4B}" type="pres">
      <dgm:prSet presAssocID="{21863093-C70A-4097-93E6-3B1AE5191E1C}" presName="parTransTwo" presStyleCnt="0"/>
      <dgm:spPr/>
    </dgm:pt>
    <dgm:pt modelId="{F599D5DE-B305-4B48-A5D1-E77489936B41}" type="pres">
      <dgm:prSet presAssocID="{21863093-C70A-4097-93E6-3B1AE5191E1C}" presName="horzTwo" presStyleCnt="0"/>
      <dgm:spPr/>
    </dgm:pt>
    <dgm:pt modelId="{DC961DE3-08D7-4A39-B339-0811FE4FC630}" type="pres">
      <dgm:prSet presAssocID="{EFF1DC75-75B5-4E5C-9981-C0E3E11365E4}" presName="vertThree" presStyleCnt="0"/>
      <dgm:spPr/>
    </dgm:pt>
    <dgm:pt modelId="{811F8FF6-3A56-422E-B817-EA419C275B2E}" type="pres">
      <dgm:prSet presAssocID="{EFF1DC75-75B5-4E5C-9981-C0E3E11365E4}" presName="txThree" presStyleLbl="node3" presStyleIdx="0" presStyleCnt="3" custScaleY="153117" custLinFactNeighborY="-38968">
        <dgm:presLayoutVars>
          <dgm:chPref val="3"/>
        </dgm:presLayoutVars>
      </dgm:prSet>
      <dgm:spPr/>
    </dgm:pt>
    <dgm:pt modelId="{54362DD6-FA04-4F04-930E-9DFCB4BBD4D6}" type="pres">
      <dgm:prSet presAssocID="{EFF1DC75-75B5-4E5C-9981-C0E3E11365E4}" presName="horzThree" presStyleCnt="0"/>
      <dgm:spPr/>
    </dgm:pt>
    <dgm:pt modelId="{132149D2-56C1-4A7B-8522-655144C05D34}" type="pres">
      <dgm:prSet presAssocID="{E39E976E-B957-45CD-A0EC-E30F34793D61}" presName="sibSpaceThree" presStyleCnt="0"/>
      <dgm:spPr/>
    </dgm:pt>
    <dgm:pt modelId="{8B2632D2-21C0-4C30-9D87-59AD199BFB4E}" type="pres">
      <dgm:prSet presAssocID="{4A2A48FB-ADA3-4184-8C48-FE0D3935FCBE}" presName="vertThree" presStyleCnt="0"/>
      <dgm:spPr/>
    </dgm:pt>
    <dgm:pt modelId="{E2F028F9-8AAB-43CA-B0B6-67526DB0D718}" type="pres">
      <dgm:prSet presAssocID="{4A2A48FB-ADA3-4184-8C48-FE0D3935FCBE}" presName="txThree" presStyleLbl="node3" presStyleIdx="1" presStyleCnt="3" custScaleY="153117" custLinFactNeighborY="-38968">
        <dgm:presLayoutVars>
          <dgm:chPref val="3"/>
        </dgm:presLayoutVars>
      </dgm:prSet>
      <dgm:spPr/>
    </dgm:pt>
    <dgm:pt modelId="{D8E5CCFC-D225-43DE-B0DA-178936B7CE11}" type="pres">
      <dgm:prSet presAssocID="{4A2A48FB-ADA3-4184-8C48-FE0D3935FCBE}" presName="horzThree" presStyleCnt="0"/>
      <dgm:spPr/>
    </dgm:pt>
    <dgm:pt modelId="{98090D7E-3CE0-4889-B0EC-E40C662C142B}" type="pres">
      <dgm:prSet presAssocID="{FC805112-27AF-49C6-9D40-EDF55F32BF35}" presName="sibSpaceThree" presStyleCnt="0"/>
      <dgm:spPr/>
    </dgm:pt>
    <dgm:pt modelId="{C6037D73-7216-42A5-93C2-3649B3367B28}" type="pres">
      <dgm:prSet presAssocID="{30906229-EF02-4D8C-934E-5EFE3DDC0652}" presName="vertThree" presStyleCnt="0"/>
      <dgm:spPr/>
    </dgm:pt>
    <dgm:pt modelId="{9DAD3E19-4B87-4A27-8836-17218EBDB944}" type="pres">
      <dgm:prSet presAssocID="{30906229-EF02-4D8C-934E-5EFE3DDC0652}" presName="txThree" presStyleLbl="node3" presStyleIdx="2" presStyleCnt="3" custScaleY="153117" custLinFactNeighborY="-38968">
        <dgm:presLayoutVars>
          <dgm:chPref val="3"/>
        </dgm:presLayoutVars>
      </dgm:prSet>
      <dgm:spPr/>
    </dgm:pt>
    <dgm:pt modelId="{7D3219A1-C7FF-4331-B70A-8B217A402274}" type="pres">
      <dgm:prSet presAssocID="{30906229-EF02-4D8C-934E-5EFE3DDC0652}" presName="horzThree" presStyleCnt="0"/>
      <dgm:spPr/>
    </dgm:pt>
  </dgm:ptLst>
  <dgm:cxnLst>
    <dgm:cxn modelId="{BD5A2205-6A8E-4B65-8B7A-E10F989A7438}" srcId="{CCE49A0E-33D5-4DE0-8575-373D7A9B63F5}" destId="{25DCAAD0-ED6B-45D6-B2E8-B93E9ED1F658}" srcOrd="1" destOrd="0" parTransId="{B5FD4274-2FC1-48D3-BC88-F80045AF0F97}" sibTransId="{A7BF34BE-1019-4AB7-8352-11ABAC7D2E5D}"/>
    <dgm:cxn modelId="{53515D06-2F26-4462-964F-94CDB7C7688A}" srcId="{CCE49A0E-33D5-4DE0-8575-373D7A9B63F5}" destId="{124C5923-37F1-4718-BAB7-6B853CB2BE50}" srcOrd="0" destOrd="0" parTransId="{946BD6ED-AB02-4C53-B5E9-CD5BD105B32C}" sibTransId="{742BDEA8-2DC0-40F9-815E-5E525F0D71C5}"/>
    <dgm:cxn modelId="{1B05933B-31ED-4FD1-822C-2B07D8F525D9}" type="presOf" srcId="{30906229-EF02-4D8C-934E-5EFE3DDC0652}" destId="{9DAD3E19-4B87-4A27-8836-17218EBDB944}" srcOrd="0" destOrd="0" presId="urn:microsoft.com/office/officeart/2005/8/layout/hierarchy4"/>
    <dgm:cxn modelId="{92018A46-30C5-4E26-8306-69C508FA1D7E}" srcId="{9675A339-9D0F-4DB8-A73C-D8FF3731FB94}" destId="{AC9D12BF-FE40-4651-B0DA-C100F3F137F3}" srcOrd="0" destOrd="0" parTransId="{F3733661-DE66-4AAC-8D76-01D2514A8C6F}" sibTransId="{F23CB54E-E5A3-4758-B256-2276FE11C5E4}"/>
    <dgm:cxn modelId="{D307A26A-8CD7-4284-8C94-A86C3D0D4E0D}" type="presOf" srcId="{CCE49A0E-33D5-4DE0-8575-373D7A9B63F5}" destId="{5242372A-208D-4A92-8EAB-209D747FE488}" srcOrd="0" destOrd="0" presId="urn:microsoft.com/office/officeart/2005/8/layout/hierarchy4"/>
    <dgm:cxn modelId="{D4CD484B-EDD9-4296-9D4F-4DAA01429C44}" srcId="{CCE49A0E-33D5-4DE0-8575-373D7A9B63F5}" destId="{21863093-C70A-4097-93E6-3B1AE5191E1C}" srcOrd="2" destOrd="0" parTransId="{7DBFEA69-DC77-41D8-A7F2-672988DE3034}" sibTransId="{7FB28FFD-F8C5-4281-A7A5-BBEA2A584855}"/>
    <dgm:cxn modelId="{DC79D476-ACD8-4850-99EC-A4A79FBD0E25}" srcId="{21863093-C70A-4097-93E6-3B1AE5191E1C}" destId="{4A2A48FB-ADA3-4184-8C48-FE0D3935FCBE}" srcOrd="1" destOrd="0" parTransId="{036D4874-1E4B-4A4B-A4BF-63C06505580E}" sibTransId="{FC805112-27AF-49C6-9D40-EDF55F32BF35}"/>
    <dgm:cxn modelId="{7CB8DA57-0CA9-4485-A2E3-E98B7E2CBEE6}" type="presOf" srcId="{EFF1DC75-75B5-4E5C-9981-C0E3E11365E4}" destId="{811F8FF6-3A56-422E-B817-EA419C275B2E}" srcOrd="0" destOrd="0" presId="urn:microsoft.com/office/officeart/2005/8/layout/hierarchy4"/>
    <dgm:cxn modelId="{5B720084-A548-4A10-BB1D-277217ABB860}" type="presOf" srcId="{21863093-C70A-4097-93E6-3B1AE5191E1C}" destId="{BC7487A7-BD79-4C55-9762-B45C5C0AB8FB}" srcOrd="0" destOrd="0" presId="urn:microsoft.com/office/officeart/2005/8/layout/hierarchy4"/>
    <dgm:cxn modelId="{BC2B3687-8F65-4E9E-9E49-B9697AFCD4D8}" type="presOf" srcId="{9675A339-9D0F-4DB8-A73C-D8FF3731FB94}" destId="{66E46EB3-0DAC-4C02-B39F-2273118A1AB3}" srcOrd="0" destOrd="0" presId="urn:microsoft.com/office/officeart/2005/8/layout/hierarchy4"/>
    <dgm:cxn modelId="{728827C1-40CC-445D-BC8A-B0019813F393}" type="presOf" srcId="{AC9D12BF-FE40-4651-B0DA-C100F3F137F3}" destId="{6FF0FCA1-A87D-46BF-82AB-FD6A72710297}" srcOrd="0" destOrd="0" presId="urn:microsoft.com/office/officeart/2005/8/layout/hierarchy4"/>
    <dgm:cxn modelId="{155115C4-787A-4379-A007-54FD9BDE52ED}" srcId="{21863093-C70A-4097-93E6-3B1AE5191E1C}" destId="{EFF1DC75-75B5-4E5C-9981-C0E3E11365E4}" srcOrd="0" destOrd="0" parTransId="{5B567AF6-9FBB-4CF8-973E-92F8FB12538D}" sibTransId="{E39E976E-B957-45CD-A0EC-E30F34793D61}"/>
    <dgm:cxn modelId="{99440AD0-D8BD-451A-89F4-DF93CAD6C4A5}" srcId="{9675A339-9D0F-4DB8-A73C-D8FF3731FB94}" destId="{CCE49A0E-33D5-4DE0-8575-373D7A9B63F5}" srcOrd="1" destOrd="0" parTransId="{04C1B21A-BA0B-4E10-9AFB-D43B67CDF734}" sibTransId="{A7D8DD46-579E-458E-A50B-C1EB4C6E9A5E}"/>
    <dgm:cxn modelId="{5C18A0D5-A2A2-41F9-BEF2-CEDE0579FF59}" type="presOf" srcId="{25DCAAD0-ED6B-45D6-B2E8-B93E9ED1F658}" destId="{CBF3B9EC-0AD7-478A-88CC-FD63CA4BF84E}" srcOrd="0" destOrd="0" presId="urn:microsoft.com/office/officeart/2005/8/layout/hierarchy4"/>
    <dgm:cxn modelId="{4C65B5E5-6AFB-4E76-86AF-B8BDAA6B671C}" srcId="{21863093-C70A-4097-93E6-3B1AE5191E1C}" destId="{30906229-EF02-4D8C-934E-5EFE3DDC0652}" srcOrd="2" destOrd="0" parTransId="{3FAEC5C0-4C23-4FC3-8619-4EE1DF549D5E}" sibTransId="{74BEB31A-B173-4A06-ADE1-4791C36595A0}"/>
    <dgm:cxn modelId="{4433C1EC-DDEC-45FF-BCB1-4E61787CACC6}" type="presOf" srcId="{4A2A48FB-ADA3-4184-8C48-FE0D3935FCBE}" destId="{E2F028F9-8AAB-43CA-B0B6-67526DB0D718}" srcOrd="0" destOrd="0" presId="urn:microsoft.com/office/officeart/2005/8/layout/hierarchy4"/>
    <dgm:cxn modelId="{68C88CED-E44B-4CDE-A348-AF4C307B8F60}" type="presOf" srcId="{124C5923-37F1-4718-BAB7-6B853CB2BE50}" destId="{CCC103D9-3DDC-4991-85A2-6B9FFDC718AC}" srcOrd="0" destOrd="0" presId="urn:microsoft.com/office/officeart/2005/8/layout/hierarchy4"/>
    <dgm:cxn modelId="{003F2EA3-F4D2-441E-A180-B6E8CA4C26FC}" type="presParOf" srcId="{66E46EB3-0DAC-4C02-B39F-2273118A1AB3}" destId="{3A82494A-5DA4-43E4-BD69-8E3CF84EDAE2}" srcOrd="0" destOrd="0" presId="urn:microsoft.com/office/officeart/2005/8/layout/hierarchy4"/>
    <dgm:cxn modelId="{48A0C7E5-9F6F-4426-9903-0110A167F066}" type="presParOf" srcId="{3A82494A-5DA4-43E4-BD69-8E3CF84EDAE2}" destId="{6FF0FCA1-A87D-46BF-82AB-FD6A72710297}" srcOrd="0" destOrd="0" presId="urn:microsoft.com/office/officeart/2005/8/layout/hierarchy4"/>
    <dgm:cxn modelId="{A2733B72-7F92-40B2-8E56-ACC22745F823}" type="presParOf" srcId="{3A82494A-5DA4-43E4-BD69-8E3CF84EDAE2}" destId="{165B11BE-4AE9-4114-86CE-2F8DAEFC0922}" srcOrd="1" destOrd="0" presId="urn:microsoft.com/office/officeart/2005/8/layout/hierarchy4"/>
    <dgm:cxn modelId="{2F3AD2E3-E551-48D1-B99E-BC264B595351}" type="presParOf" srcId="{66E46EB3-0DAC-4C02-B39F-2273118A1AB3}" destId="{A4346140-8590-4719-990A-8281829975D8}" srcOrd="1" destOrd="0" presId="urn:microsoft.com/office/officeart/2005/8/layout/hierarchy4"/>
    <dgm:cxn modelId="{AC6C6730-037C-469F-A154-B2F8EE04B1BC}" type="presParOf" srcId="{66E46EB3-0DAC-4C02-B39F-2273118A1AB3}" destId="{C61D3D98-A59A-4F5F-8473-5C3A5E097030}" srcOrd="2" destOrd="0" presId="urn:microsoft.com/office/officeart/2005/8/layout/hierarchy4"/>
    <dgm:cxn modelId="{10A3F55B-7F76-4483-A2CF-7E26ED8E16A8}" type="presParOf" srcId="{C61D3D98-A59A-4F5F-8473-5C3A5E097030}" destId="{5242372A-208D-4A92-8EAB-209D747FE488}" srcOrd="0" destOrd="0" presId="urn:microsoft.com/office/officeart/2005/8/layout/hierarchy4"/>
    <dgm:cxn modelId="{BC08DD2D-0BB4-4403-937A-9E3F485F223F}" type="presParOf" srcId="{C61D3D98-A59A-4F5F-8473-5C3A5E097030}" destId="{7EF87EE5-6B27-4535-86D9-FE119952EAB4}" srcOrd="1" destOrd="0" presId="urn:microsoft.com/office/officeart/2005/8/layout/hierarchy4"/>
    <dgm:cxn modelId="{3600E510-0269-47F1-BEBC-D604585F9875}" type="presParOf" srcId="{C61D3D98-A59A-4F5F-8473-5C3A5E097030}" destId="{00901EEE-007A-470F-AD29-8BA7E7688227}" srcOrd="2" destOrd="0" presId="urn:microsoft.com/office/officeart/2005/8/layout/hierarchy4"/>
    <dgm:cxn modelId="{EFDE1CB5-DF96-4929-A263-71DE20063980}" type="presParOf" srcId="{00901EEE-007A-470F-AD29-8BA7E7688227}" destId="{38948E47-EBB2-469B-96F8-1329156BF918}" srcOrd="0" destOrd="0" presId="urn:microsoft.com/office/officeart/2005/8/layout/hierarchy4"/>
    <dgm:cxn modelId="{10111306-5ADE-4FF5-8B53-6351968FB82F}" type="presParOf" srcId="{38948E47-EBB2-469B-96F8-1329156BF918}" destId="{CCC103D9-3DDC-4991-85A2-6B9FFDC718AC}" srcOrd="0" destOrd="0" presId="urn:microsoft.com/office/officeart/2005/8/layout/hierarchy4"/>
    <dgm:cxn modelId="{E030199A-0CF2-4AA8-9F87-84A5947A0BA6}" type="presParOf" srcId="{38948E47-EBB2-469B-96F8-1329156BF918}" destId="{86423626-36B4-4A78-BD04-F033EA891672}" srcOrd="1" destOrd="0" presId="urn:microsoft.com/office/officeart/2005/8/layout/hierarchy4"/>
    <dgm:cxn modelId="{4E493C17-F150-4511-AC37-726C269BD83A}" type="presParOf" srcId="{00901EEE-007A-470F-AD29-8BA7E7688227}" destId="{DC9262B8-02EF-46B6-93BC-FD7BC74D3249}" srcOrd="1" destOrd="0" presId="urn:microsoft.com/office/officeart/2005/8/layout/hierarchy4"/>
    <dgm:cxn modelId="{5952ED5F-01CC-4B85-95AB-401E1F440EC2}" type="presParOf" srcId="{00901EEE-007A-470F-AD29-8BA7E7688227}" destId="{D6EBB774-0447-45F1-9B6A-2865EE1B2E7F}" srcOrd="2" destOrd="0" presId="urn:microsoft.com/office/officeart/2005/8/layout/hierarchy4"/>
    <dgm:cxn modelId="{AA7B8118-A038-4B5C-8DC0-AA25FF97523E}" type="presParOf" srcId="{D6EBB774-0447-45F1-9B6A-2865EE1B2E7F}" destId="{CBF3B9EC-0AD7-478A-88CC-FD63CA4BF84E}" srcOrd="0" destOrd="0" presId="urn:microsoft.com/office/officeart/2005/8/layout/hierarchy4"/>
    <dgm:cxn modelId="{C40E83D1-E7E5-4025-81EA-9F8FB3CCBEBA}" type="presParOf" srcId="{D6EBB774-0447-45F1-9B6A-2865EE1B2E7F}" destId="{6212F362-FAB7-4EFE-94CD-CB312C5F6B4F}" srcOrd="1" destOrd="0" presId="urn:microsoft.com/office/officeart/2005/8/layout/hierarchy4"/>
    <dgm:cxn modelId="{2555386E-F704-40C1-ADA1-1B9CAEC79391}" type="presParOf" srcId="{00901EEE-007A-470F-AD29-8BA7E7688227}" destId="{15178899-83EE-483F-A1B5-887FA794765D}" srcOrd="3" destOrd="0" presId="urn:microsoft.com/office/officeart/2005/8/layout/hierarchy4"/>
    <dgm:cxn modelId="{F5B4C43E-1C94-406F-91DE-A1B82686AC40}" type="presParOf" srcId="{00901EEE-007A-470F-AD29-8BA7E7688227}" destId="{F4F61E9D-112C-416F-9E3B-7EB574A9F410}" srcOrd="4" destOrd="0" presId="urn:microsoft.com/office/officeart/2005/8/layout/hierarchy4"/>
    <dgm:cxn modelId="{AC807CF3-614A-4819-B003-E414D55C1898}" type="presParOf" srcId="{F4F61E9D-112C-416F-9E3B-7EB574A9F410}" destId="{BC7487A7-BD79-4C55-9762-B45C5C0AB8FB}" srcOrd="0" destOrd="0" presId="urn:microsoft.com/office/officeart/2005/8/layout/hierarchy4"/>
    <dgm:cxn modelId="{6B14841A-5597-4EEE-9EBB-DA7EC7D7B81E}" type="presParOf" srcId="{F4F61E9D-112C-416F-9E3B-7EB574A9F410}" destId="{1EBF27AC-52D1-4404-A336-2DF73E676C4B}" srcOrd="1" destOrd="0" presId="urn:microsoft.com/office/officeart/2005/8/layout/hierarchy4"/>
    <dgm:cxn modelId="{4F50A737-499A-46E1-8360-303E191A06DC}" type="presParOf" srcId="{F4F61E9D-112C-416F-9E3B-7EB574A9F410}" destId="{F599D5DE-B305-4B48-A5D1-E77489936B41}" srcOrd="2" destOrd="0" presId="urn:microsoft.com/office/officeart/2005/8/layout/hierarchy4"/>
    <dgm:cxn modelId="{4F9AE120-3C5F-4A38-B878-C3F117ED6D17}" type="presParOf" srcId="{F599D5DE-B305-4B48-A5D1-E77489936B41}" destId="{DC961DE3-08D7-4A39-B339-0811FE4FC630}" srcOrd="0" destOrd="0" presId="urn:microsoft.com/office/officeart/2005/8/layout/hierarchy4"/>
    <dgm:cxn modelId="{ED7FF931-ECB9-476B-9194-AE1708302C35}" type="presParOf" srcId="{DC961DE3-08D7-4A39-B339-0811FE4FC630}" destId="{811F8FF6-3A56-422E-B817-EA419C275B2E}" srcOrd="0" destOrd="0" presId="urn:microsoft.com/office/officeart/2005/8/layout/hierarchy4"/>
    <dgm:cxn modelId="{5F79ADD8-CC83-4E42-9939-AF1422B054BF}" type="presParOf" srcId="{DC961DE3-08D7-4A39-B339-0811FE4FC630}" destId="{54362DD6-FA04-4F04-930E-9DFCB4BBD4D6}" srcOrd="1" destOrd="0" presId="urn:microsoft.com/office/officeart/2005/8/layout/hierarchy4"/>
    <dgm:cxn modelId="{4990DDD5-4FED-4DAF-AC57-BFDF1E629D45}" type="presParOf" srcId="{F599D5DE-B305-4B48-A5D1-E77489936B41}" destId="{132149D2-56C1-4A7B-8522-655144C05D34}" srcOrd="1" destOrd="0" presId="urn:microsoft.com/office/officeart/2005/8/layout/hierarchy4"/>
    <dgm:cxn modelId="{50E9F4F1-EADC-4B6C-8AA5-FAF1EB77E797}" type="presParOf" srcId="{F599D5DE-B305-4B48-A5D1-E77489936B41}" destId="{8B2632D2-21C0-4C30-9D87-59AD199BFB4E}" srcOrd="2" destOrd="0" presId="urn:microsoft.com/office/officeart/2005/8/layout/hierarchy4"/>
    <dgm:cxn modelId="{97AA174B-FF6D-4D58-B9DE-C14C556CAA35}" type="presParOf" srcId="{8B2632D2-21C0-4C30-9D87-59AD199BFB4E}" destId="{E2F028F9-8AAB-43CA-B0B6-67526DB0D718}" srcOrd="0" destOrd="0" presId="urn:microsoft.com/office/officeart/2005/8/layout/hierarchy4"/>
    <dgm:cxn modelId="{0BB3F440-6267-4859-80CE-993272D7BA86}" type="presParOf" srcId="{8B2632D2-21C0-4C30-9D87-59AD199BFB4E}" destId="{D8E5CCFC-D225-43DE-B0DA-178936B7CE11}" srcOrd="1" destOrd="0" presId="urn:microsoft.com/office/officeart/2005/8/layout/hierarchy4"/>
    <dgm:cxn modelId="{A83D4213-B836-48FE-8DEA-46E0B54B10DE}" type="presParOf" srcId="{F599D5DE-B305-4B48-A5D1-E77489936B41}" destId="{98090D7E-3CE0-4889-B0EC-E40C662C142B}" srcOrd="3" destOrd="0" presId="urn:microsoft.com/office/officeart/2005/8/layout/hierarchy4"/>
    <dgm:cxn modelId="{3597A4C8-1CFE-4213-8F4D-A31CF5E081F5}" type="presParOf" srcId="{F599D5DE-B305-4B48-A5D1-E77489936B41}" destId="{C6037D73-7216-42A5-93C2-3649B3367B28}" srcOrd="4" destOrd="0" presId="urn:microsoft.com/office/officeart/2005/8/layout/hierarchy4"/>
    <dgm:cxn modelId="{F619FAA5-6AD4-4C4E-BB6D-16A51720B758}" type="presParOf" srcId="{C6037D73-7216-42A5-93C2-3649B3367B28}" destId="{9DAD3E19-4B87-4A27-8836-17218EBDB944}" srcOrd="0" destOrd="0" presId="urn:microsoft.com/office/officeart/2005/8/layout/hierarchy4"/>
    <dgm:cxn modelId="{DB3FF193-2222-4BAF-B6AA-BF60FCB13D70}" type="presParOf" srcId="{C6037D73-7216-42A5-93C2-3649B3367B28}" destId="{7D3219A1-C7FF-4331-B70A-8B217A40227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91CA5-DA69-4EBE-9034-59CEA34E6D35}">
      <dsp:nvSpPr>
        <dsp:cNvPr id="0" name=""/>
        <dsp:cNvSpPr/>
      </dsp:nvSpPr>
      <dsp:spPr>
        <a:xfrm>
          <a:off x="0" y="1520210"/>
          <a:ext cx="7344816" cy="2182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458216" rIns="570039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>
              <a:latin typeface="Arial" pitchFamily="34" charset="0"/>
              <a:cs typeface="Arial" pitchFamily="34" charset="0"/>
            </a:rPr>
            <a:t>непосредственное общение с каждым ребёнком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>
              <a:latin typeface="Arial" pitchFamily="34" charset="0"/>
              <a:cs typeface="Arial" pitchFamily="34" charset="0"/>
            </a:rPr>
            <a:t>уважительное отношение к каждому ребёнку, к его чувствам и потребностям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0" y="1520210"/>
        <a:ext cx="7344816" cy="2182950"/>
      </dsp:txXfrm>
    </dsp:sp>
    <dsp:sp modelId="{E4F598EC-14B3-4BA9-8BDB-C58609655542}">
      <dsp:nvSpPr>
        <dsp:cNvPr id="0" name=""/>
        <dsp:cNvSpPr/>
      </dsp:nvSpPr>
      <dsp:spPr>
        <a:xfrm>
          <a:off x="367240" y="978376"/>
          <a:ext cx="5141371" cy="8665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Arial" pitchFamily="34" charset="0"/>
              <a:cs typeface="Arial" pitchFamily="34" charset="0"/>
            </a:rPr>
            <a:t>1. Обеспечение эмоционального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благополучия через:</a:t>
          </a:r>
        </a:p>
      </dsp:txBody>
      <dsp:txXfrm>
        <a:off x="409542" y="1020678"/>
        <a:ext cx="5056767" cy="7819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18776-8AC0-4698-9035-B993EFD38300}">
      <dsp:nvSpPr>
        <dsp:cNvPr id="0" name=""/>
        <dsp:cNvSpPr/>
      </dsp:nvSpPr>
      <dsp:spPr>
        <a:xfrm>
          <a:off x="5230" y="0"/>
          <a:ext cx="8224369" cy="815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Arial" pitchFamily="34" charset="0"/>
              <a:cs typeface="Arial" pitchFamily="34" charset="0"/>
            </a:rPr>
            <a:t>Образовательное пространство обеспечивает:</a:t>
          </a:r>
        </a:p>
      </dsp:txBody>
      <dsp:txXfrm>
        <a:off x="29107" y="23877"/>
        <a:ext cx="8176615" cy="767463"/>
      </dsp:txXfrm>
    </dsp:sp>
    <dsp:sp modelId="{F22E20D9-380B-4542-8F20-5EEF9C7B00AE}">
      <dsp:nvSpPr>
        <dsp:cNvPr id="0" name=""/>
        <dsp:cNvSpPr/>
      </dsp:nvSpPr>
      <dsp:spPr>
        <a:xfrm>
          <a:off x="10643" y="954534"/>
          <a:ext cx="5782649" cy="7737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Arial" pitchFamily="34" charset="0"/>
              <a:cs typeface="Arial" pitchFamily="34" charset="0"/>
            </a:rPr>
            <a:t>Активность</a:t>
          </a:r>
          <a:br>
            <a:rPr lang="ru-RU" sz="2400" b="1" kern="1200" dirty="0">
              <a:latin typeface="Arial" pitchFamily="34" charset="0"/>
              <a:cs typeface="Arial" pitchFamily="34" charset="0"/>
            </a:rPr>
          </a:br>
          <a:r>
            <a:rPr lang="ru-RU" sz="2000" b="1" kern="1200" dirty="0">
              <a:latin typeface="Arial" pitchFamily="34" charset="0"/>
              <a:cs typeface="Arial" pitchFamily="34" charset="0"/>
            </a:rPr>
            <a:t>(для всех категорий воспитанников)</a:t>
          </a:r>
          <a:r>
            <a:rPr lang="ru-RU" sz="2400" b="1" kern="1200" dirty="0">
              <a:latin typeface="Arial" pitchFamily="34" charset="0"/>
              <a:cs typeface="Arial" pitchFamily="34" charset="0"/>
            </a:rPr>
            <a:t>:</a:t>
          </a:r>
        </a:p>
      </dsp:txBody>
      <dsp:txXfrm>
        <a:off x="33306" y="977197"/>
        <a:ext cx="5737323" cy="728439"/>
      </dsp:txXfrm>
    </dsp:sp>
    <dsp:sp modelId="{2C193A6E-6BD2-4290-A04D-B73C4E5C36AF}">
      <dsp:nvSpPr>
        <dsp:cNvPr id="0" name=""/>
        <dsp:cNvSpPr/>
      </dsp:nvSpPr>
      <dsp:spPr>
        <a:xfrm>
          <a:off x="21920" y="1833528"/>
          <a:ext cx="1114569" cy="270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Arial" pitchFamily="34" charset="0"/>
              <a:cs typeface="Arial" pitchFamily="34" charset="0"/>
            </a:rPr>
            <a:t>игро-вую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54565" y="1866173"/>
        <a:ext cx="1049279" cy="2637972"/>
      </dsp:txXfrm>
    </dsp:sp>
    <dsp:sp modelId="{5FA8FA50-23EE-4D83-860E-2FD516313B9A}">
      <dsp:nvSpPr>
        <dsp:cNvPr id="0" name=""/>
        <dsp:cNvSpPr/>
      </dsp:nvSpPr>
      <dsp:spPr>
        <a:xfrm>
          <a:off x="1183302" y="1833528"/>
          <a:ext cx="1114569" cy="270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Arial" pitchFamily="34" charset="0"/>
              <a:cs typeface="Arial" pitchFamily="34" charset="0"/>
            </a:rPr>
            <a:t>позна-ватель-ную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215947" y="1866173"/>
        <a:ext cx="1049279" cy="2637972"/>
      </dsp:txXfrm>
    </dsp:sp>
    <dsp:sp modelId="{AEE42240-4B4D-40FE-B142-255499C6EAD0}">
      <dsp:nvSpPr>
        <dsp:cNvPr id="0" name=""/>
        <dsp:cNvSpPr/>
      </dsp:nvSpPr>
      <dsp:spPr>
        <a:xfrm>
          <a:off x="2344683" y="1833528"/>
          <a:ext cx="1114569" cy="270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творческую</a:t>
          </a:r>
        </a:p>
      </dsp:txBody>
      <dsp:txXfrm>
        <a:off x="2377328" y="1866173"/>
        <a:ext cx="1049279" cy="2637972"/>
      </dsp:txXfrm>
    </dsp:sp>
    <dsp:sp modelId="{2197B9C5-0892-4005-BF97-D50ECC879E42}">
      <dsp:nvSpPr>
        <dsp:cNvPr id="0" name=""/>
        <dsp:cNvSpPr/>
      </dsp:nvSpPr>
      <dsp:spPr>
        <a:xfrm>
          <a:off x="3506064" y="1833528"/>
          <a:ext cx="1114569" cy="270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 err="1">
              <a:latin typeface="Arial" pitchFamily="34" charset="0"/>
              <a:cs typeface="Arial" pitchFamily="34" charset="0"/>
            </a:rPr>
            <a:t>иссле-довательскую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 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( + </a:t>
          </a:r>
          <a:r>
            <a:rPr lang="ru-RU" sz="1400" kern="1200" dirty="0" err="1">
              <a:latin typeface="Arial" pitchFamily="34" charset="0"/>
              <a:cs typeface="Arial" pitchFamily="34" charset="0"/>
            </a:rPr>
            <a:t>экспери-ментирование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 с </a:t>
          </a:r>
          <a:r>
            <a:rPr lang="ru-RU" sz="1400" kern="1200" dirty="0" err="1">
              <a:latin typeface="Arial" pitchFamily="34" charset="0"/>
              <a:cs typeface="Arial" pitchFamily="34" charset="0"/>
            </a:rPr>
            <a:t>дос-тупными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 материалами, в т.ч. с песком и водой)</a:t>
          </a:r>
        </a:p>
      </dsp:txBody>
      <dsp:txXfrm>
        <a:off x="3538709" y="1866173"/>
        <a:ext cx="1049279" cy="2637972"/>
      </dsp:txXfrm>
    </dsp:sp>
    <dsp:sp modelId="{7758B1D5-3691-471C-8726-CD9E415A4BCE}">
      <dsp:nvSpPr>
        <dsp:cNvPr id="0" name=""/>
        <dsp:cNvSpPr/>
      </dsp:nvSpPr>
      <dsp:spPr>
        <a:xfrm>
          <a:off x="4667445" y="1833528"/>
          <a:ext cx="1114569" cy="270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двигательную 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(в т.ч. развитие крупной и мелкой моторики, участие в </a:t>
          </a:r>
          <a:r>
            <a:rPr lang="ru-RU" sz="1400" kern="1200" dirty="0" err="1">
              <a:latin typeface="Arial" pitchFamily="34" charset="0"/>
              <a:cs typeface="Arial" pitchFamily="34" charset="0"/>
            </a:rPr>
            <a:t>подвиж-ных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 играх и </a:t>
          </a:r>
          <a:r>
            <a:rPr lang="ru-RU" sz="1400" kern="1200" dirty="0" err="1">
              <a:latin typeface="Arial" pitchFamily="34" charset="0"/>
              <a:cs typeface="Arial" pitchFamily="34" charset="0"/>
            </a:rPr>
            <a:t>соревно-ваниях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)</a:t>
          </a:r>
        </a:p>
      </dsp:txBody>
      <dsp:txXfrm>
        <a:off x="4700090" y="1866173"/>
        <a:ext cx="1049279" cy="2637972"/>
      </dsp:txXfrm>
    </dsp:sp>
    <dsp:sp modelId="{C6184971-2AFD-4876-AC66-47C159AF2D21}">
      <dsp:nvSpPr>
        <dsp:cNvPr id="0" name=""/>
        <dsp:cNvSpPr/>
      </dsp:nvSpPr>
      <dsp:spPr>
        <a:xfrm>
          <a:off x="5887190" y="951510"/>
          <a:ext cx="1118933" cy="4017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Arial" pitchFamily="34" charset="0"/>
              <a:cs typeface="Arial" pitchFamily="34" charset="0"/>
            </a:rPr>
            <a:t>Эмоциональное </a:t>
          </a:r>
          <a:r>
            <a:rPr lang="ru-RU" sz="2000" b="1" kern="1200" dirty="0" err="1">
              <a:latin typeface="Arial" pitchFamily="34" charset="0"/>
              <a:cs typeface="Arial" pitchFamily="34" charset="0"/>
            </a:rPr>
            <a:t>благо-полу-чие</a:t>
          </a:r>
          <a:r>
            <a:rPr lang="ru-RU" sz="2000" b="1" kern="1200" dirty="0">
              <a:latin typeface="Arial" pitchFamily="34" charset="0"/>
              <a:cs typeface="Arial" pitchFamily="34" charset="0"/>
            </a:rPr>
            <a:t> </a:t>
          </a:r>
          <a:br>
            <a:rPr lang="ru-RU" sz="2000" b="1" kern="1200" dirty="0">
              <a:latin typeface="Arial" pitchFamily="34" charset="0"/>
              <a:cs typeface="Arial" pitchFamily="34" charset="0"/>
            </a:rPr>
          </a:br>
          <a:r>
            <a:rPr lang="ru-RU" sz="1600" b="0" kern="1200" dirty="0">
              <a:latin typeface="Arial" pitchFamily="34" charset="0"/>
              <a:cs typeface="Arial" pitchFamily="34" charset="0"/>
            </a:rPr>
            <a:t>во </a:t>
          </a:r>
          <a:r>
            <a:rPr lang="ru-RU" sz="1600" b="0" kern="1200" dirty="0" err="1">
              <a:latin typeface="Arial" pitchFamily="34" charset="0"/>
              <a:cs typeface="Arial" pitchFamily="34" charset="0"/>
            </a:rPr>
            <a:t>взаи-модейст-вии</a:t>
          </a:r>
          <a:r>
            <a:rPr lang="ru-RU" sz="1600" b="0" kern="1200" dirty="0">
              <a:latin typeface="Arial" pitchFamily="34" charset="0"/>
              <a:cs typeface="Arial" pitchFamily="34" charset="0"/>
            </a:rPr>
            <a:t> с </a:t>
          </a:r>
          <a:r>
            <a:rPr lang="ru-RU" sz="1600" b="0" kern="1200" dirty="0" err="1">
              <a:latin typeface="Arial" pitchFamily="34" charset="0"/>
              <a:cs typeface="Arial" pitchFamily="34" charset="0"/>
            </a:rPr>
            <a:t>предметно-прос-транст-венным</a:t>
          </a:r>
          <a:r>
            <a:rPr lang="ru-RU" sz="1600" b="0" kern="1200" dirty="0">
              <a:latin typeface="Arial" pitchFamily="34" charset="0"/>
              <a:cs typeface="Arial" pitchFamily="34" charset="0"/>
            </a:rPr>
            <a:t> окружением</a:t>
          </a:r>
        </a:p>
      </dsp:txBody>
      <dsp:txXfrm>
        <a:off x="5919962" y="984282"/>
        <a:ext cx="1053389" cy="3951816"/>
      </dsp:txXfrm>
    </dsp:sp>
    <dsp:sp modelId="{BD4EBAB8-609C-4A38-ACDF-C4F809AEE2F8}">
      <dsp:nvSpPr>
        <dsp:cNvPr id="0" name=""/>
        <dsp:cNvSpPr/>
      </dsp:nvSpPr>
      <dsp:spPr>
        <a:xfrm>
          <a:off x="7100023" y="951510"/>
          <a:ext cx="1118933" cy="4017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latin typeface="Arial" pitchFamily="34" charset="0"/>
              <a:cs typeface="Arial" pitchFamily="34" charset="0"/>
            </a:rPr>
            <a:t>Воз-мож-ность</a:t>
          </a:r>
          <a:r>
            <a:rPr lang="ru-RU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latin typeface="Arial" pitchFamily="34" charset="0"/>
              <a:cs typeface="Arial" pitchFamily="34" charset="0"/>
            </a:rPr>
            <a:t>само-выра-жения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7132795" y="984282"/>
        <a:ext cx="1053389" cy="39518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1290D-FD12-4284-90C5-E263AD0E5B44}">
      <dsp:nvSpPr>
        <dsp:cNvPr id="0" name=""/>
        <dsp:cNvSpPr/>
      </dsp:nvSpPr>
      <dsp:spPr>
        <a:xfrm>
          <a:off x="0" y="0"/>
          <a:ext cx="8229600" cy="3168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0" kern="1200" dirty="0">
              <a:latin typeface="Arial" pitchFamily="34" charset="0"/>
              <a:cs typeface="Arial" pitchFamily="34" charset="0"/>
            </a:rPr>
            <a:t>Для детей </a:t>
          </a:r>
          <a:r>
            <a:rPr lang="ru-RU" sz="3100" b="0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младенческого и раннего возраста</a:t>
          </a:r>
          <a:r>
            <a:rPr lang="ru-RU" sz="3100" b="0" kern="1200" dirty="0">
              <a:latin typeface="Arial" pitchFamily="34" charset="0"/>
              <a:cs typeface="Arial" pitchFamily="34" charset="0"/>
            </a:rPr>
            <a:t> образовательное пространство должно предоставлять необходимые</a:t>
          </a:r>
          <a:br>
            <a:rPr lang="ru-RU" sz="3100" b="0" kern="1200" dirty="0">
              <a:latin typeface="Arial" pitchFamily="34" charset="0"/>
              <a:cs typeface="Arial" pitchFamily="34" charset="0"/>
            </a:rPr>
          </a:br>
          <a:r>
            <a:rPr lang="ru-RU" sz="3100" b="0" kern="1200" dirty="0">
              <a:latin typeface="Arial" pitchFamily="34" charset="0"/>
              <a:cs typeface="Arial" pitchFamily="34" charset="0"/>
            </a:rPr>
            <a:t>и достаточные возможности</a:t>
          </a:r>
          <a:br>
            <a:rPr lang="ru-RU" sz="3100" b="0" kern="1200" dirty="0">
              <a:latin typeface="Arial" pitchFamily="34" charset="0"/>
              <a:cs typeface="Arial" pitchFamily="34" charset="0"/>
            </a:rPr>
          </a:br>
          <a:r>
            <a:rPr lang="ru-RU" sz="3100" b="0" kern="1200" dirty="0">
              <a:latin typeface="Arial" pitchFamily="34" charset="0"/>
              <a:cs typeface="Arial" pitchFamily="34" charset="0"/>
            </a:rPr>
            <a:t>для движения, предметной и игровой деятельности с разными материалами</a:t>
          </a:r>
        </a:p>
      </dsp:txBody>
      <dsp:txXfrm>
        <a:off x="154666" y="154666"/>
        <a:ext cx="7920268" cy="28590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D9B58-FE38-4417-95DE-EEA75B936EE2}">
      <dsp:nvSpPr>
        <dsp:cNvPr id="0" name=""/>
        <dsp:cNvSpPr/>
      </dsp:nvSpPr>
      <dsp:spPr>
        <a:xfrm>
          <a:off x="0" y="0"/>
          <a:ext cx="8229600" cy="31019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u="sng" kern="1200" dirty="0">
              <a:latin typeface="Arial" pitchFamily="34" charset="0"/>
              <a:cs typeface="Arial" pitchFamily="34" charset="0"/>
            </a:rPr>
            <a:t>Возможность изменений</a:t>
          </a:r>
          <a:br>
            <a:rPr lang="ru-RU" sz="3200" b="0" u="sng" kern="1200" dirty="0">
              <a:latin typeface="Arial" pitchFamily="34" charset="0"/>
              <a:cs typeface="Arial" pitchFamily="34" charset="0"/>
            </a:rPr>
          </a:br>
          <a:r>
            <a:rPr lang="ru-RU" sz="3200" kern="1200" dirty="0">
              <a:latin typeface="Arial" pitchFamily="34" charset="0"/>
              <a:cs typeface="Arial" pitchFamily="34" charset="0"/>
            </a:rPr>
            <a:t>предметно-пространственной среды</a:t>
          </a:r>
          <a:br>
            <a:rPr lang="ru-RU" sz="3200" kern="1200" dirty="0">
              <a:latin typeface="Arial" pitchFamily="34" charset="0"/>
              <a:cs typeface="Arial" pitchFamily="34" charset="0"/>
            </a:rPr>
          </a:br>
          <a:r>
            <a:rPr lang="ru-RU" sz="3200" kern="1200" dirty="0">
              <a:latin typeface="Arial" pitchFamily="34" charset="0"/>
              <a:cs typeface="Arial" pitchFamily="34" charset="0"/>
            </a:rPr>
            <a:t>в зависимости от образовательной ситуации, в том числе от меняющихся интересов и возможностей детей</a:t>
          </a:r>
        </a:p>
      </dsp:txBody>
      <dsp:txXfrm>
        <a:off x="90854" y="90854"/>
        <a:ext cx="8047892" cy="292026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59B51-3BBE-42D0-AB45-955EBC679CDE}">
      <dsp:nvSpPr>
        <dsp:cNvPr id="0" name=""/>
        <dsp:cNvSpPr/>
      </dsp:nvSpPr>
      <dsp:spPr>
        <a:xfrm>
          <a:off x="3037" y="2361"/>
          <a:ext cx="8223524" cy="9237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>
              <a:latin typeface="Arial" pitchFamily="34" charset="0"/>
              <a:cs typeface="Arial" pitchFamily="34" charset="0"/>
            </a:rPr>
            <a:t>Отсутствие жёстко закреплённых способов употребления предметов</a:t>
          </a:r>
        </a:p>
      </dsp:txBody>
      <dsp:txXfrm>
        <a:off x="30093" y="29417"/>
        <a:ext cx="8169412" cy="869632"/>
      </dsp:txXfrm>
    </dsp:sp>
    <dsp:sp modelId="{1AAE20B9-56C3-4B5B-A21F-A7E371F400CA}">
      <dsp:nvSpPr>
        <dsp:cNvPr id="0" name=""/>
        <dsp:cNvSpPr/>
      </dsp:nvSpPr>
      <dsp:spPr>
        <a:xfrm>
          <a:off x="11064" y="1026984"/>
          <a:ext cx="3938325" cy="33619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latin typeface="Arial" pitchFamily="34" charset="0"/>
              <a:cs typeface="Arial" pitchFamily="34" charset="0"/>
            </a:rPr>
            <a:t>Возможность разнообразного использования</a:t>
          </a:r>
          <a:br>
            <a:rPr lang="ru-RU" sz="2100" b="1" kern="1200" dirty="0">
              <a:latin typeface="Arial" pitchFamily="34" charset="0"/>
              <a:cs typeface="Arial" pitchFamily="34" charset="0"/>
            </a:rPr>
          </a:br>
          <a:r>
            <a:rPr lang="ru-RU" sz="2100" kern="1200" dirty="0">
              <a:latin typeface="Arial" pitchFamily="34" charset="0"/>
              <a:cs typeface="Arial" pitchFamily="34" charset="0"/>
            </a:rPr>
            <a:t>различных составляющих предметной среды (детской мебели, матов, мягких модулей, ширм</a:t>
          </a:r>
          <a:br>
            <a:rPr lang="ru-RU" sz="2100" kern="1200" dirty="0">
              <a:latin typeface="Arial" pitchFamily="34" charset="0"/>
              <a:cs typeface="Arial" pitchFamily="34" charset="0"/>
            </a:rPr>
          </a:br>
          <a:r>
            <a:rPr lang="ru-RU" sz="2100" kern="1200" dirty="0">
              <a:latin typeface="Arial" pitchFamily="34" charset="0"/>
              <a:cs typeface="Arial" pitchFamily="34" charset="0"/>
            </a:rPr>
            <a:t>и т. д.)</a:t>
          </a:r>
        </a:p>
      </dsp:txBody>
      <dsp:txXfrm>
        <a:off x="109533" y="1125453"/>
        <a:ext cx="3741387" cy="3165048"/>
      </dsp:txXfrm>
    </dsp:sp>
    <dsp:sp modelId="{85CDB6F8-419A-4DC0-AF54-81D5977FE6D2}">
      <dsp:nvSpPr>
        <dsp:cNvPr id="0" name=""/>
        <dsp:cNvSpPr/>
      </dsp:nvSpPr>
      <dsp:spPr>
        <a:xfrm>
          <a:off x="4280209" y="1026984"/>
          <a:ext cx="3938325" cy="33619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latin typeface="Arial" pitchFamily="34" charset="0"/>
              <a:cs typeface="Arial" pitchFamily="34" charset="0"/>
            </a:rPr>
            <a:t>Наличие</a:t>
          </a:r>
          <a:r>
            <a:rPr lang="ru-RU" sz="2100" kern="1200" dirty="0">
              <a:latin typeface="Arial" pitchFamily="34" charset="0"/>
              <a:cs typeface="Arial" pitchFamily="34" charset="0"/>
            </a:rPr>
            <a:t> </a:t>
          </a:r>
          <a:r>
            <a:rPr lang="ru-RU" sz="2100" b="1" kern="1200" dirty="0">
              <a:latin typeface="Arial" pitchFamily="34" charset="0"/>
              <a:cs typeface="Arial" pitchFamily="34" charset="0"/>
            </a:rPr>
            <a:t>полифункциональных предметов</a:t>
          </a:r>
          <a:br>
            <a:rPr lang="ru-RU" sz="2100" b="1" kern="1200" dirty="0">
              <a:latin typeface="Arial" pitchFamily="34" charset="0"/>
              <a:cs typeface="Arial" pitchFamily="34" charset="0"/>
            </a:rPr>
          </a:br>
          <a:r>
            <a:rPr lang="ru-RU" sz="2100" kern="1200" dirty="0">
              <a:latin typeface="Arial" pitchFamily="34" charset="0"/>
              <a:cs typeface="Arial" pitchFamily="34" charset="0"/>
            </a:rPr>
            <a:t>(в т.ч. природных материалов, пригодных</a:t>
          </a:r>
          <a:br>
            <a:rPr lang="ru-RU" sz="2100" kern="1200" dirty="0">
              <a:latin typeface="Arial" pitchFamily="34" charset="0"/>
              <a:cs typeface="Arial" pitchFamily="34" charset="0"/>
            </a:rPr>
          </a:br>
          <a:r>
            <a:rPr lang="ru-RU" sz="2100" kern="1200" dirty="0">
              <a:latin typeface="Arial" pitchFamily="34" charset="0"/>
              <a:cs typeface="Arial" pitchFamily="34" charset="0"/>
            </a:rPr>
            <a:t>для использования в разных видах детской активности, </a:t>
          </a:r>
          <a:br>
            <a:rPr lang="ru-RU" sz="2100" kern="1200" dirty="0">
              <a:latin typeface="Arial" pitchFamily="34" charset="0"/>
              <a:cs typeface="Arial" pitchFamily="34" charset="0"/>
            </a:rPr>
          </a:br>
          <a:r>
            <a:rPr lang="ru-RU" sz="2100" kern="1200" dirty="0">
              <a:latin typeface="Arial" pitchFamily="34" charset="0"/>
              <a:cs typeface="Arial" pitchFamily="34" charset="0"/>
            </a:rPr>
            <a:t>в т.ч. в качестве предметов-заместителей в детской игре)</a:t>
          </a:r>
        </a:p>
      </dsp:txBody>
      <dsp:txXfrm>
        <a:off x="4378678" y="1125453"/>
        <a:ext cx="3741387" cy="31650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B84BB-48FB-42E4-B556-494CE6943941}">
      <dsp:nvSpPr>
        <dsp:cNvPr id="0" name=""/>
        <dsp:cNvSpPr/>
      </dsp:nvSpPr>
      <dsp:spPr>
        <a:xfrm>
          <a:off x="238634" y="1819"/>
          <a:ext cx="4020037" cy="9551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latin typeface="Arial" pitchFamily="34" charset="0"/>
              <a:cs typeface="Arial" pitchFamily="34" charset="0"/>
            </a:rPr>
            <a:t>Наличие различных пространств</a:t>
          </a:r>
        </a:p>
      </dsp:txBody>
      <dsp:txXfrm>
        <a:off x="266610" y="29795"/>
        <a:ext cx="3964085" cy="899216"/>
      </dsp:txXfrm>
    </dsp:sp>
    <dsp:sp modelId="{838C3653-D554-4027-B6F5-0491B3522E27}">
      <dsp:nvSpPr>
        <dsp:cNvPr id="0" name=""/>
        <dsp:cNvSpPr/>
      </dsp:nvSpPr>
      <dsp:spPr>
        <a:xfrm>
          <a:off x="246925" y="1041120"/>
          <a:ext cx="1255724" cy="33680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для игры</a:t>
          </a:r>
        </a:p>
      </dsp:txBody>
      <dsp:txXfrm>
        <a:off x="283704" y="1077899"/>
        <a:ext cx="1182166" cy="3294483"/>
      </dsp:txXfrm>
    </dsp:sp>
    <dsp:sp modelId="{4E55E990-B889-4874-8FD1-54C43A94466E}">
      <dsp:nvSpPr>
        <dsp:cNvPr id="0" name=""/>
        <dsp:cNvSpPr/>
      </dsp:nvSpPr>
      <dsp:spPr>
        <a:xfrm>
          <a:off x="1625157" y="1041120"/>
          <a:ext cx="1255724" cy="33680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для </a:t>
          </a:r>
          <a:r>
            <a:rPr lang="ru-RU" sz="2000" kern="1200" dirty="0" err="1">
              <a:latin typeface="Arial" pitchFamily="34" charset="0"/>
              <a:cs typeface="Arial" pitchFamily="34" charset="0"/>
            </a:rPr>
            <a:t>конст-руирования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661936" y="1077899"/>
        <a:ext cx="1182166" cy="3294483"/>
      </dsp:txXfrm>
    </dsp:sp>
    <dsp:sp modelId="{F4CA098F-AEAC-4EC1-879B-D87AB7C57F86}">
      <dsp:nvSpPr>
        <dsp:cNvPr id="0" name=""/>
        <dsp:cNvSpPr/>
      </dsp:nvSpPr>
      <dsp:spPr>
        <a:xfrm>
          <a:off x="3003390" y="1041120"/>
          <a:ext cx="1255724" cy="33680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для </a:t>
          </a:r>
          <a:r>
            <a:rPr lang="ru-RU" sz="2000" kern="1200" dirty="0" err="1">
              <a:latin typeface="Arial" pitchFamily="34" charset="0"/>
              <a:cs typeface="Arial" pitchFamily="34" charset="0"/>
            </a:rPr>
            <a:t>уедине-ния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и пр.</a:t>
          </a:r>
        </a:p>
      </dsp:txBody>
      <dsp:txXfrm>
        <a:off x="3040169" y="1077899"/>
        <a:ext cx="1182166" cy="3294483"/>
      </dsp:txXfrm>
    </dsp:sp>
    <dsp:sp modelId="{51513E46-45CD-48D9-B7C5-19F745337F4B}">
      <dsp:nvSpPr>
        <dsp:cNvPr id="0" name=""/>
        <dsp:cNvSpPr/>
      </dsp:nvSpPr>
      <dsp:spPr>
        <a:xfrm>
          <a:off x="4400512" y="649"/>
          <a:ext cx="1648591" cy="44179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latin typeface="Arial" pitchFamily="34" charset="0"/>
              <a:cs typeface="Arial" pitchFamily="34" charset="0"/>
            </a:rPr>
            <a:t>Наличие разнообразных </a:t>
          </a:r>
          <a:r>
            <a:rPr lang="ru-RU" sz="2000" b="0" kern="1200" dirty="0" err="1">
              <a:latin typeface="Arial" pitchFamily="34" charset="0"/>
              <a:cs typeface="Arial" pitchFamily="34" charset="0"/>
            </a:rPr>
            <a:t>материа-лов</a:t>
          </a:r>
          <a:r>
            <a:rPr lang="ru-RU" sz="2000" b="0" kern="1200" dirty="0">
              <a:latin typeface="Arial" pitchFamily="34" charset="0"/>
              <a:cs typeface="Arial" pitchFamily="34" charset="0"/>
            </a:rPr>
            <a:t>, игр, игрушек и </a:t>
          </a:r>
          <a:r>
            <a:rPr lang="ru-RU" sz="2000" b="0" kern="1200" dirty="0" err="1">
              <a:latin typeface="Arial" pitchFamily="34" charset="0"/>
              <a:cs typeface="Arial" pitchFamily="34" charset="0"/>
            </a:rPr>
            <a:t>оборудова-ния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, </a:t>
          </a:r>
          <a:r>
            <a:rPr lang="ru-RU" sz="2000" kern="1200" dirty="0" err="1">
              <a:latin typeface="Arial" pitchFamily="34" charset="0"/>
              <a:cs typeface="Arial" pitchFamily="34" charset="0"/>
            </a:rPr>
            <a:t>обеспечи-вающих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 </a:t>
          </a:r>
          <a:r>
            <a:rPr lang="ru-RU" sz="2000" b="0" u="sng" kern="1200" dirty="0">
              <a:latin typeface="Arial" pitchFamily="34" charset="0"/>
              <a:cs typeface="Arial" pitchFamily="34" charset="0"/>
            </a:rPr>
            <a:t>свободный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 выбор детей</a:t>
          </a:r>
        </a:p>
      </dsp:txBody>
      <dsp:txXfrm>
        <a:off x="4448798" y="48935"/>
        <a:ext cx="1552019" cy="4321399"/>
      </dsp:txXfrm>
    </dsp:sp>
    <dsp:sp modelId="{397D4CE6-BA33-4B42-B70A-E6CAAD9E05D3}">
      <dsp:nvSpPr>
        <dsp:cNvPr id="0" name=""/>
        <dsp:cNvSpPr/>
      </dsp:nvSpPr>
      <dsp:spPr>
        <a:xfrm>
          <a:off x="6162041" y="649"/>
          <a:ext cx="2229759" cy="44179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Периодическая сменяемость игрового материала, появление новых предметов, стимулирующих игровую, двигательную, познавательную и </a:t>
          </a:r>
          <a:r>
            <a:rPr lang="ru-RU" sz="2000" kern="1200" dirty="0" err="1">
              <a:latin typeface="Arial" pitchFamily="34" charset="0"/>
              <a:cs typeface="Arial" pitchFamily="34" charset="0"/>
            </a:rPr>
            <a:t>исследователь-скую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 активность детей</a:t>
          </a:r>
        </a:p>
      </dsp:txBody>
      <dsp:txXfrm>
        <a:off x="6227348" y="65956"/>
        <a:ext cx="2099145" cy="428735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40D1F-8EC9-4E28-906B-21ADE3577463}">
      <dsp:nvSpPr>
        <dsp:cNvPr id="0" name=""/>
        <dsp:cNvSpPr/>
      </dsp:nvSpPr>
      <dsp:spPr>
        <a:xfrm>
          <a:off x="6091" y="0"/>
          <a:ext cx="2463254" cy="4325112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sng" kern="1200" dirty="0">
              <a:latin typeface="Arial" pitchFamily="34" charset="0"/>
              <a:cs typeface="Arial" pitchFamily="34" charset="0"/>
            </a:rPr>
            <a:t>Доступность всех помещений</a:t>
          </a:r>
          <a:r>
            <a:rPr lang="ru-RU" sz="2000" u="none" kern="1200" dirty="0">
              <a:latin typeface="Arial" pitchFamily="34" charset="0"/>
              <a:cs typeface="Arial" pitchFamily="34" charset="0"/>
            </a:rPr>
            <a:t>,</a:t>
          </a:r>
          <a:br>
            <a:rPr lang="ru-RU" sz="2000" u="none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где осуществляется образовательная деятельность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для воспитанников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(в том числе детей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с ОВЗ и детей-инвалидов)</a:t>
          </a:r>
        </a:p>
      </dsp:txBody>
      <dsp:txXfrm>
        <a:off x="78237" y="72146"/>
        <a:ext cx="2318962" cy="4180820"/>
      </dsp:txXfrm>
    </dsp:sp>
    <dsp:sp modelId="{33EA75DF-D3FA-4CE6-AE33-105A0AC90C76}">
      <dsp:nvSpPr>
        <dsp:cNvPr id="0" name=""/>
        <dsp:cNvSpPr/>
      </dsp:nvSpPr>
      <dsp:spPr>
        <a:xfrm>
          <a:off x="2883172" y="0"/>
          <a:ext cx="2463254" cy="4325112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sng" kern="1200" dirty="0">
              <a:latin typeface="Arial" pitchFamily="34" charset="0"/>
              <a:cs typeface="Arial" pitchFamily="34" charset="0"/>
            </a:rPr>
            <a:t>Свободный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 </a:t>
          </a:r>
          <a:r>
            <a:rPr lang="ru-RU" sz="2000" u="sng" kern="1200" dirty="0">
              <a:latin typeface="Arial" pitchFamily="34" charset="0"/>
              <a:cs typeface="Arial" pitchFamily="34" charset="0"/>
            </a:rPr>
            <a:t>доступ к играм, игрушкам, материалам, пособиям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, обеспечивающим все основные виды детской активности воспитанников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(в том числе детей с ОВЗ и детей-инвалидов)</a:t>
          </a:r>
        </a:p>
      </dsp:txBody>
      <dsp:txXfrm>
        <a:off x="2955318" y="72146"/>
        <a:ext cx="2318962" cy="4180820"/>
      </dsp:txXfrm>
    </dsp:sp>
    <dsp:sp modelId="{0612B293-85FE-4165-BDC4-D218BFE39748}">
      <dsp:nvSpPr>
        <dsp:cNvPr id="0" name=""/>
        <dsp:cNvSpPr/>
      </dsp:nvSpPr>
      <dsp:spPr>
        <a:xfrm>
          <a:off x="5760253" y="0"/>
          <a:ext cx="2463254" cy="4325112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Исправность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и сохранность материалов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и оборудования</a:t>
          </a:r>
        </a:p>
      </dsp:txBody>
      <dsp:txXfrm>
        <a:off x="5832399" y="72146"/>
        <a:ext cx="2318962" cy="418082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C20E7-F3D7-4C77-A633-5B2E1C857EED}">
      <dsp:nvSpPr>
        <dsp:cNvPr id="0" name=""/>
        <dsp:cNvSpPr/>
      </dsp:nvSpPr>
      <dsp:spPr>
        <a:xfrm>
          <a:off x="0" y="0"/>
          <a:ext cx="7324725" cy="2736850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>
              <a:latin typeface="Arial" pitchFamily="34" charset="0"/>
              <a:cs typeface="Arial" pitchFamily="34" charset="0"/>
            </a:rPr>
            <a:t>Соответствие всех элементов требованиям по обеспечению надёжности и безопасности их использования</a:t>
          </a:r>
        </a:p>
      </dsp:txBody>
      <dsp:txXfrm>
        <a:off x="80160" y="80160"/>
        <a:ext cx="7164405" cy="2576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91CA5-DA69-4EBE-9034-59CEA34E6D35}">
      <dsp:nvSpPr>
        <dsp:cNvPr id="0" name=""/>
        <dsp:cNvSpPr/>
      </dsp:nvSpPr>
      <dsp:spPr>
        <a:xfrm>
          <a:off x="0" y="930996"/>
          <a:ext cx="6984776" cy="2910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437388" rIns="542096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>
              <a:latin typeface="Arial" pitchFamily="34" charset="0"/>
              <a:cs typeface="Arial" pitchFamily="34" charset="0"/>
            </a:rPr>
            <a:t>создание условий для свободного выбора детьми деятельности и участников совместной деятельности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>
              <a:latin typeface="Arial" pitchFamily="34" charset="0"/>
              <a:cs typeface="Arial" pitchFamily="34" charset="0"/>
            </a:rPr>
            <a:t>создание условий для принятия детьми решений, выражения своих чувств и мыслей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 err="1">
              <a:latin typeface="Arial" pitchFamily="34" charset="0"/>
              <a:cs typeface="Arial" pitchFamily="34" charset="0"/>
            </a:rPr>
            <a:t>недирективную</a:t>
          </a:r>
          <a:r>
            <a:rPr lang="ru-RU" sz="2100" kern="1200" dirty="0">
              <a:latin typeface="Arial" pitchFamily="34" charset="0"/>
              <a:cs typeface="Arial" pitchFamily="34" charset="0"/>
            </a:rPr>
            <a:t> помощь детям, поддержку детской инициативы и самостоятельности</a:t>
          </a:r>
          <a:br>
            <a:rPr lang="ru-RU" sz="2100" kern="1200" dirty="0">
              <a:latin typeface="Arial" pitchFamily="34" charset="0"/>
              <a:cs typeface="Arial" pitchFamily="34" charset="0"/>
            </a:rPr>
          </a:br>
          <a:r>
            <a:rPr lang="ru-RU" sz="2100" kern="1200" dirty="0">
              <a:latin typeface="Arial" pitchFamily="34" charset="0"/>
              <a:cs typeface="Arial" pitchFamily="34" charset="0"/>
            </a:rPr>
            <a:t>в разных видах деятельности</a:t>
          </a:r>
        </a:p>
      </dsp:txBody>
      <dsp:txXfrm>
        <a:off x="0" y="930996"/>
        <a:ext cx="6984776" cy="2910599"/>
      </dsp:txXfrm>
    </dsp:sp>
    <dsp:sp modelId="{E4F598EC-14B3-4BA9-8BDB-C58609655542}">
      <dsp:nvSpPr>
        <dsp:cNvPr id="0" name=""/>
        <dsp:cNvSpPr/>
      </dsp:nvSpPr>
      <dsp:spPr>
        <a:xfrm>
          <a:off x="349238" y="393853"/>
          <a:ext cx="4889343" cy="847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latin typeface="Arial" pitchFamily="34" charset="0"/>
              <a:cs typeface="Arial" pitchFamily="34" charset="0"/>
            </a:rPr>
            <a:t>2. Поддержка индивидуальности</a:t>
          </a:r>
          <a:br>
            <a:rPr lang="ru-RU" sz="2100" b="1" kern="1200" dirty="0">
              <a:latin typeface="Arial" pitchFamily="34" charset="0"/>
              <a:cs typeface="Arial" pitchFamily="34" charset="0"/>
            </a:rPr>
          </a:br>
          <a:r>
            <a:rPr lang="ru-RU" sz="2100" b="1" kern="1200" dirty="0">
              <a:latin typeface="Arial" pitchFamily="34" charset="0"/>
              <a:cs typeface="Arial" pitchFamily="34" charset="0"/>
            </a:rPr>
            <a:t>    и инициативы детей через:</a:t>
          </a:r>
        </a:p>
      </dsp:txBody>
      <dsp:txXfrm>
        <a:off x="390590" y="435205"/>
        <a:ext cx="4806639" cy="764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A16E5-A404-4B75-B463-CD63F87FC585}">
      <dsp:nvSpPr>
        <dsp:cNvPr id="0" name=""/>
        <dsp:cNvSpPr/>
      </dsp:nvSpPr>
      <dsp:spPr>
        <a:xfrm>
          <a:off x="0" y="939757"/>
          <a:ext cx="6984776" cy="41439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70764" rIns="542096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создание условий для позитивных, доброжелательных отношений между детьми, в том числе принадлежащими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к разным национально-культурным, религиозным общностям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и социальным слоям, а также имеющими различные</a:t>
          </a:r>
          <a:br>
            <a:rPr lang="ru-RU" sz="2000" kern="1200" dirty="0">
              <a:latin typeface="Arial" pitchFamily="34" charset="0"/>
              <a:cs typeface="Arial" pitchFamily="34" charset="0"/>
            </a:rPr>
          </a:br>
          <a:r>
            <a:rPr lang="ru-RU" sz="2000" kern="1200" dirty="0">
              <a:latin typeface="Arial" pitchFamily="34" charset="0"/>
              <a:cs typeface="Arial" pitchFamily="34" charset="0"/>
            </a:rPr>
            <a:t>(в том числе ограниченные) возможности здоровья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развитие коммуникативных способностей детей, позволяющих разрешать конфликтные ситуации со сверстниками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развитие умения детей работать в группе сверстников</a:t>
          </a:r>
        </a:p>
      </dsp:txBody>
      <dsp:txXfrm>
        <a:off x="0" y="939757"/>
        <a:ext cx="6984776" cy="4143976"/>
      </dsp:txXfrm>
    </dsp:sp>
    <dsp:sp modelId="{66FA422C-3B6E-4EC5-9889-C82703941076}">
      <dsp:nvSpPr>
        <dsp:cNvPr id="0" name=""/>
        <dsp:cNvSpPr/>
      </dsp:nvSpPr>
      <dsp:spPr>
        <a:xfrm>
          <a:off x="342758" y="0"/>
          <a:ext cx="6640286" cy="10237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>
              <a:latin typeface="Arial" pitchFamily="34" charset="0"/>
              <a:cs typeface="Arial" pitchFamily="34" charset="0"/>
            </a:rPr>
            <a:t>3. Установление правил взаимодействия</a:t>
          </a:r>
          <a:br>
            <a:rPr lang="ru-RU" sz="2400" b="1" kern="1200" dirty="0">
              <a:latin typeface="Arial" pitchFamily="34" charset="0"/>
              <a:cs typeface="Arial" pitchFamily="34" charset="0"/>
            </a:rPr>
          </a:br>
          <a:r>
            <a:rPr lang="ru-RU" sz="2400" b="1" kern="1200" dirty="0">
              <a:latin typeface="Arial" pitchFamily="34" charset="0"/>
              <a:cs typeface="Arial" pitchFamily="34" charset="0"/>
            </a:rPr>
            <a:t>    в разных ситуациях:</a:t>
          </a:r>
        </a:p>
      </dsp:txBody>
      <dsp:txXfrm>
        <a:off x="392732" y="49974"/>
        <a:ext cx="6540338" cy="923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6588E-0D6B-4890-B8CD-3D28DDE4CDE1}">
      <dsp:nvSpPr>
        <dsp:cNvPr id="0" name=""/>
        <dsp:cNvSpPr/>
      </dsp:nvSpPr>
      <dsp:spPr>
        <a:xfrm>
          <a:off x="0" y="286154"/>
          <a:ext cx="6995120" cy="41783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899" tIns="1332992" rIns="54289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создание условий для овладения культурными средствами деятельности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организацию видов деятельности, способствующих развитию мышления, речи, общения, воображения и детского творчества, личностного, физического и художественно – эстетического развития детей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поддержку спонтанной игры детей, её обогащение,  обеспечение игрового времени и пространства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оценку индивидуального развития детей</a:t>
          </a:r>
        </a:p>
      </dsp:txBody>
      <dsp:txXfrm>
        <a:off x="0" y="286154"/>
        <a:ext cx="6995120" cy="4178345"/>
      </dsp:txXfrm>
    </dsp:sp>
    <dsp:sp modelId="{53D897D5-5585-4EC1-ACE3-1199B3CC0F78}">
      <dsp:nvSpPr>
        <dsp:cNvPr id="0" name=""/>
        <dsp:cNvSpPr/>
      </dsp:nvSpPr>
      <dsp:spPr>
        <a:xfrm>
          <a:off x="226368" y="0"/>
          <a:ext cx="6669743" cy="12436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079" tIns="0" rIns="185079" bIns="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Arial" pitchFamily="34" charset="0"/>
              <a:cs typeface="Arial" pitchFamily="34" charset="0"/>
            </a:rPr>
            <a:t>4. Построение  вариативного развивающего образования, ориентированного на зону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ближайшего развития каждого ребёнка, через:</a:t>
          </a:r>
        </a:p>
      </dsp:txBody>
      <dsp:txXfrm>
        <a:off x="287077" y="60709"/>
        <a:ext cx="6548325" cy="11222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6588E-0D6B-4890-B8CD-3D28DDE4CDE1}">
      <dsp:nvSpPr>
        <dsp:cNvPr id="0" name=""/>
        <dsp:cNvSpPr/>
      </dsp:nvSpPr>
      <dsp:spPr>
        <a:xfrm>
          <a:off x="0" y="2948422"/>
          <a:ext cx="3745373" cy="14606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bg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897D5-5585-4EC1-ACE3-1199B3CC0F78}">
      <dsp:nvSpPr>
        <dsp:cNvPr id="0" name=""/>
        <dsp:cNvSpPr/>
      </dsp:nvSpPr>
      <dsp:spPr>
        <a:xfrm>
          <a:off x="226367" y="46450"/>
          <a:ext cx="6686467" cy="34010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Arial" pitchFamily="34" charset="0"/>
              <a:cs typeface="Arial" pitchFamily="34" charset="0"/>
            </a:rPr>
            <a:t>5. Взаимодействие с родителями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по вопросам образования ребёнка,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непосредственного вовлечения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их в образовательную деятельность,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в том числе посредством создания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образовательных проектов совместно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с семьёй на основе выявления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потребностей и поддержки</a:t>
          </a:r>
          <a:br>
            <a:rPr lang="ru-RU" sz="2200" b="1" kern="1200" dirty="0">
              <a:latin typeface="Arial" pitchFamily="34" charset="0"/>
              <a:cs typeface="Arial" pitchFamily="34" charset="0"/>
            </a:rPr>
          </a:br>
          <a:r>
            <a:rPr lang="ru-RU" sz="2200" b="1" kern="1200" dirty="0">
              <a:latin typeface="Arial" pitchFamily="34" charset="0"/>
              <a:cs typeface="Arial" pitchFamily="34" charset="0"/>
            </a:rPr>
            <a:t>    образовательных инициатив семьи</a:t>
          </a:r>
        </a:p>
      </dsp:txBody>
      <dsp:txXfrm>
        <a:off x="392390" y="212473"/>
        <a:ext cx="6354421" cy="3068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A399D-84D1-4676-867E-C1C8244F7386}">
      <dsp:nvSpPr>
        <dsp:cNvPr id="0" name=""/>
        <dsp:cNvSpPr/>
      </dsp:nvSpPr>
      <dsp:spPr>
        <a:xfrm>
          <a:off x="0" y="34645"/>
          <a:ext cx="6830568" cy="20826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1.</a:t>
          </a:r>
          <a:r>
            <a:rPr lang="ru-RU" sz="2700" b="1" kern="1200" dirty="0">
              <a:latin typeface="Arial" pitchFamily="34" charset="0"/>
              <a:cs typeface="Arial" pitchFamily="34" charset="0"/>
            </a:rPr>
            <a:t> Максимальную реализацию</a:t>
          </a:r>
          <a:br>
            <a:rPr lang="ru-RU" sz="2700" b="1" kern="1200" dirty="0">
              <a:latin typeface="Arial" pitchFamily="34" charset="0"/>
              <a:cs typeface="Arial" pitchFamily="34" charset="0"/>
            </a:rPr>
          </a:br>
          <a:r>
            <a:rPr lang="ru-RU" sz="2700" b="1" kern="1200" dirty="0">
              <a:latin typeface="Arial" pitchFamily="34" charset="0"/>
              <a:cs typeface="Arial" pitchFamily="34" charset="0"/>
            </a:rPr>
            <a:t>    образовательного потенциала</a:t>
          </a:r>
          <a:br>
            <a:rPr lang="ru-RU" sz="2700" b="1" kern="1200" dirty="0">
              <a:latin typeface="Arial" pitchFamily="34" charset="0"/>
              <a:cs typeface="Arial" pitchFamily="34" charset="0"/>
            </a:rPr>
          </a:br>
          <a:r>
            <a:rPr lang="ru-RU" sz="2700" b="1" kern="1200" dirty="0">
              <a:latin typeface="Arial" pitchFamily="34" charset="0"/>
              <a:cs typeface="Arial" pitchFamily="34" charset="0"/>
            </a:rPr>
            <a:t>    пространства:</a:t>
          </a:r>
        </a:p>
      </dsp:txBody>
      <dsp:txXfrm>
        <a:off x="0" y="34645"/>
        <a:ext cx="6830568" cy="1388421"/>
      </dsp:txXfrm>
    </dsp:sp>
    <dsp:sp modelId="{654FAB1B-0069-4C38-90C6-0DC2A48235E5}">
      <dsp:nvSpPr>
        <dsp:cNvPr id="0" name=""/>
        <dsp:cNvSpPr/>
      </dsp:nvSpPr>
      <dsp:spPr>
        <a:xfrm>
          <a:off x="1399032" y="1423066"/>
          <a:ext cx="6830568" cy="2867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u="none" kern="1200" dirty="0">
              <a:latin typeface="Arial" pitchFamily="34" charset="0"/>
              <a:cs typeface="Arial" pitchFamily="34" charset="0"/>
            </a:rPr>
            <a:t>Организации</a:t>
          </a:r>
          <a:endParaRPr lang="ru-RU" sz="27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>
              <a:latin typeface="Arial" pitchFamily="34" charset="0"/>
              <a:cs typeface="Arial" pitchFamily="34" charset="0"/>
            </a:rPr>
            <a:t>Группы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>
              <a:latin typeface="Arial" pitchFamily="34" charset="0"/>
              <a:cs typeface="Arial" pitchFamily="34" charset="0"/>
            </a:rPr>
            <a:t>территории, приспособленной</a:t>
          </a:r>
          <a:br>
            <a:rPr lang="ru-RU" sz="2700" kern="1200" dirty="0">
              <a:latin typeface="Arial" pitchFamily="34" charset="0"/>
              <a:cs typeface="Arial" pitchFamily="34" charset="0"/>
            </a:rPr>
          </a:br>
          <a:r>
            <a:rPr lang="ru-RU" sz="2700" kern="1200" dirty="0">
              <a:latin typeface="Arial" pitchFamily="34" charset="0"/>
              <a:cs typeface="Arial" pitchFamily="34" charset="0"/>
            </a:rPr>
            <a:t>для реализации Программы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>
              <a:latin typeface="Arial" pitchFamily="34" charset="0"/>
              <a:cs typeface="Arial" pitchFamily="34" charset="0"/>
            </a:rPr>
            <a:t>материалов, оборудования</a:t>
          </a:r>
          <a:br>
            <a:rPr lang="ru-RU" sz="2700" kern="1200" dirty="0">
              <a:latin typeface="Arial" pitchFamily="34" charset="0"/>
              <a:cs typeface="Arial" pitchFamily="34" charset="0"/>
            </a:rPr>
          </a:br>
          <a:r>
            <a:rPr lang="ru-RU" sz="2700" kern="1200" dirty="0">
              <a:latin typeface="Arial" pitchFamily="34" charset="0"/>
              <a:cs typeface="Arial" pitchFamily="34" charset="0"/>
            </a:rPr>
            <a:t>и инвентаря </a:t>
          </a:r>
        </a:p>
      </dsp:txBody>
      <dsp:txXfrm>
        <a:off x="1483015" y="1507049"/>
        <a:ext cx="6662602" cy="26994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A399D-84D1-4676-867E-C1C8244F7386}">
      <dsp:nvSpPr>
        <dsp:cNvPr id="0" name=""/>
        <dsp:cNvSpPr/>
      </dsp:nvSpPr>
      <dsp:spPr>
        <a:xfrm>
          <a:off x="0" y="31355"/>
          <a:ext cx="6830568" cy="13824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2.</a:t>
          </a:r>
          <a:r>
            <a:rPr lang="ru-RU" sz="3200" b="1" kern="1200" dirty="0">
              <a:latin typeface="Arial" pitchFamily="34" charset="0"/>
              <a:cs typeface="Arial" pitchFamily="34" charset="0"/>
            </a:rPr>
            <a:t> Возможность:</a:t>
          </a:r>
        </a:p>
      </dsp:txBody>
      <dsp:txXfrm>
        <a:off x="0" y="31355"/>
        <a:ext cx="6830568" cy="921600"/>
      </dsp:txXfrm>
    </dsp:sp>
    <dsp:sp modelId="{654FAB1B-0069-4C38-90C6-0DC2A48235E5}">
      <dsp:nvSpPr>
        <dsp:cNvPr id="0" name=""/>
        <dsp:cNvSpPr/>
      </dsp:nvSpPr>
      <dsp:spPr>
        <a:xfrm>
          <a:off x="1399032" y="952956"/>
          <a:ext cx="6830568" cy="334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u="none" kern="1200" dirty="0">
              <a:latin typeface="Arial" pitchFamily="34" charset="0"/>
              <a:cs typeface="Arial" pitchFamily="34" charset="0"/>
            </a:rPr>
            <a:t>общения и совместной деятельности </a:t>
          </a:r>
          <a:r>
            <a:rPr lang="ru-RU" sz="3200" kern="1200" dirty="0">
              <a:latin typeface="Arial" pitchFamily="34" charset="0"/>
              <a:cs typeface="Arial" pitchFamily="34" charset="0"/>
            </a:rPr>
            <a:t>детей (в том числе детей разного возраста) и взрослых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>
              <a:latin typeface="Arial" pitchFamily="34" charset="0"/>
              <a:cs typeface="Arial" pitchFamily="34" charset="0"/>
            </a:rPr>
            <a:t>двигательной активности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>
              <a:latin typeface="Arial" pitchFamily="34" charset="0"/>
              <a:cs typeface="Arial" pitchFamily="34" charset="0"/>
            </a:rPr>
            <a:t>уединения</a:t>
          </a:r>
        </a:p>
      </dsp:txBody>
      <dsp:txXfrm>
        <a:off x="1496881" y="1050805"/>
        <a:ext cx="6634870" cy="31451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D5325-600E-41C1-A2D0-1FA37ED097F0}">
      <dsp:nvSpPr>
        <dsp:cNvPr id="0" name=""/>
        <dsp:cNvSpPr/>
      </dsp:nvSpPr>
      <dsp:spPr>
        <a:xfrm>
          <a:off x="0" y="92555"/>
          <a:ext cx="6830568" cy="10800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3.</a:t>
          </a:r>
          <a:r>
            <a:rPr lang="ru-RU" sz="2500" b="1" kern="1200" dirty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0" y="92555"/>
        <a:ext cx="6830568" cy="720000"/>
      </dsp:txXfrm>
    </dsp:sp>
    <dsp:sp modelId="{08A11AFB-BDFC-49F3-B500-5E9800A5B50A}">
      <dsp:nvSpPr>
        <dsp:cNvPr id="0" name=""/>
        <dsp:cNvSpPr/>
      </dsp:nvSpPr>
      <dsp:spPr>
        <a:xfrm>
          <a:off x="1399032" y="812555"/>
          <a:ext cx="6830568" cy="34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>
              <a:latin typeface="Arial" pitchFamily="34" charset="0"/>
              <a:cs typeface="Arial" pitchFamily="34" charset="0"/>
            </a:rPr>
            <a:t>реализацию различных ОП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>
              <a:latin typeface="Arial" pitchFamily="34" charset="0"/>
              <a:cs typeface="Arial" pitchFamily="34" charset="0"/>
            </a:rPr>
            <a:t>необходимые условия в случае организации инклюзивного образования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>
              <a:latin typeface="Arial" pitchFamily="34" charset="0"/>
              <a:cs typeface="Arial" pitchFamily="34" charset="0"/>
            </a:rPr>
            <a:t>учёт национально-культурных, климатических условий, в которых осуществляется образовательная деятельность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>
              <a:latin typeface="Arial" pitchFamily="34" charset="0"/>
              <a:cs typeface="Arial" pitchFamily="34" charset="0"/>
            </a:rPr>
            <a:t>учёт возрастных особенностей детей </a:t>
          </a:r>
        </a:p>
      </dsp:txBody>
      <dsp:txXfrm>
        <a:off x="1499200" y="912723"/>
        <a:ext cx="6630232" cy="32196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0FCA1-A87D-46BF-82AB-FD6A72710297}">
      <dsp:nvSpPr>
        <dsp:cNvPr id="0" name=""/>
        <dsp:cNvSpPr/>
      </dsp:nvSpPr>
      <dsp:spPr>
        <a:xfrm>
          <a:off x="460" y="2470"/>
          <a:ext cx="1281856" cy="4479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latin typeface="Arial" pitchFamily="34" charset="0"/>
              <a:cs typeface="Arial" pitchFamily="34" charset="0"/>
            </a:rPr>
            <a:t>Соответ-ствует</a:t>
          </a:r>
          <a:r>
            <a:rPr lang="ru-RU" sz="2000" kern="1200" dirty="0">
              <a:latin typeface="Arial" pitchFamily="34" charset="0"/>
              <a:cs typeface="Arial" pitchFamily="34" charset="0"/>
            </a:rPr>
            <a:t> </a:t>
          </a:r>
          <a:r>
            <a:rPr lang="ru-RU" sz="1800" kern="1200" dirty="0" err="1">
              <a:latin typeface="Arial" pitchFamily="34" charset="0"/>
              <a:cs typeface="Arial" pitchFamily="34" charset="0"/>
            </a:rPr>
            <a:t>возраст-ным</a:t>
          </a:r>
          <a:r>
            <a:rPr lang="ru-RU" sz="1800" kern="1200" dirty="0">
              <a:latin typeface="Arial" pitchFamily="34" charset="0"/>
              <a:cs typeface="Arial" pitchFamily="34" charset="0"/>
            </a:rPr>
            <a:t> возможностям детей и </a:t>
          </a:r>
          <a:r>
            <a:rPr lang="ru-RU" sz="1800" kern="1200" dirty="0" err="1">
              <a:latin typeface="Arial" pitchFamily="34" charset="0"/>
              <a:cs typeface="Arial" pitchFamily="34" charset="0"/>
            </a:rPr>
            <a:t>содержа-нию</a:t>
          </a:r>
          <a:r>
            <a:rPr lang="ru-RU" sz="1800" kern="1200" dirty="0">
              <a:latin typeface="Arial" pitchFamily="34" charset="0"/>
              <a:cs typeface="Arial" pitchFamily="34" charset="0"/>
            </a:rPr>
            <a:t> Программы</a:t>
          </a:r>
        </a:p>
      </dsp:txBody>
      <dsp:txXfrm>
        <a:off x="38004" y="40014"/>
        <a:ext cx="1206768" cy="4403988"/>
      </dsp:txXfrm>
    </dsp:sp>
    <dsp:sp modelId="{5242372A-208D-4A92-8EAB-209D747FE488}">
      <dsp:nvSpPr>
        <dsp:cNvPr id="0" name=""/>
        <dsp:cNvSpPr/>
      </dsp:nvSpPr>
      <dsp:spPr>
        <a:xfrm>
          <a:off x="1497038" y="2470"/>
          <a:ext cx="6732100" cy="9728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Arial" pitchFamily="34" charset="0"/>
              <a:cs typeface="Arial" pitchFamily="34" charset="0"/>
            </a:rPr>
            <a:t>Включает оснащение:</a:t>
          </a:r>
        </a:p>
      </dsp:txBody>
      <dsp:txXfrm>
        <a:off x="1525533" y="30965"/>
        <a:ext cx="6675110" cy="915887"/>
      </dsp:txXfrm>
    </dsp:sp>
    <dsp:sp modelId="{CCC103D9-3DDC-4991-85A2-6B9FFDC718AC}">
      <dsp:nvSpPr>
        <dsp:cNvPr id="0" name=""/>
        <dsp:cNvSpPr/>
      </dsp:nvSpPr>
      <dsp:spPr>
        <a:xfrm>
          <a:off x="1500325" y="1085608"/>
          <a:ext cx="1280604" cy="34708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latin typeface="Arial" pitchFamily="34" charset="0"/>
              <a:cs typeface="Arial" pitchFamily="34" charset="0"/>
            </a:rPr>
            <a:t>Сред-ства</a:t>
          </a:r>
          <a:r>
            <a:rPr lang="ru-RU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latin typeface="Arial" pitchFamily="34" charset="0"/>
              <a:cs typeface="Arial" pitchFamily="34" charset="0"/>
            </a:rPr>
            <a:t>обуче-ния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Arial" pitchFamily="34" charset="0"/>
              <a:cs typeface="Arial" pitchFamily="34" charset="0"/>
            </a:rPr>
            <a:t>(в т.ч. </a:t>
          </a:r>
          <a:r>
            <a:rPr lang="ru-RU" sz="1600" b="1" kern="1200" dirty="0" err="1">
              <a:latin typeface="Arial" pitchFamily="34" charset="0"/>
              <a:cs typeface="Arial" pitchFamily="34" charset="0"/>
            </a:rPr>
            <a:t>техничес-кие</a:t>
          </a:r>
          <a:r>
            <a:rPr lang="ru-RU" sz="1600" kern="1200" dirty="0">
              <a:latin typeface="Arial" pitchFamily="34" charset="0"/>
              <a:cs typeface="Arial" pitchFamily="34" charset="0"/>
            </a:rPr>
            <a:t>)</a:t>
          </a:r>
        </a:p>
      </dsp:txBody>
      <dsp:txXfrm>
        <a:off x="1537833" y="1123116"/>
        <a:ext cx="1205588" cy="3395828"/>
      </dsp:txXfrm>
    </dsp:sp>
    <dsp:sp modelId="{CBF3B9EC-0AD7-478A-88CC-FD63CA4BF84E}">
      <dsp:nvSpPr>
        <dsp:cNvPr id="0" name=""/>
        <dsp:cNvSpPr/>
      </dsp:nvSpPr>
      <dsp:spPr>
        <a:xfrm>
          <a:off x="2888396" y="1085608"/>
          <a:ext cx="1280604" cy="34708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latin typeface="Arial" pitchFamily="34" charset="0"/>
              <a:cs typeface="Arial" pitchFamily="34" charset="0"/>
            </a:rPr>
            <a:t>Соответствую-щие</a:t>
          </a:r>
          <a:r>
            <a:rPr lang="ru-RU" sz="2000" b="1" kern="1200" dirty="0">
              <a:latin typeface="Arial" pitchFamily="34" charset="0"/>
              <a:cs typeface="Arial" pitchFamily="34" charset="0"/>
            </a:rPr>
            <a:t> материалы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Arial" pitchFamily="34" charset="0"/>
              <a:cs typeface="Arial" pitchFamily="34" charset="0"/>
            </a:rPr>
            <a:t>(в т.ч. </a:t>
          </a:r>
          <a:r>
            <a:rPr lang="ru-RU" sz="1600" b="1" kern="1200" dirty="0" err="1">
              <a:latin typeface="Arial" pitchFamily="34" charset="0"/>
              <a:cs typeface="Arial" pitchFamily="34" charset="0"/>
            </a:rPr>
            <a:t>расход-ные</a:t>
          </a:r>
          <a:r>
            <a:rPr lang="ru-RU" sz="1600" b="1" kern="1200" dirty="0">
              <a:latin typeface="Arial" pitchFamily="34" charset="0"/>
              <a:cs typeface="Arial" pitchFamily="34" charset="0"/>
            </a:rPr>
            <a:t>)</a:t>
          </a:r>
        </a:p>
      </dsp:txBody>
      <dsp:txXfrm>
        <a:off x="2925904" y="1123116"/>
        <a:ext cx="1205588" cy="3395828"/>
      </dsp:txXfrm>
    </dsp:sp>
    <dsp:sp modelId="{BC7487A7-BD79-4C55-9762-B45C5C0AB8FB}">
      <dsp:nvSpPr>
        <dsp:cNvPr id="0" name=""/>
        <dsp:cNvSpPr/>
      </dsp:nvSpPr>
      <dsp:spPr>
        <a:xfrm>
          <a:off x="4276467" y="1068354"/>
          <a:ext cx="3949385" cy="13371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Arial" pitchFamily="34" charset="0"/>
              <a:cs typeface="Arial" pitchFamily="34" charset="0"/>
            </a:rPr>
            <a:t>Оборудование</a:t>
          </a:r>
          <a:br>
            <a:rPr lang="ru-RU" sz="2400" b="1" kern="1200" dirty="0">
              <a:latin typeface="Arial" pitchFamily="34" charset="0"/>
              <a:cs typeface="Arial" pitchFamily="34" charset="0"/>
            </a:rPr>
          </a:br>
          <a:r>
            <a:rPr lang="ru-RU" sz="2400" b="1" kern="1200" dirty="0">
              <a:latin typeface="Arial" pitchFamily="34" charset="0"/>
              <a:cs typeface="Arial" pitchFamily="34" charset="0"/>
            </a:rPr>
            <a:t>и инвентарь </a:t>
          </a:r>
        </a:p>
      </dsp:txBody>
      <dsp:txXfrm>
        <a:off x="4315631" y="1107518"/>
        <a:ext cx="3871057" cy="1258813"/>
      </dsp:txXfrm>
    </dsp:sp>
    <dsp:sp modelId="{811F8FF6-3A56-422E-B817-EA419C275B2E}">
      <dsp:nvSpPr>
        <dsp:cNvPr id="0" name=""/>
        <dsp:cNvSpPr/>
      </dsp:nvSpPr>
      <dsp:spPr>
        <a:xfrm>
          <a:off x="4280322" y="2591631"/>
          <a:ext cx="1278104" cy="20473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>
              <a:latin typeface="Arial" pitchFamily="34" charset="0"/>
              <a:cs typeface="Arial" pitchFamily="34" charset="0"/>
            </a:rPr>
            <a:t>игро-вой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4317756" y="2629065"/>
        <a:ext cx="1203236" cy="1972522"/>
      </dsp:txXfrm>
    </dsp:sp>
    <dsp:sp modelId="{E2F028F9-8AAB-43CA-B0B6-67526DB0D718}">
      <dsp:nvSpPr>
        <dsp:cNvPr id="0" name=""/>
        <dsp:cNvSpPr/>
      </dsp:nvSpPr>
      <dsp:spPr>
        <a:xfrm>
          <a:off x="5612107" y="2591631"/>
          <a:ext cx="1278104" cy="20473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 err="1">
              <a:latin typeface="Arial" pitchFamily="34" charset="0"/>
              <a:cs typeface="Arial" pitchFamily="34" charset="0"/>
            </a:rPr>
            <a:t>спор-тивный</a:t>
          </a:r>
          <a:endParaRPr lang="ru-RU" sz="2300" kern="1200" dirty="0">
            <a:latin typeface="Arial" pitchFamily="34" charset="0"/>
            <a:cs typeface="Arial" pitchFamily="34" charset="0"/>
          </a:endParaRPr>
        </a:p>
      </dsp:txBody>
      <dsp:txXfrm>
        <a:off x="5649541" y="2629065"/>
        <a:ext cx="1203236" cy="1972522"/>
      </dsp:txXfrm>
    </dsp:sp>
    <dsp:sp modelId="{9DAD3E19-4B87-4A27-8836-17218EBDB944}">
      <dsp:nvSpPr>
        <dsp:cNvPr id="0" name=""/>
        <dsp:cNvSpPr/>
      </dsp:nvSpPr>
      <dsp:spPr>
        <a:xfrm>
          <a:off x="6943892" y="2591631"/>
          <a:ext cx="1278104" cy="20473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" pitchFamily="34" charset="0"/>
              <a:cs typeface="Arial" pitchFamily="34" charset="0"/>
            </a:rPr>
            <a:t>оздоровительный</a:t>
          </a:r>
        </a:p>
      </dsp:txBody>
      <dsp:txXfrm>
        <a:off x="6981326" y="2629065"/>
        <a:ext cx="1203236" cy="1972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85948-8144-4C91-83E4-DD8805825A88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BBCF3-FE14-4C7E-B33E-3518D6FB3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262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3.2.5. Условия, необходимые для создания социальной ситуации развития детей, соответствующей специфике дошкольного возраста, предполагают:…</a:t>
            </a:r>
          </a:p>
          <a:p>
            <a:r>
              <a:rPr lang="ru-RU" dirty="0"/>
              <a:t>3.4.2. Педагогические работники, реализующие Программу, должны обладать  основными компетенциями, необходимыми для создания условия развития детей, обозначенными в п. 3.2.5 настоящего Стандарта.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8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758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35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98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89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58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7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9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7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8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79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86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9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4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1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7133-4CC3-4FC5-A094-CA1FE786486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1C08C2-EBF5-4DD0-A3FD-B1DB4A9F02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29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6225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0381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073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05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215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8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36715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62215" y="-8467"/>
            <a:ext cx="6881785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1700" b="1" dirty="0">
                <a:solidFill>
                  <a:srgbClr val="FFFFFF"/>
                </a:solidFill>
              </a:rPr>
              <a:t>Совершенствование профессиональных компетенций педагогических работников дошкольных образовательных организаций в условиях реализации ФГОС ДО</a:t>
            </a:r>
            <a:br>
              <a:rPr lang="en-US" sz="1700" b="1" dirty="0">
                <a:solidFill>
                  <a:srgbClr val="FFFFFF"/>
                </a:solidFill>
                <a:latin typeface="+mn-lt"/>
              </a:rPr>
            </a:br>
            <a:br>
              <a:rPr lang="en-US" sz="1700" b="1" dirty="0">
                <a:solidFill>
                  <a:srgbClr val="FFFFFF"/>
                </a:solidFill>
                <a:latin typeface="+mn-lt"/>
              </a:rPr>
            </a:br>
            <a:br>
              <a:rPr lang="ru-RU" sz="1700" b="1" dirty="0">
                <a:solidFill>
                  <a:srgbClr val="FFFFFF"/>
                </a:solidFill>
              </a:rPr>
            </a:br>
            <a:r>
              <a:rPr lang="ru-RU" sz="1700" b="1" dirty="0">
                <a:solidFill>
                  <a:srgbClr val="FFFFFF"/>
                </a:solidFill>
              </a:rPr>
              <a:t>Сопровождение родителей дошкольников в период адаптации в ДОО</a:t>
            </a:r>
            <a:endParaRPr lang="ru-RU" sz="17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1078" y="4365104"/>
            <a:ext cx="4905338" cy="115212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1400" dirty="0">
                <a:solidFill>
                  <a:srgbClr val="FFFFFF">
                    <a:alpha val="70000"/>
                  </a:srgbClr>
                </a:solidFill>
              </a:rPr>
              <a:t>Марич Екатерина Михайловна 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ru-RU" sz="1400" i="1" dirty="0">
                <a:solidFill>
                  <a:srgbClr val="FFFFFF">
                    <a:alpha val="70000"/>
                  </a:srgbClr>
                </a:solidFill>
              </a:rPr>
              <a:t>кандидат психологических наук,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ru-RU" sz="1400" i="1" dirty="0">
                <a:solidFill>
                  <a:srgbClr val="FFFFFF">
                    <a:alpha val="70000"/>
                  </a:srgbClr>
                </a:solidFill>
              </a:rPr>
              <a:t>доцент кафедры непрерывного образования,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ru-RU" sz="1400" i="1" dirty="0">
                <a:solidFill>
                  <a:srgbClr val="FFFFFF">
                    <a:alpha val="70000"/>
                  </a:srgbClr>
                </a:solidFill>
              </a:rPr>
              <a:t>директор Центра аналитики и прогнозирования МГОУ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19339" y="3294792"/>
            <a:ext cx="220660" cy="13982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936104"/>
          </a:xfrm>
        </p:spPr>
        <p:txBody>
          <a:bodyPr>
            <a:noAutofit/>
          </a:bodyPr>
          <a:lstStyle/>
          <a:p>
            <a:r>
              <a:rPr lang="ru-RU" sz="2800" dirty="0"/>
              <a:t>Периодизация психического развития ребенка  по Д.Б. </a:t>
            </a:r>
            <a:r>
              <a:rPr lang="ru-RU" sz="2800" dirty="0" err="1"/>
              <a:t>Эльконину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465356"/>
              </p:ext>
            </p:extLst>
          </p:nvPr>
        </p:nvGraphicFramePr>
        <p:xfrm>
          <a:off x="503239" y="1628801"/>
          <a:ext cx="6805066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0230">
                <a:tc>
                  <a:txBody>
                    <a:bodyPr/>
                    <a:lstStyle/>
                    <a:p>
                      <a:r>
                        <a:rPr lang="ru-RU" sz="1600" dirty="0"/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эпоха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Ведущая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Тип отношений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449">
                <a:tc>
                  <a:txBody>
                    <a:bodyPr/>
                    <a:lstStyle/>
                    <a:p>
                      <a:r>
                        <a:rPr lang="ru-RU" sz="1400" dirty="0"/>
                        <a:t>0-1 год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Раннее детство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Младенчество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Непосредственно-эмоциональное общение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– </a:t>
                      </a:r>
                      <a:r>
                        <a:rPr kumimoji="0" lang="ru-RU" sz="14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081">
                <a:tc>
                  <a:txBody>
                    <a:bodyPr/>
                    <a:lstStyle/>
                    <a:p>
                      <a:r>
                        <a:rPr lang="ru-RU" sz="1400" dirty="0"/>
                        <a:t>1-3 года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Раннее детство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Предметно-манипулятивная</a:t>
                      </a:r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– предмет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368">
                <a:tc>
                  <a:txBody>
                    <a:bodyPr/>
                    <a:lstStyle/>
                    <a:p>
                      <a:r>
                        <a:rPr lang="ru-RU" sz="1400" dirty="0"/>
                        <a:t>3-7 лет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Детство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Дошкольное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Сюжетно-ролевая игра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– </a:t>
                      </a:r>
                      <a:r>
                        <a:rPr kumimoji="0" lang="ru-RU" sz="14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368">
                <a:tc>
                  <a:txBody>
                    <a:bodyPr/>
                    <a:lstStyle/>
                    <a:p>
                      <a:r>
                        <a:rPr lang="ru-RU" sz="1400" dirty="0"/>
                        <a:t>7-11 лет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Младшее школьное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– предмет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Периодизация психического развития (Д.Б. Эльконин)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7093416" cy="40324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Новорожденность</a:t>
            </a:r>
            <a:r>
              <a:rPr lang="ru-RU" dirty="0"/>
              <a:t> (0 – 2 мес.): </a:t>
            </a:r>
            <a:r>
              <a:rPr lang="uk-UA" dirty="0"/>
              <a:t>по</a:t>
            </a:r>
            <a:r>
              <a:rPr lang="ru-RU" dirty="0"/>
              <a:t>веден</a:t>
            </a:r>
            <a:r>
              <a:rPr lang="uk-UA" dirty="0" err="1"/>
              <a:t>ие</a:t>
            </a:r>
            <a:r>
              <a:rPr lang="uk-UA" dirty="0"/>
              <a:t> на </a:t>
            </a:r>
            <a:r>
              <a:rPr lang="uk-UA" dirty="0" err="1"/>
              <a:t>основе</a:t>
            </a:r>
            <a:r>
              <a:rPr lang="uk-UA" dirty="0"/>
              <a:t> без</a:t>
            </a:r>
            <a:r>
              <a:rPr lang="ru-RU" dirty="0"/>
              <a:t>условны</a:t>
            </a:r>
            <a:r>
              <a:rPr lang="uk-UA" dirty="0"/>
              <a:t>х </a:t>
            </a:r>
            <a:r>
              <a:rPr lang="ru-RU" dirty="0"/>
              <a:t>рефлекс</a:t>
            </a:r>
            <a:r>
              <a:rPr lang="uk-UA" dirty="0" err="1"/>
              <a:t>ов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сосательный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оборонительный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хватательный, опорный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Ведущая деятельность </a:t>
            </a:r>
            <a:r>
              <a:rPr lang="ru-RU" dirty="0"/>
              <a:t>– эмоциональное общение с матерью (взрослым)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Социальная ситуация развития </a:t>
            </a:r>
            <a:r>
              <a:rPr lang="ru-RU" dirty="0"/>
              <a:t>– «Мы»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Новообразование </a:t>
            </a:r>
            <a:r>
              <a:rPr lang="ru-RU" dirty="0"/>
              <a:t>(к концу периода) – комплекс оживления, т.е. проявление </a:t>
            </a:r>
            <a:r>
              <a:rPr lang="ru-RU" i="1" u="sng" dirty="0" err="1"/>
              <a:t>субъектности</a:t>
            </a:r>
            <a:endParaRPr lang="ru-RU" u="sng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08720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Периодизация психического развития (Д.Б. Эльконин)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16832"/>
            <a:ext cx="6157312" cy="388843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/>
              <a:t>Младенчество (2 мес. – 1 год)</a:t>
            </a:r>
          </a:p>
          <a:p>
            <a:pPr>
              <a:buFont typeface="Arial" charset="0"/>
              <a:buNone/>
            </a:pPr>
            <a:r>
              <a:rPr lang="ru-RU" u="sng" dirty="0"/>
              <a:t>Ведущая деятельность</a:t>
            </a:r>
            <a:r>
              <a:rPr lang="ru-RU" dirty="0"/>
              <a:t>: эмоциональное общение с матерью (взрослым)</a:t>
            </a:r>
          </a:p>
          <a:p>
            <a:pPr>
              <a:buFont typeface="Arial" charset="0"/>
              <a:buNone/>
            </a:pPr>
            <a:r>
              <a:rPr lang="ru-RU" u="sng" dirty="0"/>
              <a:t>Социальная ситуация</a:t>
            </a:r>
            <a:r>
              <a:rPr lang="ru-RU" dirty="0"/>
              <a:t>: «Мы»</a:t>
            </a:r>
          </a:p>
          <a:p>
            <a:pPr>
              <a:buFont typeface="Arial" charset="0"/>
              <a:buNone/>
            </a:pPr>
            <a:r>
              <a:rPr lang="ru-RU" u="sng" dirty="0"/>
              <a:t>Новообразования </a:t>
            </a:r>
            <a:r>
              <a:rPr lang="ru-RU" dirty="0"/>
              <a:t>(к концу периода): речь, ходьба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08720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Периодизация психического развития (Д.Б. Эльконин)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32856"/>
            <a:ext cx="6373336" cy="446449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Раннее детство </a:t>
            </a:r>
            <a:r>
              <a:rPr lang="ru-RU" dirty="0"/>
              <a:t>(1-3 года)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Ведущая деятельность</a:t>
            </a:r>
            <a:r>
              <a:rPr lang="ru-RU" dirty="0"/>
              <a:t>: предметно –</a:t>
            </a:r>
            <a:r>
              <a:rPr lang="ru-RU" dirty="0" err="1"/>
              <a:t>манипулятивная</a:t>
            </a:r>
            <a:r>
              <a:rPr lang="ru-RU" dirty="0"/>
              <a:t> (с целью освоения мира)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Социальная ситуация</a:t>
            </a:r>
            <a:r>
              <a:rPr lang="ru-RU" dirty="0"/>
              <a:t>: «Ребенок – предмет – взрослый»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Начальный этап формирования личности – </a:t>
            </a:r>
            <a:r>
              <a:rPr lang="ru-RU" u="sng" dirty="0"/>
              <a:t>кризис трех лет: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отделяет себя от взрослого,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начинает относиться к себе как к самостоятельному 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возникают начальные формы самосознания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может появляться агрессия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Новообразование : </a:t>
            </a:r>
            <a:r>
              <a:rPr lang="ru-RU" dirty="0"/>
              <a:t>«Я – концепция»</a:t>
            </a:r>
            <a:endParaRPr lang="ru-RU" u="sng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Периодизация психического развития (Д.Б. Эльконин)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00808"/>
            <a:ext cx="6805384" cy="446449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Дошкольное детство </a:t>
            </a:r>
            <a:r>
              <a:rPr lang="ru-RU" dirty="0"/>
              <a:t>(3-7 лет)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Ведущая деятельность: </a:t>
            </a:r>
            <a:r>
              <a:rPr lang="ru-RU" dirty="0"/>
              <a:t>игра (по правилам, сюжетно –ролевая)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Социализация</a:t>
            </a:r>
            <a:r>
              <a:rPr lang="ru-RU" dirty="0"/>
              <a:t>: усвоение правил, управление своими импульсами ( к концу периода)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/>
              <a:t>Новообразования: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Произвольность , соподчинение мотивов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Воображение (как предтеча мышления)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Выстраивание межличных отношений со сверстниками (новый уровень Я-концепции)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Самооценка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Понимание новой роли взрослого (учителя) и себя (ученика)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00808"/>
            <a:ext cx="6805384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effectLst/>
              </a:rPr>
              <a:t>Период адаптации – тяжелое время для малыша. Но в это время тяжело не только детям, но и их родителям. Поэтому очень важна совместная работа воспитателя с родителями.</a:t>
            </a:r>
          </a:p>
          <a:p>
            <a:pPr>
              <a:lnSpc>
                <a:spcPct val="150000"/>
              </a:lnSpc>
            </a:pPr>
            <a:r>
              <a:rPr lang="ru-RU" dirty="0">
                <a:effectLst/>
              </a:rPr>
              <a:t>Цель воспитателя: развивать педагогическую компетентность родителей, помогать семье, находить ответы на интересующие вопросы в воспитании детей, привлекать их к сотрудничеству в плане единых подходов в воспитании ребёнка (ФГОС ДО).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250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6805384" cy="544522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effectLst/>
              </a:rPr>
              <a:t>Задачи :</a:t>
            </a:r>
          </a:p>
          <a:p>
            <a:pPr>
              <a:lnSpc>
                <a:spcPct val="150000"/>
              </a:lnSpc>
            </a:pPr>
            <a:r>
              <a:rPr lang="ru-RU" dirty="0">
                <a:effectLst/>
              </a:rPr>
              <a:t>Выработать единый стиль воспитания и общения с ребёнком в ДОО и семье.</a:t>
            </a:r>
          </a:p>
          <a:p>
            <a:pPr>
              <a:lnSpc>
                <a:spcPct val="150000"/>
              </a:lnSpc>
            </a:pPr>
            <a:r>
              <a:rPr lang="ru-RU" dirty="0">
                <a:effectLst/>
              </a:rPr>
              <a:t>Оказать квалифицированную консультацию и практическую помощь родителям по проблемам воспитания и развития ребёнка.</a:t>
            </a:r>
          </a:p>
          <a:p>
            <a:pPr>
              <a:lnSpc>
                <a:spcPct val="150000"/>
              </a:lnSpc>
            </a:pPr>
            <a:r>
              <a:rPr lang="ru-RU" dirty="0">
                <a:effectLst/>
              </a:rPr>
              <a:t>Сформировать у ребёнка чувство защищенности и внутренней свободы, доверия к окружающему миру.</a:t>
            </a:r>
          </a:p>
          <a:p>
            <a:pPr>
              <a:lnSpc>
                <a:spcPct val="150000"/>
              </a:lnSpc>
            </a:pPr>
            <a:r>
              <a:rPr lang="ru-RU" dirty="0">
                <a:effectLst/>
              </a:rPr>
              <a:t>Активировать и обогатить воспитательные умения родителей, поддерживать их уверенность в собственных педагогических возможностях.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effectLst/>
              </a:rPr>
              <a:t>При взаимодействии с родителями необходимо придерживаться следующими  принципам: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effectLst/>
              </a:rPr>
              <a:t>-целенаправленность, систематичность, плановость;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effectLst/>
              </a:rPr>
              <a:t>-дифференцированный подход к взаимодействию с родителями с учетом многоаспектной специфики  каждой семьи;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effectLst/>
              </a:rPr>
              <a:t>-доброжелательность, открытость.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76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6805384" cy="54452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После того как перспективный план работы с семьей на адаптационный период составлен необходимо четко регламентировать педагогическое взаимодействие специалистов с семьей в этот период.</a:t>
            </a:r>
          </a:p>
          <a:p>
            <a:r>
              <a:rPr lang="ru-RU" dirty="0"/>
              <a:t>Заведующий: проведение экскурсий по ДОО, беседы с родителями, оформление родительских договоров.</a:t>
            </a:r>
          </a:p>
          <a:p>
            <a:r>
              <a:rPr lang="ru-RU" dirty="0"/>
              <a:t>Старший воспитатель: проведение социологических опросов </a:t>
            </a:r>
            <a:r>
              <a:rPr lang="ru-RU" i="1" dirty="0"/>
              <a:t>(анкетирования)</a:t>
            </a:r>
            <a:r>
              <a:rPr lang="ru-RU" dirty="0"/>
              <a:t>, координация работы специалистов узкой специализации.</a:t>
            </a:r>
          </a:p>
          <a:p>
            <a:r>
              <a:rPr lang="ru-RU" dirty="0"/>
              <a:t>Педагог-психолог: диагностирование, </a:t>
            </a:r>
            <a:r>
              <a:rPr lang="ru-RU" dirty="0" err="1"/>
              <a:t>психогимнастика</a:t>
            </a:r>
            <a:r>
              <a:rPr lang="ru-RU" dirty="0"/>
              <a:t>, консультирование.</a:t>
            </a:r>
          </a:p>
          <a:p>
            <a:r>
              <a:rPr lang="ru-RU" dirty="0"/>
              <a:t>Учитель-логопед: диагностика, консультирование.</a:t>
            </a:r>
          </a:p>
          <a:p>
            <a:r>
              <a:rPr lang="ru-RU" dirty="0"/>
              <a:t>Старшая медсестра: консультирование, наблюдение за адаптацией, иммунопрофилактика.</a:t>
            </a:r>
          </a:p>
          <a:p>
            <a:r>
              <a:rPr lang="ru-RU" dirty="0"/>
              <a:t>Воспитатель по физкультуре: проведение занятий с детьми и родителями с использованием различных оздоровительных технологий, досуг.</a:t>
            </a:r>
          </a:p>
          <a:p>
            <a:r>
              <a:rPr lang="ru-RU" dirty="0"/>
              <a:t>Воспитатели: организация и проведение совместных специальных игр-занятий с детьми и их родителями, консультирование.</a:t>
            </a:r>
          </a:p>
          <a:p>
            <a:r>
              <a:rPr lang="ru-RU" dirty="0"/>
              <a:t>Музыкальный руководитель: проведение игр-занятий, постановки кукольного театра, консультирование.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856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6805384" cy="5445224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ru-RU" b="1" u="sng" dirty="0">
                <a:solidFill>
                  <a:srgbClr val="000000"/>
                </a:solidFill>
                <a:effectLst/>
              </a:rPr>
              <a:t>Легкая степень адаптации</a:t>
            </a:r>
            <a:endParaRPr lang="ru-RU" dirty="0">
              <a:effectLst/>
            </a:endParaRPr>
          </a:p>
          <a:p>
            <a:pPr marL="0" indent="0" algn="just" rtl="0">
              <a:buNone/>
            </a:pPr>
            <a:r>
              <a:rPr lang="ru-RU" dirty="0">
                <a:effectLst/>
              </a:rPr>
              <a:t> </a:t>
            </a:r>
          </a:p>
          <a:p>
            <a:pPr algn="just" rtl="0"/>
            <a:r>
              <a:rPr lang="ru-RU" dirty="0">
                <a:solidFill>
                  <a:srgbClr val="000000"/>
                </a:solidFill>
                <a:effectLst/>
              </a:rPr>
              <a:t>С первых дней ребенок с удовольствием идет в сад, ему нравится там находиться. Иногда могут появляться моменты отрицания, но они быстро проходят. Он хорошо ладит со сверстниками, редко болеет, слушается воспитателя и умеет самостоятельно занимать себя.</a:t>
            </a:r>
            <a:endParaRPr lang="ru-RU" dirty="0">
              <a:effectLst/>
            </a:endParaRPr>
          </a:p>
          <a:p>
            <a:pPr marL="0" indent="0" algn="just" rtl="0">
              <a:buNone/>
            </a:pPr>
            <a:br>
              <a:rPr lang="ru-RU" dirty="0">
                <a:effectLst/>
              </a:rPr>
            </a:br>
            <a:r>
              <a:rPr lang="ru-RU" dirty="0">
                <a:solidFill>
                  <a:srgbClr val="000000"/>
                </a:solidFill>
                <a:effectLst/>
              </a:rPr>
              <a:t>Продолжительность адаптации: 7-14 дней.</a:t>
            </a:r>
            <a:endParaRPr lang="ru-RU" dirty="0">
              <a:effectLst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963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6805384" cy="5445224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ru-RU" b="1" u="sng" dirty="0">
                <a:solidFill>
                  <a:srgbClr val="000000"/>
                </a:solidFill>
                <a:effectLst/>
              </a:rPr>
              <a:t>Средняя степень адаптации</a:t>
            </a:r>
            <a:endParaRPr lang="ru-RU" dirty="0">
              <a:effectLst/>
            </a:endParaRPr>
          </a:p>
          <a:p>
            <a:pPr algn="just" rtl="0"/>
            <a:endParaRPr lang="ru-RU" dirty="0">
              <a:effectLst/>
            </a:endParaRPr>
          </a:p>
          <a:p>
            <a:pPr algn="just" rtl="0"/>
            <a:r>
              <a:rPr lang="ru-RU" dirty="0">
                <a:solidFill>
                  <a:srgbClr val="000000"/>
                </a:solidFill>
                <a:effectLst/>
              </a:rPr>
              <a:t>Ребенок испытывает напряжение или расстройство только в первые минуты после расставания с родителями, после чего быстро включается в игру. Он слушается воспитателя, выполняет его просьбы, но иногда может их игнорировать. В результате постоянного контакта с другими детьми может часто болеть. Однако болезнь будет протекать быстро и без осложнений.</a:t>
            </a:r>
            <a:br>
              <a:rPr lang="ru-RU" dirty="0">
                <a:solidFill>
                  <a:srgbClr val="000000"/>
                </a:solidFill>
                <a:effectLst/>
              </a:rPr>
            </a:br>
            <a:br>
              <a:rPr lang="ru-RU" dirty="0">
                <a:solidFill>
                  <a:srgbClr val="000000"/>
                </a:solidFill>
                <a:effectLst/>
              </a:rPr>
            </a:br>
            <a:r>
              <a:rPr lang="ru-RU" dirty="0">
                <a:solidFill>
                  <a:srgbClr val="000000"/>
                </a:solidFill>
                <a:effectLst/>
              </a:rPr>
              <a:t>Продолжительность адаптации: 14-21 день.</a:t>
            </a:r>
            <a:endParaRPr lang="ru-RU" dirty="0">
              <a:effectLst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83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об образовании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sz="half" idx="4294967295"/>
          </p:nvPr>
        </p:nvSpPr>
        <p:spPr>
          <a:xfrm>
            <a:off x="0" y="1639888"/>
            <a:ext cx="8424863" cy="3302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2600" b="1" dirty="0"/>
              <a:t>Статья 67. Организация приёма</a:t>
            </a:r>
            <a:br>
              <a:rPr lang="ru-RU" sz="2600" b="1" dirty="0"/>
            </a:br>
            <a:r>
              <a:rPr lang="ru-RU" sz="2600" b="1" dirty="0"/>
              <a:t>на обучение по основным общеобразовательным программам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/>
              <a:t>Получение дошкольного образования в образовательных организациях может начинаться по достижении детьми возраста </a:t>
            </a:r>
            <a:r>
              <a:rPr lang="ru-RU" sz="2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двух месяцев.</a:t>
            </a:r>
            <a:r>
              <a:rPr lang="ru-RU" sz="2600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/>
              <a:t>Получение начального общего образования в образовательных организациях начинается по достижении детьми возраста </a:t>
            </a:r>
            <a:r>
              <a:rPr lang="ru-RU" sz="2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шести лет и шести месяцев</a:t>
            </a:r>
            <a:r>
              <a:rPr lang="ru-RU" sz="2600" dirty="0"/>
              <a:t> при отсутствии противопоказаний по состоянию здоровья, </a:t>
            </a:r>
            <a:r>
              <a:rPr lang="ru-RU" sz="2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не позже достижения возраста восьми лет</a:t>
            </a:r>
            <a:r>
              <a:rPr lang="ru-RU" sz="2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Рисунок 5" descr="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25144"/>
            <a:ext cx="8784976" cy="165618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6805384" cy="5445224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ru-RU" b="1" u="sng" dirty="0">
                <a:solidFill>
                  <a:srgbClr val="000000"/>
                </a:solidFill>
                <a:effectLst/>
              </a:rPr>
              <a:t>Тяжелая степень адаптации</a:t>
            </a:r>
            <a:endParaRPr lang="ru-RU" dirty="0">
              <a:effectLst/>
            </a:endParaRPr>
          </a:p>
          <a:p>
            <a:pPr algn="just" rtl="0"/>
            <a:endParaRPr lang="ru-RU" dirty="0">
              <a:effectLst/>
            </a:endParaRPr>
          </a:p>
          <a:p>
            <a:pPr algn="just" rtl="0"/>
            <a:r>
              <a:rPr lang="ru-RU" dirty="0">
                <a:solidFill>
                  <a:srgbClr val="000000"/>
                </a:solidFill>
                <a:effectLst/>
              </a:rPr>
              <a:t>Ребенок при любом упоминании о садике начинает истерику, его приходится заводить в группу насильно, отрывая от мамы. Из-за такого стресса он часто болеет. Иногда может терять полученные ранее навыки, например, забыть цифры, буквы. Это самая сложная форма адаптации, которая требует усиленного внимания взрослых.</a:t>
            </a:r>
            <a:br>
              <a:rPr lang="ru-RU" dirty="0">
                <a:solidFill>
                  <a:srgbClr val="000000"/>
                </a:solidFill>
                <a:effectLst/>
              </a:rPr>
            </a:br>
            <a:br>
              <a:rPr lang="ru-RU" dirty="0">
                <a:solidFill>
                  <a:srgbClr val="000000"/>
                </a:solidFill>
                <a:effectLst/>
              </a:rPr>
            </a:br>
            <a:r>
              <a:rPr lang="ru-RU" dirty="0">
                <a:solidFill>
                  <a:srgbClr val="000000"/>
                </a:solidFill>
                <a:effectLst/>
              </a:rPr>
              <a:t>Продолжительность адаптации: до 60 дней.</a:t>
            </a:r>
            <a:endParaRPr lang="ru-RU" dirty="0">
              <a:effectLst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435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6805384" cy="5445224"/>
          </a:xfrm>
        </p:spPr>
        <p:txBody>
          <a:bodyPr>
            <a:normAutofit fontScale="92500" lnSpcReduction="20000"/>
          </a:bodyPr>
          <a:lstStyle/>
          <a:p>
            <a:pPr algn="just" rtl="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ffectLst/>
              </a:rPr>
              <a:t>Пригласите родителей на экскурсию по детскому саду, прежде чем они приведут туда ребенка. Пусть они посмотрят, где их дети будут спать, играть, кушать и заниматься. Ознакомьте их с распорядком дня. Спокойствие родителей — это залог положительного отношения ребенка к детскому саду. Любое волнение родителей будет передаваться и детям.</a:t>
            </a:r>
            <a:endParaRPr lang="ru-RU" dirty="0"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ffectLst/>
              </a:rPr>
              <a:t>Когда ребенок попал в группу, создайте чат для родителей этой группы в любом популярном мессенджере, например </a:t>
            </a:r>
            <a:r>
              <a:rPr lang="ru-RU" dirty="0" err="1">
                <a:solidFill>
                  <a:srgbClr val="000000"/>
                </a:solidFill>
                <a:effectLst/>
              </a:rPr>
              <a:t>Whatsapp</a:t>
            </a:r>
            <a:r>
              <a:rPr lang="ru-RU" dirty="0">
                <a:solidFill>
                  <a:srgbClr val="000000"/>
                </a:solidFill>
                <a:effectLst/>
              </a:rPr>
              <a:t> или </a:t>
            </a:r>
            <a:r>
              <a:rPr lang="ru-RU" dirty="0" err="1">
                <a:solidFill>
                  <a:srgbClr val="000000"/>
                </a:solidFill>
                <a:effectLst/>
              </a:rPr>
              <a:t>Telegram</a:t>
            </a:r>
            <a:r>
              <a:rPr lang="ru-RU" dirty="0">
                <a:solidFill>
                  <a:srgbClr val="000000"/>
                </a:solidFill>
                <a:effectLst/>
              </a:rPr>
              <a:t>. Поддерживайте активность и диалог в этом чате — отвечайте на вопросы, публикуйте новости и объявления. Такой чат даст родителям чувство контроля и спокойствия, ведь они в любой момент смогут получить информацию о своем ребенке.</a:t>
            </a:r>
            <a:endParaRPr lang="ru-RU" dirty="0"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ffectLst/>
              </a:rPr>
              <a:t>Договоритесь с родителями, чтобы они приводили детей в садик с разницей в 5-10 минут. Это позволит вам встретить каждого ребенка индивидуально и установить с ним контакт, чтобы процесс расставания с родителями прошел более безболезненно.</a:t>
            </a:r>
            <a:endParaRPr lang="ru-RU" dirty="0">
              <a:effectLst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419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/>
              <a:t>АДАПТАЦИЯ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6805384" cy="544522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ru-RU" b="1" i="1" dirty="0">
                <a:effectLst/>
              </a:rPr>
              <a:t>Неготовность родителей к негативной реакции ребенка на дошкольное учреждение</a:t>
            </a:r>
            <a:r>
              <a:rPr lang="ru-RU" dirty="0">
                <a:effectLst/>
              </a:rPr>
              <a:t>. Родители бывают напуганы плаксивостью ребенка, растеряны, ведь дома ребенок соглашался идти в детский сад. Надо помнить, что для малыша это первый опыт, он не мог заранее представить себе полную картину, что плаксивость – это нормальное состояние ребенка в период адаптации к ДОО. При терпеливом отношении взрослых она может пройти сама собой.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effectLst/>
              </a:rPr>
              <a:t>Часто ошибкой родителей является </a:t>
            </a:r>
            <a:r>
              <a:rPr lang="ru-RU" b="1" i="1" dirty="0">
                <a:effectLst/>
              </a:rPr>
              <a:t>обвинение и наказание ребенка за слезы</a:t>
            </a:r>
            <a:r>
              <a:rPr lang="ru-RU" dirty="0">
                <a:effectLst/>
              </a:rPr>
              <a:t>. Это не выход из ситуации. От Вас требуется только терпение и помощь. Все что нужно вашему малышу — это адаптироваться к новым условиям.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effectLst/>
              </a:rPr>
              <a:t>Еще одна ошибка родителей — это </a:t>
            </a:r>
            <a:r>
              <a:rPr lang="ru-RU" b="1" i="1" dirty="0">
                <a:effectLst/>
              </a:rPr>
              <a:t>пребывание в состоянии обеспокоенности, тревожности</a:t>
            </a:r>
            <a:r>
              <a:rPr lang="ru-RU" dirty="0">
                <a:effectLst/>
              </a:rPr>
              <a:t>. Прежде всего, вам нужно успокоиться. Дети моментально чувствуют, когда родители волнуются. Это состояние передается детям. Следует избегать разговоров о слезах малыша с другими членами семьи в его присутствии. Кажется, что сын или дочь еще маленькие и не понимают взрослых разговоров. Но дети на тонком душевном уровне чувствуют обеспокоенность мамы, и это еще больше усиливает детскую тревогу.</a:t>
            </a:r>
          </a:p>
          <a:p>
            <a:pPr algn="just">
              <a:buFont typeface="+mj-lt"/>
              <a:buAutoNum type="arabicPeriod"/>
            </a:pPr>
            <a:r>
              <a:rPr lang="ru-RU" b="1" i="1" dirty="0">
                <a:effectLst/>
              </a:rPr>
              <a:t>Пониженное внимание к ребенку</a:t>
            </a:r>
            <a:r>
              <a:rPr lang="ru-RU" dirty="0">
                <a:effectLst/>
              </a:rPr>
              <a:t> также является типичной ошибкой родителей. Довольные работой ДОО, некоторые мамы облегченно вздыхают и уже не так много внимания, как раньше уделяют малышу. Рекомендуется, наоборот, как можно больше времени проводить с ребенком в этот период его жизни.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2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1691680" y="3177389"/>
            <a:ext cx="7128792" cy="26642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b" anchorCtr="0">
            <a:noAutofit/>
          </a:bodyPr>
          <a:lstStyle/>
          <a:p>
            <a:pPr lvl="0" algn="r" defTabSz="800100">
              <a:spcBef>
                <a:spcPct val="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Требования</a:t>
            </a:r>
          </a:p>
          <a:p>
            <a:pPr lvl="0" algn="r" defTabSz="800100">
              <a:spcBef>
                <a:spcPct val="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к развивающей</a:t>
            </a:r>
          </a:p>
          <a:p>
            <a:pPr lvl="0" algn="r" defTabSz="800100">
              <a:spcBef>
                <a:spcPct val="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предметно-пространственной среде</a:t>
            </a:r>
            <a:endParaRPr lang="ru-RU" sz="2800" b="1" kern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Развивающая предметно-пространственная среда</a:t>
            </a:r>
            <a:r>
              <a:rPr lang="en-US" sz="2800" dirty="0"/>
              <a:t> </a:t>
            </a:r>
            <a:r>
              <a:rPr lang="ru-RU" sz="2800" dirty="0"/>
              <a:t>должна </a:t>
            </a:r>
            <a:r>
              <a:rPr lang="ru-RU" sz="2800" b="1" dirty="0"/>
              <a:t>обеспечивать</a:t>
            </a:r>
            <a:r>
              <a:rPr lang="ru-RU" sz="2800" dirty="0"/>
              <a:t>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9617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Развивающая предметно-пространственная среда</a:t>
            </a:r>
            <a:r>
              <a:rPr lang="en-US" sz="2800" dirty="0"/>
              <a:t> </a:t>
            </a:r>
            <a:r>
              <a:rPr lang="ru-RU" sz="2800" dirty="0"/>
              <a:t>должна </a:t>
            </a:r>
            <a:r>
              <a:rPr lang="ru-RU" sz="2800" b="1" dirty="0"/>
              <a:t>обеспечивать</a:t>
            </a:r>
            <a:r>
              <a:rPr lang="ru-RU" sz="2800" dirty="0"/>
              <a:t>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9617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Развивающая предметно-пространственная среда должна </a:t>
            </a:r>
            <a:r>
              <a:rPr lang="ru-RU" sz="2800" b="1" dirty="0"/>
              <a:t>обеспечивать</a:t>
            </a:r>
            <a:r>
              <a:rPr lang="ru-RU" sz="2800" dirty="0"/>
              <a:t>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9617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62646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Развивающая предметно-пространственная среда</a:t>
            </a:r>
            <a:r>
              <a:rPr lang="en-US" sz="2800" dirty="0"/>
              <a:t> </a:t>
            </a:r>
            <a:r>
              <a:rPr lang="ru-RU" sz="2800" dirty="0"/>
              <a:t>должна </a:t>
            </a:r>
            <a:r>
              <a:rPr lang="ru-RU" sz="2800" b="1" dirty="0"/>
              <a:t>быть</a:t>
            </a:r>
            <a:r>
              <a:rPr lang="ru-RU" sz="2800" dirty="0"/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52678" indent="-742950">
              <a:buClr>
                <a:schemeClr val="accent1"/>
              </a:buClr>
              <a:buFont typeface="+mj-lt"/>
              <a:buAutoNum type="arabicParenR"/>
            </a:pP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содержательно насыщенной</a:t>
            </a:r>
          </a:p>
          <a:p>
            <a:pPr marL="852678" indent="-742950">
              <a:buClr>
                <a:schemeClr val="accent2"/>
              </a:buClr>
              <a:buFont typeface="+mj-lt"/>
              <a:buAutoNum type="arabicParenR"/>
            </a:pP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трансформируемой</a:t>
            </a:r>
          </a:p>
          <a:p>
            <a:pPr marL="852678" indent="-742950">
              <a:buFont typeface="+mj-lt"/>
              <a:buAutoNum type="arabicParenR"/>
            </a:pPr>
            <a:r>
              <a:rPr lang="ru-RU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полифункциональной</a:t>
            </a:r>
          </a:p>
          <a:p>
            <a:pPr marL="852678" indent="-742950">
              <a:buClr>
                <a:schemeClr val="accent4"/>
              </a:buClr>
              <a:buFont typeface="+mj-lt"/>
              <a:buAutoNum type="arabicParenR"/>
            </a:pPr>
            <a:r>
              <a:rPr lang="ru-RU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вариативной</a:t>
            </a:r>
          </a:p>
          <a:p>
            <a:pPr marL="852678" indent="-742950">
              <a:buClr>
                <a:schemeClr val="accent5"/>
              </a:buClr>
              <a:buFont typeface="+mj-lt"/>
              <a:buAutoNum type="arabicParenR"/>
            </a:pPr>
            <a:r>
              <a:rPr lang="ru-RU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доступной</a:t>
            </a:r>
          </a:p>
          <a:p>
            <a:pPr marL="852678" indent="-742950">
              <a:buClr>
                <a:schemeClr val="accent6"/>
              </a:buClr>
              <a:buFont typeface="+mj-lt"/>
              <a:buAutoNum type="arabicParenR"/>
            </a:pPr>
            <a:r>
              <a:rPr lang="ru-RU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496" y="0"/>
            <a:ext cx="6696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Насыщенность среды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557338"/>
          <a:ext cx="8229600" cy="516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0"/>
            <a:ext cx="6480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Насыщенность среды</a:t>
            </a:r>
            <a:b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628775"/>
          <a:ext cx="8229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0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7344816" cy="1320800"/>
          </a:xfrm>
        </p:spPr>
        <p:txBody>
          <a:bodyPr>
            <a:normAutofit/>
          </a:bodyPr>
          <a:lstStyle/>
          <a:p>
            <a:r>
              <a:rPr lang="ru-RU" sz="2400" dirty="0"/>
              <a:t>Условия, необходимые для создания социальной ситуации развития детей </a:t>
            </a:r>
            <a:r>
              <a:rPr lang="ru-RU" sz="2400" b="1" dirty="0"/>
              <a:t>(основные компетенции педагогических работников)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3222865"/>
              </p:ext>
            </p:extLst>
          </p:nvPr>
        </p:nvGraphicFramePr>
        <p:xfrm>
          <a:off x="323528" y="1355092"/>
          <a:ext cx="7344816" cy="468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496" y="0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Психолого-педагогические условия реализации Программы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Насыщенность среды</a:t>
            </a:r>
            <a:b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204864"/>
          <a:ext cx="82296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6480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Трансформируемость среды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878013"/>
          <a:ext cx="8229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0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Полифункциональность</a:t>
            </a:r>
            <a:r>
              <a:rPr lang="ru-RU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среды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96176"/>
          <a:ext cx="8229600" cy="4613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Вариативность среды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33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695450"/>
          <a:ext cx="8394700" cy="461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0"/>
            <a:ext cx="6984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среды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9617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среды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35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1819275" y="2492375"/>
          <a:ext cx="7324725" cy="273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0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Требования к развивающей предметно-пространственной среде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/>
              <a:t>В соответствии с 44 статьей закона «Об образовании в Российской Федерации» родители получают юридическое право на информацию :</a:t>
            </a:r>
          </a:p>
          <a:p>
            <a:r>
              <a:rPr lang="ru-RU" sz="2200" dirty="0"/>
              <a:t>устав, лицензия, свидетельство о государственной аккредитации, учебно-программные материалы и другие документы, регламентирующие организацию и осуществление образовательной деятельности;</a:t>
            </a:r>
          </a:p>
          <a:p>
            <a:r>
              <a:rPr lang="ru-RU" sz="2200" dirty="0"/>
              <a:t>содержание образования, используемые методы обучения и воспитания, образовательные технологии;</a:t>
            </a:r>
          </a:p>
          <a:p>
            <a:r>
              <a:rPr lang="ru-RU" sz="2200" dirty="0"/>
              <a:t>информация обо всех видах планируемых обследований ребенка (психологических, психолого-педагогических), имеют право принимать решение относительно участия ребенка в таких обследованиях;</a:t>
            </a:r>
          </a:p>
          <a:p>
            <a:r>
              <a:rPr lang="ru-RU" sz="2200" dirty="0"/>
              <a:t>результаты проведенных обследований ребенка.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Задачи</a:t>
            </a:r>
            <a:r>
              <a:rPr lang="ru-RU" sz="2000" dirty="0"/>
              <a:t> совместной работы ДОО и родителей (законных представителей) воспитанников:</a:t>
            </a:r>
          </a:p>
          <a:p>
            <a:r>
              <a:rPr lang="ru-RU" sz="2200" dirty="0"/>
              <a:t>Установить партнерские отношения с семьей каждого воспитанника.</a:t>
            </a:r>
          </a:p>
          <a:p>
            <a:r>
              <a:rPr lang="ru-RU" sz="2200" dirty="0"/>
              <a:t>Объединить усилия семьи и ДОО для развития и воспитания детей.</a:t>
            </a:r>
          </a:p>
          <a:p>
            <a:r>
              <a:rPr lang="ru-RU" sz="2200" dirty="0"/>
              <a:t>Создать атмосферу взаимопонимания родителей (законных представителей) воспитанников и педагогов ДОО, общности их интересов, эмоциональной </a:t>
            </a:r>
            <a:r>
              <a:rPr lang="ru-RU" sz="2200" dirty="0" err="1"/>
              <a:t>взаимоподдержки</a:t>
            </a:r>
            <a:r>
              <a:rPr lang="ru-RU" sz="2200" dirty="0"/>
              <a:t>.</a:t>
            </a:r>
          </a:p>
          <a:p>
            <a:r>
              <a:rPr lang="ru-RU" sz="2200" dirty="0"/>
              <a:t>Активизировать и обогащать воспитательные умения родителей.</a:t>
            </a:r>
          </a:p>
          <a:p>
            <a:r>
              <a:rPr lang="ru-RU" sz="2200" dirty="0"/>
              <a:t>Поддерживать уверенность родителей (законных представителей) в собственных педагогических возможностях.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Основные</a:t>
            </a:r>
            <a:r>
              <a:rPr lang="ru-RU" sz="2000" dirty="0"/>
              <a:t> </a:t>
            </a:r>
            <a:r>
              <a:rPr lang="ru-RU" sz="2000" b="1" dirty="0"/>
              <a:t>направления</a:t>
            </a:r>
            <a:r>
              <a:rPr lang="ru-RU" sz="2000" dirty="0"/>
              <a:t> организации совместной работы ДОО и родителей (законных представителей):</a:t>
            </a:r>
          </a:p>
          <a:p>
            <a:pPr>
              <a:buNone/>
            </a:pPr>
            <a:endParaRPr lang="ru-RU" sz="2000" dirty="0"/>
          </a:p>
          <a:p>
            <a:r>
              <a:rPr lang="ru-RU" sz="2000" dirty="0"/>
              <a:t>Изучение родительских мнений, потребностей, запросов в отношении качества образовательных услуг, предоставляемых образовательной организацией: анкетирование, экспертные оценки, социологические опросы, мониторинги и т.п.</a:t>
            </a:r>
          </a:p>
          <a:p>
            <a:pPr>
              <a:buNone/>
            </a:pPr>
            <a:endParaRPr lang="ru-RU" sz="2000" dirty="0"/>
          </a:p>
          <a:p>
            <a:r>
              <a:rPr lang="ru-RU" sz="2000" dirty="0"/>
              <a:t>Психолого-педагогическое просвещение родителей (законных представителей): повышение педагогической и психологической грамотности; знакомство с концептуальными основами построения ФГОС ДО и программно-методическими комплектами, реализуемыми в образовательной организации.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Основные</a:t>
            </a:r>
            <a:r>
              <a:rPr lang="ru-RU" sz="2000" dirty="0"/>
              <a:t> </a:t>
            </a:r>
            <a:r>
              <a:rPr lang="ru-RU" sz="2000" b="1" dirty="0"/>
              <a:t>направления</a:t>
            </a:r>
            <a:r>
              <a:rPr lang="ru-RU" sz="2000" dirty="0"/>
              <a:t> организации совместной работы ДОО и родителей (законных представителей):</a:t>
            </a:r>
          </a:p>
          <a:p>
            <a:r>
              <a:rPr lang="ru-RU" sz="2000" dirty="0"/>
              <a:t>Повышение правовой культуры родителей (законных представителей): изучение нормативных документов, оказание помощи в грамотном применении существующих документов на практике.</a:t>
            </a:r>
          </a:p>
          <a:p>
            <a:pPr>
              <a:buNone/>
            </a:pPr>
            <a:endParaRPr lang="ru-RU" sz="2000" dirty="0"/>
          </a:p>
          <a:p>
            <a:r>
              <a:rPr lang="ru-RU" sz="2000" dirty="0"/>
              <a:t>Становление ценностей здорового образа жизни в семье: пропаганда здорового образа жизни; профилактика возникновения вредных привычек и наклонностей, определение негативных факторов риска для здоровья детей; формирование положительного отношения к физической культуре и спорту.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/>
              <a:t>Условия, необходимые для создания социальной ситуации развития детей </a:t>
            </a:r>
            <a:r>
              <a:rPr lang="ru-RU" sz="2200" b="1" dirty="0"/>
              <a:t>(основные компетенции педагогических работников)  </a:t>
            </a:r>
            <a:r>
              <a:rPr lang="ru-RU" sz="2000" dirty="0"/>
              <a:t>(продолжение)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7896811"/>
              </p:ext>
            </p:extLst>
          </p:nvPr>
        </p:nvGraphicFramePr>
        <p:xfrm>
          <a:off x="323528" y="1896593"/>
          <a:ext cx="6984776" cy="423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0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Психолого-педагогические условия реализации Программы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Основные</a:t>
            </a:r>
            <a:r>
              <a:rPr lang="ru-RU" sz="2000" dirty="0"/>
              <a:t> </a:t>
            </a:r>
            <a:r>
              <a:rPr lang="ru-RU" sz="2000" b="1" dirty="0"/>
              <a:t>направления</a:t>
            </a:r>
            <a:r>
              <a:rPr lang="ru-RU" sz="2000" dirty="0"/>
              <a:t> организации совместной работы ДОО и родителей (законных представителей):</a:t>
            </a:r>
          </a:p>
          <a:p>
            <a:r>
              <a:rPr lang="ru-RU" sz="2000" dirty="0"/>
              <a:t>Управление образовательной организацией, образовательным процессом: участие в работе советов различного уровня (управляющий, попечительский; родительский комитет, клубы, объединения); участие в проектировании основной образовательной программы образовательной организации; материально-техническое обеспечение образовательного процесса.</a:t>
            </a:r>
          </a:p>
          <a:p>
            <a:pPr>
              <a:buNone/>
            </a:pPr>
            <a:endParaRPr lang="ru-RU" sz="2000" dirty="0"/>
          </a:p>
          <a:p>
            <a:r>
              <a:rPr lang="ru-RU" sz="2000" dirty="0"/>
              <a:t>Организация </a:t>
            </a:r>
            <a:r>
              <a:rPr lang="ru-RU" sz="2000" dirty="0" err="1"/>
              <a:t>культурно-досуговой</a:t>
            </a:r>
            <a:r>
              <a:rPr lang="ru-RU" sz="2000" dirty="0"/>
              <a:t>, учебно-исследовательской, проектной деятельности обучающихся: массовые мероприятия с родителями (законными представителями), организация совместной общественно значимой деятельности и досуга родителей и обучающихся, проведение открытых мероприятий для родителей (законных представителей), участие в подготовке совместных проектов.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Формы</a:t>
            </a:r>
            <a:r>
              <a:rPr lang="ru-RU" sz="2000" dirty="0"/>
              <a:t> взаимодействия ДОО и семьи:</a:t>
            </a:r>
          </a:p>
          <a:p>
            <a:r>
              <a:rPr lang="ru-RU" sz="1800" dirty="0"/>
              <a:t>Информационно-аналитические формы: анкетирование, опрос, интервью, беседа.</a:t>
            </a:r>
          </a:p>
          <a:p>
            <a:r>
              <a:rPr lang="ru-RU" sz="1800" dirty="0"/>
              <a:t>Познавательные формы: практикум, лекция, дискуссии, круглый стол, дебаты, конференция, общее собрание, вечера вопросов и ответов, родительские вечера, родительские чтения, родительский тренинг, педагогическая беседа, семейная гостиная, клуб для родителей, дни добрых дел, дни открытых дверей, ознакомительные дни, эпизодические посещения, деловые игры.</a:t>
            </a:r>
          </a:p>
          <a:p>
            <a:r>
              <a:rPr lang="ru-RU" sz="1800" dirty="0"/>
              <a:t>Досуговые формы: праздники, утренники, мероприятия. Выставки работ родителей и детей, семейные вернисажи, совместные походы и экскурсии.</a:t>
            </a:r>
          </a:p>
          <a:p>
            <a:r>
              <a:rPr lang="ru-RU" sz="1800" dirty="0"/>
              <a:t>Письменные формы: еженедельные записки, неформальные записки, личные блокноты, дневники, папки, письменные отчеты о развитии ребенка.</a:t>
            </a:r>
          </a:p>
          <a:p>
            <a:r>
              <a:rPr lang="ru-RU" sz="1800" dirty="0"/>
              <a:t>Наглядно-информационные формы: информационно-ознакомительные и информационно-просветительские.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u="sng" dirty="0"/>
              <a:t>Метод анкетирования</a:t>
            </a:r>
            <a:r>
              <a:rPr lang="ru-RU" sz="2800" dirty="0"/>
              <a:t> позволяет собрать  данные, интересующие нас как педагогов о потребностях каждой семьи, их настроя и ожиданий от пребывания ребенка в детском саду, о проблемах воспитания и развития ребенка, возникающих в семье. Что  дает возможность учесть ее индивидуальные особенности. Проведение анкетирования, личных бесед на эту тему поможет правильно выстроить работу с родителями, сделать ее эффективной, подобрать интересные формы взаимодействия с семьей.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u="sng" dirty="0"/>
              <a:t>Наблюдение как индивидуальный метод изучения </a:t>
            </a:r>
            <a:r>
              <a:rPr lang="ru-RU" sz="2800" b="1" u="sng" dirty="0"/>
              <a:t>семьи</a:t>
            </a:r>
            <a:r>
              <a:rPr lang="ru-RU" sz="2800" b="1" dirty="0"/>
              <a:t>.</a:t>
            </a:r>
            <a:r>
              <a:rPr lang="ru-RU" sz="2800" dirty="0"/>
              <a:t> Если внимательно наблюдать в глаза бросаются многие особенности взаимоотношений взрослого и ребёнка, по которым можно судить о степени их эмоциональной привязанности, культуре общения. По тому, о чём расспрашивают родители ребёнка вечером, какие наказы дают ему утром, можно сделать вывод о приоритетах современного воспитания, об отношении к дошкольному учреждению.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 fontAlgn="base"/>
            <a:r>
              <a:rPr lang="ru-RU" sz="2800" dirty="0"/>
              <a:t>Участие в мастер-классах, направленных на помощь в организации детской деятельности в домашних условиях, а также на организацию игр в вечерние часы и выходные или праздничные дни.</a:t>
            </a:r>
          </a:p>
          <a:p>
            <a:pPr fontAlgn="base"/>
            <a:r>
              <a:rPr lang="ru-RU" sz="2800" dirty="0"/>
              <a:t>Совместно с родителями организуем мини – музеи. Данная форма работы способствует формированию культуры поведения, систематизации ранее полученных знаний у детей.</a:t>
            </a:r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 fontAlgn="base"/>
            <a:r>
              <a:rPr lang="ru-RU" sz="2400" dirty="0"/>
              <a:t>Открытые занятия с участием родителей, как носителей новой информации о своей работе, или как сказочного персонажа для повышения интереса к изучаемому материалу, или как мастера для передачи своего опыта и умений;</a:t>
            </a:r>
          </a:p>
          <a:p>
            <a:pPr fontAlgn="base"/>
            <a:endParaRPr lang="ru-RU" sz="2400" dirty="0"/>
          </a:p>
          <a:p>
            <a:pPr fontAlgn="base"/>
            <a:r>
              <a:rPr lang="ru-RU" sz="2400" dirty="0"/>
              <a:t>Разработка и реализация совместных с родителями проектов позволяет заинтересовывать родителей перспективами нового направления развития детей и вовлекать их в жизнь ДОО. Результат данной деятельности участие родителей в образовательном процессе и заинтересованность в формировании РППС.</a:t>
            </a:r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pPr fontAlgn="base"/>
            <a:endParaRPr lang="ru-RU" sz="2800" dirty="0"/>
          </a:p>
          <a:p>
            <a:pPr fontAlgn="base"/>
            <a:r>
              <a:rPr lang="ru-RU" sz="2800" dirty="0"/>
              <a:t>Организация и проведение  дней открытых дверей;</a:t>
            </a:r>
          </a:p>
          <a:p>
            <a:pPr fontAlgn="base"/>
            <a:endParaRPr lang="ru-RU" sz="2800" dirty="0"/>
          </a:p>
          <a:p>
            <a:pPr fontAlgn="base"/>
            <a:r>
              <a:rPr lang="ru-RU" sz="2800" dirty="0"/>
              <a:t>туристические походы, прогулки-экскурсии с родителями;</a:t>
            </a:r>
          </a:p>
          <a:p>
            <a:pPr fontAlgn="base">
              <a:buNone/>
            </a:pPr>
            <a:endParaRPr lang="ru-RU" sz="2800" dirty="0"/>
          </a:p>
          <a:p>
            <a:pPr fontAlgn="base"/>
            <a:r>
              <a:rPr lang="ru-RU" sz="2800" dirty="0"/>
              <a:t>в конце года с участием родителей проводим творческий отчет по итогам года.</a:t>
            </a:r>
          </a:p>
          <a:p>
            <a:pPr fontAlgn="base">
              <a:buNone/>
            </a:pPr>
            <a:endParaRPr lang="ru-RU" sz="2800" dirty="0"/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89654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2800" dirty="0"/>
              <a:t>Виды наглядности:</a:t>
            </a:r>
          </a:p>
          <a:p>
            <a:pPr fontAlgn="base"/>
            <a:r>
              <a:rPr lang="ru-RU" sz="2000" i="1" dirty="0"/>
              <a:t>Уголок для родителей, в</a:t>
            </a:r>
            <a:r>
              <a:rPr lang="ru-RU" sz="2000" dirty="0"/>
              <a:t> котором содержатся  материалы информационного характера: правила для родителей, распорядок дня, объявления, расписание работы специалистов и медицинского персонала;</a:t>
            </a:r>
          </a:p>
          <a:p>
            <a:pPr fontAlgn="base"/>
            <a:r>
              <a:rPr lang="ru-RU" sz="2000" dirty="0"/>
              <a:t> </a:t>
            </a:r>
            <a:r>
              <a:rPr lang="ru-RU" sz="2000" i="1" dirty="0"/>
              <a:t>Выставки</a:t>
            </a:r>
            <a:r>
              <a:rPr lang="ru-RU" sz="2000" dirty="0"/>
              <a:t> совместного творчества взрослых и детей к праздникам и традиционным мероприятиям, фотовыставки и </a:t>
            </a:r>
            <a:r>
              <a:rPr lang="ru-RU" sz="2000" dirty="0" err="1"/>
              <a:t>фотоотчеты</a:t>
            </a:r>
            <a:r>
              <a:rPr lang="ru-RU" sz="2000" dirty="0"/>
              <a:t> о работе группы на сайте;</a:t>
            </a:r>
          </a:p>
          <a:p>
            <a:pPr fontAlgn="base"/>
            <a:r>
              <a:rPr lang="ru-RU" sz="2000" i="1" dirty="0"/>
              <a:t>Информационные листки</a:t>
            </a:r>
            <a:r>
              <a:rPr lang="ru-RU" sz="2000" dirty="0"/>
              <a:t>: объявления о собраниях, событиях, экскурсиях; поздравления с днем рождения и праздниками.</a:t>
            </a:r>
          </a:p>
          <a:p>
            <a:pPr fontAlgn="base"/>
            <a:r>
              <a:rPr lang="ru-RU" sz="2000" i="1" dirty="0"/>
              <a:t>Памятки для родителей</a:t>
            </a:r>
            <a:r>
              <a:rPr lang="ru-RU" sz="2000" b="1" dirty="0"/>
              <a:t>,</a:t>
            </a:r>
            <a:r>
              <a:rPr lang="ru-RU" sz="2000" dirty="0"/>
              <a:t> на интересующие их темы и с целью просвещения.</a:t>
            </a:r>
          </a:p>
          <a:p>
            <a:pPr fontAlgn="base"/>
            <a:r>
              <a:rPr lang="ru-RU" sz="2000" i="1" dirty="0"/>
              <a:t>Папки–передвижки</a:t>
            </a:r>
            <a:r>
              <a:rPr lang="ru-RU" sz="2000" dirty="0"/>
              <a:t>: «Чтобы наши дети не болели», «Безопасность», «Это важно для ребенка», «Готовимся к школе» и  многие другие. </a:t>
            </a:r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89654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2800" dirty="0"/>
              <a:t>Критерии оценки эффективности работы педагогов с родителями:</a:t>
            </a:r>
          </a:p>
          <a:p>
            <a:pPr fontAlgn="base">
              <a:buNone/>
            </a:pPr>
            <a:r>
              <a:rPr lang="ru-RU" sz="2800" dirty="0"/>
              <a:t>- </a:t>
            </a:r>
            <a:r>
              <a:rPr lang="ru-RU" sz="2000" dirty="0"/>
              <a:t>Изменение качества вопросов родителей к воспитателям, как показатель роста педагогических интересов, знаний о воспитании детей в семье, желание их улучшить;</a:t>
            </a:r>
          </a:p>
          <a:p>
            <a:pPr fontAlgn="base">
              <a:buFontTx/>
              <a:buChar char="-"/>
            </a:pPr>
            <a:r>
              <a:rPr lang="ru-RU" sz="2000" dirty="0"/>
              <a:t>Рост посещаемости родителями мероприятий по педагогическому просвещению, стремление родителей анализировать собственный опыт и опыт других;</a:t>
            </a:r>
          </a:p>
          <a:p>
            <a:pPr fontAlgn="base">
              <a:buFontTx/>
              <a:buChar char="-"/>
            </a:pPr>
            <a:r>
              <a:rPr lang="ru-RU" sz="2000" dirty="0"/>
              <a:t>Изменение микроклимата в неблагоприятных семьях в положительную сторону;</a:t>
            </a:r>
          </a:p>
          <a:p>
            <a:pPr fontAlgn="base">
              <a:buFontTx/>
              <a:buChar char="-"/>
            </a:pPr>
            <a:r>
              <a:rPr lang="ru-RU" sz="2000" dirty="0"/>
              <a:t>Проявление у родителей осознанного отношения не только к практической, но воспитательной значимости их участия в педагогической деятельности ДОО.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896544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8000" dirty="0"/>
              <a:t>ПРИМЕР</a:t>
            </a:r>
          </a:p>
          <a:p>
            <a:pPr algn="ctr" fontAlgn="base">
              <a:buNone/>
            </a:pPr>
            <a:r>
              <a:rPr lang="ru-RU" sz="3600" dirty="0"/>
              <a:t>Оценка состояния взаимодействия ДОО и семьи рассматривает три уровня: высокий, средний и низкий.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128791" cy="108012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Условия, необходимые для создания социальной ситуации развития детей </a:t>
            </a:r>
            <a:r>
              <a:rPr lang="ru-RU" sz="2400" b="1" dirty="0"/>
              <a:t>(основные компетенции педагогических работников</a:t>
            </a:r>
            <a:r>
              <a:rPr lang="ru-RU" sz="2000" b="1" dirty="0"/>
              <a:t>)  </a:t>
            </a:r>
            <a:r>
              <a:rPr lang="ru-RU" sz="2000" dirty="0"/>
              <a:t>(продолжение)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427240"/>
              </p:ext>
            </p:extLst>
          </p:nvPr>
        </p:nvGraphicFramePr>
        <p:xfrm>
          <a:off x="251520" y="1484784"/>
          <a:ext cx="69847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0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Психолого-педагогические условия реализации Программы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Высокий уровень </a:t>
            </a:r>
            <a:r>
              <a:rPr lang="ru-RU" sz="2000" dirty="0"/>
              <a:t>организации взаимодействия ДОО с семьей:</a:t>
            </a:r>
          </a:p>
          <a:p>
            <a:pPr lvl="0"/>
            <a:r>
              <a:rPr lang="ru-RU" sz="2000" dirty="0"/>
              <a:t>отсутствие формализма в организации работы с семьей;</a:t>
            </a:r>
          </a:p>
          <a:p>
            <a:pPr lvl="0"/>
            <a:r>
              <a:rPr lang="ru-RU" sz="2000" dirty="0"/>
              <a:t>учет социального запроса (интересы, потребности) родителей в планировании работы ДОО;</a:t>
            </a:r>
          </a:p>
          <a:p>
            <a:pPr lvl="0"/>
            <a:r>
              <a:rPr lang="ru-RU" sz="2000" dirty="0"/>
              <a:t>анализ контингента семей воспитанников ( получение данных о составе семьи, образовании родителей и т.д.)</a:t>
            </a:r>
          </a:p>
          <a:p>
            <a:pPr lvl="0"/>
            <a:r>
              <a:rPr lang="ru-RU" sz="2000" dirty="0"/>
              <a:t>использование разнообразных форм работ с семьей;</a:t>
            </a:r>
          </a:p>
          <a:p>
            <a:pPr lvl="0"/>
            <a:r>
              <a:rPr lang="ru-RU" sz="2000" dirty="0"/>
              <a:t>систематическая организация активной методической работы по повышению профессиональной компетентности педагогов ДОО по взаимодействии с семьей;</a:t>
            </a:r>
          </a:p>
          <a:p>
            <a:pPr lvl="0"/>
            <a:r>
              <a:rPr lang="ru-RU" sz="2000" dirty="0"/>
              <a:t>стремление к диалогу при организации работы с родителями;</a:t>
            </a:r>
          </a:p>
          <a:p>
            <a:pPr lvl="0"/>
            <a:r>
              <a:rPr lang="ru-RU" sz="2000" dirty="0"/>
              <a:t>распространение передового педагогического опыта по взаимодействию с семьей, передового опыта семейного воспитания;</a:t>
            </a:r>
          </a:p>
          <a:p>
            <a:pPr lvl="0"/>
            <a:r>
              <a:rPr lang="ru-RU" sz="2000" dirty="0"/>
              <a:t>«открытость» ДОО для родителей.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Средний уровень </a:t>
            </a:r>
            <a:r>
              <a:rPr lang="ru-RU" sz="2000" dirty="0"/>
              <a:t>организации взаимодействия ДОО с семьей:</a:t>
            </a:r>
          </a:p>
          <a:p>
            <a:pPr lvl="0"/>
            <a:r>
              <a:rPr lang="ru-RU" sz="2000" dirty="0"/>
              <a:t>стремление администрации и педагогического коллектива к активному взаимодействию с семьями воспитанников;</a:t>
            </a:r>
          </a:p>
          <a:p>
            <a:pPr lvl="0"/>
            <a:r>
              <a:rPr lang="ru-RU" sz="2000" dirty="0"/>
              <a:t>минимальный учет в работе интересов и потребностей, запросов родителей;</a:t>
            </a:r>
          </a:p>
          <a:p>
            <a:pPr lvl="0"/>
            <a:r>
              <a:rPr lang="ru-RU" sz="2000" dirty="0"/>
              <a:t>изучение социального профиля семей родителей (без активного использования полученных данных в работе);</a:t>
            </a:r>
          </a:p>
          <a:p>
            <a:pPr lvl="0"/>
            <a:r>
              <a:rPr lang="ru-RU" sz="2000" dirty="0"/>
              <a:t>сочетание использования во взаимодействий с семьей традиционных и нетрадиционных форм работы;</a:t>
            </a:r>
          </a:p>
          <a:p>
            <a:pPr lvl="0"/>
            <a:r>
              <a:rPr lang="ru-RU" sz="2000" dirty="0"/>
              <a:t>организации открытых мероприятий для родителей в основном в праздничные дни;</a:t>
            </a:r>
          </a:p>
          <a:p>
            <a:r>
              <a:rPr lang="ru-RU" sz="2000" dirty="0"/>
              <a:t>отсутствие изучения передового опыта воспитания детей в семье и его распространение среди родителей других воспитанников.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взаимодействия педагога дошкольной организации и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/>
              <a:t>Низкий уровень </a:t>
            </a:r>
            <a:r>
              <a:rPr lang="ru-RU" sz="1800" dirty="0"/>
              <a:t>организации взаимодействия ДОО с семьей  предполагает:</a:t>
            </a:r>
          </a:p>
          <a:p>
            <a:pPr lvl="0"/>
            <a:r>
              <a:rPr lang="ru-RU" sz="1800" dirty="0"/>
              <a:t>формальный подход к планированию и осуществлению работы с семьей;</a:t>
            </a:r>
          </a:p>
          <a:p>
            <a:pPr lvl="0"/>
            <a:r>
              <a:rPr lang="ru-RU" sz="1800" dirty="0"/>
              <a:t>отсутствие учета в работе интересов и потребностей  родителей;</a:t>
            </a:r>
          </a:p>
          <a:p>
            <a:pPr lvl="0"/>
            <a:r>
              <a:rPr lang="ru-RU" sz="1800" dirty="0"/>
              <a:t>изучение социального профиля семей воспитанников ( без использования полученных данных в работе);</a:t>
            </a:r>
          </a:p>
          <a:p>
            <a:pPr lvl="0"/>
            <a:r>
              <a:rPr lang="ru-RU" sz="1800" dirty="0"/>
              <a:t>бессистемное использование в работе только традиционных форм взаимодействия с семьей;</a:t>
            </a:r>
          </a:p>
          <a:p>
            <a:pPr lvl="0"/>
            <a:r>
              <a:rPr lang="ru-RU" sz="1800" dirty="0"/>
              <a:t>организация открытых мероприятий для родителей только в дни праздников;</a:t>
            </a:r>
          </a:p>
          <a:p>
            <a:pPr lvl="0"/>
            <a:r>
              <a:rPr lang="ru-RU" sz="1800" dirty="0"/>
              <a:t>отсутствие изучения передового семейного опыта и его распространения среди других родителей воспитанников;</a:t>
            </a:r>
          </a:p>
          <a:p>
            <a:pPr lvl="0"/>
            <a:r>
              <a:rPr lang="ru-RU" sz="1800" dirty="0"/>
              <a:t>отсутствие методической работы по повышению профессиональной компетентности педагогов по взаимодействию с семьей;</a:t>
            </a:r>
          </a:p>
          <a:p>
            <a:r>
              <a:rPr lang="ru-RU" sz="1800" dirty="0"/>
              <a:t>неэффективное использование наглядно-информационных форм работы с семьей, стремление подменить общение с родителями материалами различных стендов.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 algn="ctr">
              <a:buNone/>
            </a:pPr>
            <a:r>
              <a:rPr lang="ru-RU" sz="4800" i="1" dirty="0">
                <a:latin typeface="Batang" pitchFamily="18" charset="-127"/>
                <a:ea typeface="Batang" pitchFamily="18" charset="-127"/>
              </a:rPr>
              <a:t>СПАСИБО за понимание !</a:t>
            </a:r>
          </a:p>
          <a:p>
            <a:pPr algn="ctr">
              <a:buNone/>
            </a:pPr>
            <a:endParaRPr lang="en-US" sz="4800" i="1" dirty="0">
              <a:latin typeface="Batang" pitchFamily="18" charset="-127"/>
              <a:ea typeface="Batang" pitchFamily="18" charset="-127"/>
            </a:endParaRPr>
          </a:p>
          <a:p>
            <a:pPr algn="ctr">
              <a:buNone/>
            </a:pPr>
            <a:endParaRPr lang="ru-RU" sz="4800" i="1" dirty="0">
              <a:latin typeface="Batang" pitchFamily="18" charset="-127"/>
              <a:ea typeface="Batang" pitchFamily="18" charset="-127"/>
            </a:endParaRPr>
          </a:p>
          <a:p>
            <a:pPr algn="r">
              <a:buNone/>
            </a:pPr>
            <a:r>
              <a:rPr lang="ru-RU" sz="2800" i="1" dirty="0">
                <a:ea typeface="Batang" pitchFamily="18" charset="-127"/>
              </a:rPr>
              <a:t>Марич Екатерина Михайловна,</a:t>
            </a:r>
          </a:p>
          <a:p>
            <a:pPr algn="r">
              <a:buNone/>
            </a:pPr>
            <a:r>
              <a:rPr lang="en-US" sz="2800" i="1" dirty="0">
                <a:ea typeface="Batang" pitchFamily="18" charset="-127"/>
              </a:rPr>
              <a:t>em.marich@mgou.ru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95119" cy="1194344"/>
          </a:xfrm>
        </p:spPr>
        <p:txBody>
          <a:bodyPr>
            <a:noAutofit/>
          </a:bodyPr>
          <a:lstStyle/>
          <a:p>
            <a:r>
              <a:rPr lang="ru-RU" sz="2200" dirty="0"/>
              <a:t>Условия, необходимые для создания социальной ситуации развития детей </a:t>
            </a:r>
            <a:r>
              <a:rPr lang="ru-RU" sz="2200" b="1" dirty="0"/>
              <a:t>(основные компетенции педагогических работников)</a:t>
            </a:r>
            <a:r>
              <a:rPr lang="ru-RU" sz="2000" b="1" dirty="0"/>
              <a:t>  </a:t>
            </a:r>
            <a:r>
              <a:rPr lang="ru-RU" sz="2000" dirty="0"/>
              <a:t>(продолжение)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71759"/>
              </p:ext>
            </p:extLst>
          </p:nvPr>
        </p:nvGraphicFramePr>
        <p:xfrm>
          <a:off x="457200" y="1340768"/>
          <a:ext cx="69951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Психолого-педагогические условия реализации Программы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Условия, необходимые для создания социальной ситуации развития детей </a:t>
            </a:r>
            <a:r>
              <a:rPr lang="ru-RU" sz="1400" b="1" dirty="0"/>
              <a:t>(основные компетенции педагогических работников)  </a:t>
            </a:r>
            <a:r>
              <a:rPr lang="ru-RU" sz="1400" dirty="0"/>
              <a:t>(продолжение)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85963"/>
              </p:ext>
            </p:extLst>
          </p:nvPr>
        </p:nvGraphicFramePr>
        <p:xfrm>
          <a:off x="457200" y="1696176"/>
          <a:ext cx="8229600" cy="4901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Психолого-педагогические условия реализации Программы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332656"/>
            <a:ext cx="6777800" cy="1296144"/>
          </a:xfrm>
        </p:spPr>
        <p:txBody>
          <a:bodyPr>
            <a:noAutofit/>
          </a:bodyPr>
          <a:lstStyle/>
          <a:p>
            <a:pPr indent="450215"/>
            <a:r>
              <a:rPr lang="ru-RU" sz="2400" dirty="0">
                <a:effectLst/>
                <a:latin typeface="Times New Roman" panose="02020603050405020304" pitchFamily="18" charset="0"/>
              </a:rPr>
              <a:t>Психолого-педагогические условия для организации адаптации детей к дошкольному учреждению:</a:t>
            </a:r>
            <a:endParaRPr lang="ru-RU" sz="1200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Психолого-педагогические условия реализации Программы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0C7A579-9CBF-4B2C-B069-0388BC6B1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1628800"/>
            <a:ext cx="6777800" cy="4896544"/>
          </a:xfrm>
        </p:spPr>
        <p:txBody>
          <a:bodyPr>
            <a:no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</a:rPr>
              <a:t>Создавать дополнительные услуги для родителей с целью постепенного привыкания детей к детскому саду, например, группа кратковременного пребывания, группа воскресного дня.</a:t>
            </a:r>
            <a:endParaRPr lang="ru-RU" sz="1600" dirty="0">
              <a:effectLst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</a:rPr>
              <a:t>Поддерживать семью информационной базой при ориентации на ее проблемы.</a:t>
            </a:r>
            <a:endParaRPr lang="ru-RU" sz="1600" dirty="0">
              <a:effectLst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</a:rPr>
              <a:t>Наладить работу по взаимодействию с детской поликлиникой с целью получения полной информации о физическом здоровье детей с самого рождения, для прогнозирования уровня адаптации и применения индивидуальных форм и методов работы, как с ребенком, так и с его семьей.</a:t>
            </a:r>
            <a:endParaRPr lang="ru-RU" sz="1600" dirty="0">
              <a:effectLst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</a:rPr>
              <a:t>Периодически проводить анализ используемых форм и методов общения с детьми, родителями в период адаптации, вносить поправки, корректировать.</a:t>
            </a:r>
            <a:endParaRPr lang="ru-RU" sz="1600" dirty="0">
              <a:effectLst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</a:rPr>
              <a:t>Для поиска эффективных и нетрадиционных форм работы с семьей по проблеме адаптации необходим обмен опытом с другими дошкольными учреждениями.</a:t>
            </a:r>
            <a:endParaRPr lang="ru-RU" sz="1600" dirty="0">
              <a:effectLst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</a:rPr>
              <a:t>Целесообразно научиться прогнозировать и определять ожидаемый результат развития новых форм сотрудничества с семьей.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42790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Autofit/>
          </a:bodyPr>
          <a:lstStyle/>
          <a:p>
            <a:r>
              <a:rPr lang="ru-RU" sz="2400" dirty="0"/>
              <a:t>ЗАКОНОМЕРНОСТИ РАЗВИТИЯ РЕБЕНКА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Психолого-педагогические условия реализации Программы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0C7A579-9CBF-4B2C-B069-0388BC6B1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5184576"/>
          </a:xfrm>
        </p:spPr>
        <p:txBody>
          <a:bodyPr>
            <a:normAutofit fontScale="92500"/>
          </a:bodyPr>
          <a:lstStyle/>
          <a:p>
            <a:r>
              <a:rPr lang="ru-RU" dirty="0"/>
              <a:t>РАЗВИТИЕ РЕБЕНКА – УСВОЕНИЕ ОБЩЕСТВЕННО-ИСТОРИЧЕСКОГО ОПЫТА, В ПРОЦЕССЕ КОТОРОГО ПРОИСХОДИТ «ОЧЕЛОВЕЧИВАНИЕ» ПСИХИКИ РЕБЕНКА</a:t>
            </a:r>
          </a:p>
          <a:p>
            <a:r>
              <a:rPr lang="ru-RU" dirty="0"/>
              <a:t>СТАДИАЛЬНОСТЬ И ОПОСРЕДОВАТЕЛЬНОСТЬ РАЗВИТИЯ РЕБЕНКА СОЦИАЛЬНОЙ СИТУАЦИЕЙ, ВЕДУЩЕЙ ДЕЯТЕЛЬНОСТЬЮ И ФОРМОЙ ОБЩЕНИЯ СО ВЗРОСЛЫМИ</a:t>
            </a:r>
          </a:p>
          <a:p>
            <a:r>
              <a:rPr lang="ru-RU" dirty="0"/>
              <a:t>ГЕТЕРОХРОННОСТЬ (НЕРАВНОМЕРНОСТЬ) РАЗВИТИЯ ПСИХИЧЕСКИХ ПРОЦЕССОВ</a:t>
            </a:r>
          </a:p>
          <a:p>
            <a:r>
              <a:rPr lang="ru-RU" dirty="0"/>
              <a:t>НАЛИЧИЕ СЕНЗИТИВНЫХ ПЕРИОДОВ РАЗВИТИЯ</a:t>
            </a:r>
          </a:p>
          <a:p>
            <a:r>
              <a:rPr lang="ru-RU" dirty="0"/>
              <a:t>АМПЛИФИКАЦИЯ (ОБОГАЩЕНИЕ) ДЕТСКОГО РАЗВИТИЯ</a:t>
            </a:r>
          </a:p>
          <a:p>
            <a:r>
              <a:rPr lang="ru-RU" dirty="0"/>
              <a:t>СКАЧКООБРАЗНОСТЬ РАЗВИТИЯ В ДОШКОЛЬНОМ ВОЗРАСТЕ</a:t>
            </a:r>
          </a:p>
          <a:p>
            <a:r>
              <a:rPr lang="ru-RU" dirty="0"/>
              <a:t>ПОДГОТОВКА В КАЖДОМ ВОЗРАСТНОМ ЭТАПЕ УСЛОВИЙ ДЛЯ ОСВОЕНИЯ НОВЫХ ВИДОВ ДЕЯТЕЛЬНОСТИ, ФОРМ И СПОСОБОВ ВЗАИМООТНОШЕНИЙ СО СВЕРСТНИКАМИ И ВЗРОСЛЫМИ</a:t>
            </a:r>
          </a:p>
        </p:txBody>
      </p:sp>
    </p:spTree>
    <p:extLst>
      <p:ext uri="{BB962C8B-B14F-4D97-AF65-F5344CB8AC3E}">
        <p14:creationId xmlns:p14="http://schemas.microsoft.com/office/powerpoint/2010/main" val="40090221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8536</TotalTime>
  <Words>3930</Words>
  <Application>Microsoft Office PowerPoint</Application>
  <PresentationFormat>Экран (4:3)</PresentationFormat>
  <Paragraphs>382</Paragraphs>
  <Slides>53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60" baseType="lpstr">
      <vt:lpstr>Batang</vt:lpstr>
      <vt:lpstr>Arial</vt:lpstr>
      <vt:lpstr>Calibri</vt:lpstr>
      <vt:lpstr>Times New Roman</vt:lpstr>
      <vt:lpstr>Trebuchet MS</vt:lpstr>
      <vt:lpstr>Wingdings 3</vt:lpstr>
      <vt:lpstr>Аспект</vt:lpstr>
      <vt:lpstr>Совершенствование профессиональных компетенций педагогических работников дошкольных образовательных организаций в условиях реализации ФГОС ДО   Сопровождение родителей дошкольников в период адаптации в ДОО</vt:lpstr>
      <vt:lpstr>Закон об образовании</vt:lpstr>
      <vt:lpstr>Условия, необходимые для создания социальной ситуации развития детей (основные компетенции педагогических работников)</vt:lpstr>
      <vt:lpstr>Условия, необходимые для создания социальной ситуации развития детей (основные компетенции педагогических работников)  (продолжение)</vt:lpstr>
      <vt:lpstr>Условия, необходимые для создания социальной ситуации развития детей (основные компетенции педагогических работников)  (продолжение)</vt:lpstr>
      <vt:lpstr>Условия, необходимые для создания социальной ситуации развития детей (основные компетенции педагогических работников)  (продолжение)</vt:lpstr>
      <vt:lpstr>Условия, необходимые для создания социальной ситуации развития детей (основные компетенции педагогических работников)  (продолжение)</vt:lpstr>
      <vt:lpstr>Психолого-педагогические условия для организации адаптации детей к дошкольному учреждению:</vt:lpstr>
      <vt:lpstr>ЗАКОНОМЕРНОСТИ РАЗВИТИЯ РЕБЕНКА</vt:lpstr>
      <vt:lpstr>Периодизация психического развития ребенка  по Д.Б. Эльконину</vt:lpstr>
      <vt:lpstr>Периодизация психического развития (Д.Б. Эльконин)</vt:lpstr>
      <vt:lpstr>Периодизация психического развития (Д.Б. Эльконин)</vt:lpstr>
      <vt:lpstr>Периодизация психического развития (Д.Б. Эльконин)</vt:lpstr>
      <vt:lpstr>Периодизация психического развития (Д.Б. Эльконин)</vt:lpstr>
      <vt:lpstr>АДАПТАЦИЯ РЕБЕНКА В ДОО</vt:lpstr>
      <vt:lpstr>АДАПТАЦИЯ РЕБЕНКА В ДОО</vt:lpstr>
      <vt:lpstr>АДАПТАЦИЯ РЕБЕНКА В ДОО</vt:lpstr>
      <vt:lpstr>АДАПТАЦИЯ РЕБЕНКА В ДОО</vt:lpstr>
      <vt:lpstr>АДАПТАЦИЯ РЕБЕНКА В ДОО</vt:lpstr>
      <vt:lpstr>АДАПТАЦИЯ РЕБЕНКА В ДОО</vt:lpstr>
      <vt:lpstr>АДАПТАЦИЯ РЕБЕНКА В ДОО</vt:lpstr>
      <vt:lpstr>АДАПТАЦИЯ РЕБЕНКА В ДОО</vt:lpstr>
      <vt:lpstr>Презентация PowerPoint</vt:lpstr>
      <vt:lpstr>Развивающая предметно-пространственная среда должна обеспечивать:</vt:lpstr>
      <vt:lpstr>Развивающая предметно-пространственная среда должна обеспечивать:</vt:lpstr>
      <vt:lpstr>Развивающая предметно-пространственная среда должна обеспечивать:</vt:lpstr>
      <vt:lpstr>Развивающая предметно-пространственная среда должна быть:</vt:lpstr>
      <vt:lpstr>Насыщенность среды</vt:lpstr>
      <vt:lpstr>Насыщенность среды (продолжение)</vt:lpstr>
      <vt:lpstr>Насыщенность среды (продолжение)</vt:lpstr>
      <vt:lpstr>Трансформируемость среды</vt:lpstr>
      <vt:lpstr>Полифункциональность среды</vt:lpstr>
      <vt:lpstr>Вариативность среды</vt:lpstr>
      <vt:lpstr>Доступность среды</vt:lpstr>
      <vt:lpstr>Безопасность среды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Организация взаимодействия педагога дошкольной организации и семьи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 предметно-пространственная среда дошкольной образовательной организации</dc:title>
  <dc:creator>Samsung</dc:creator>
  <cp:lastModifiedBy>Екатерина Михайловна Марич</cp:lastModifiedBy>
  <cp:revision>147</cp:revision>
  <dcterms:created xsi:type="dcterms:W3CDTF">2014-04-22T09:10:54Z</dcterms:created>
  <dcterms:modified xsi:type="dcterms:W3CDTF">2021-10-04T09:28:29Z</dcterms:modified>
</cp:coreProperties>
</file>