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5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6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2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3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4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42" r:id="rId2"/>
    <p:sldMasterId id="2147483761" r:id="rId3"/>
    <p:sldMasterId id="2147483774" r:id="rId4"/>
    <p:sldMasterId id="2147483788" r:id="rId5"/>
    <p:sldMasterId id="2147483817" r:id="rId6"/>
  </p:sldMasterIdLst>
  <p:notesMasterIdLst>
    <p:notesMasterId r:id="rId31"/>
  </p:notesMasterIdLst>
  <p:handoutMasterIdLst>
    <p:handoutMasterId r:id="rId32"/>
  </p:handoutMasterIdLst>
  <p:sldIdLst>
    <p:sldId id="359" r:id="rId7"/>
    <p:sldId id="605" r:id="rId8"/>
    <p:sldId id="611" r:id="rId9"/>
    <p:sldId id="606" r:id="rId10"/>
    <p:sldId id="613" r:id="rId11"/>
    <p:sldId id="568" r:id="rId12"/>
    <p:sldId id="550" r:id="rId13"/>
    <p:sldId id="607" r:id="rId14"/>
    <p:sldId id="562" r:id="rId15"/>
    <p:sldId id="557" r:id="rId16"/>
    <p:sldId id="595" r:id="rId17"/>
    <p:sldId id="608" r:id="rId18"/>
    <p:sldId id="573" r:id="rId19"/>
    <p:sldId id="601" r:id="rId20"/>
    <p:sldId id="588" r:id="rId21"/>
    <p:sldId id="576" r:id="rId22"/>
    <p:sldId id="577" r:id="rId23"/>
    <p:sldId id="591" r:id="rId24"/>
    <p:sldId id="592" r:id="rId25"/>
    <p:sldId id="609" r:id="rId26"/>
    <p:sldId id="580" r:id="rId27"/>
    <p:sldId id="612" r:id="rId28"/>
    <p:sldId id="610" r:id="rId29"/>
    <p:sldId id="549" r:id="rId30"/>
  </p:sldIdLst>
  <p:sldSz cx="12192000" cy="6858000"/>
  <p:notesSz cx="6805613" cy="9944100"/>
  <p:custDataLst>
    <p:tags r:id="rId3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orient="horz" pos="1525" userDrawn="1">
          <p15:clr>
            <a:srgbClr val="A4A3A4"/>
          </p15:clr>
        </p15:guide>
        <p15:guide id="3" orient="horz" pos="210" userDrawn="1">
          <p15:clr>
            <a:srgbClr val="A4A3A4"/>
          </p15:clr>
        </p15:guide>
        <p15:guide id="5" pos="982" userDrawn="1">
          <p15:clr>
            <a:srgbClr val="A4A3A4"/>
          </p15:clr>
        </p15:guide>
        <p15:guide id="7" orient="horz" pos="255" userDrawn="1">
          <p15:clr>
            <a:srgbClr val="A4A3A4"/>
          </p15:clr>
        </p15:guide>
        <p15:guide id="8" orient="horz" pos="391" userDrawn="1">
          <p15:clr>
            <a:srgbClr val="A4A3A4"/>
          </p15:clr>
        </p15:guide>
        <p15:guide id="9" pos="547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696"/>
    <a:srgbClr val="EBEFF5"/>
    <a:srgbClr val="9DB1CF"/>
    <a:srgbClr val="4C6C9C"/>
    <a:srgbClr val="6F8DB9"/>
    <a:srgbClr val="294790"/>
    <a:srgbClr val="C30C3E"/>
    <a:srgbClr val="BFCCDF"/>
    <a:srgbClr val="4A9B82"/>
    <a:srgbClr val="465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3" autoAdjust="0"/>
    <p:restoredTop sz="95238" autoAdjust="0"/>
  </p:normalViewPr>
  <p:slideViewPr>
    <p:cSldViewPr>
      <p:cViewPr varScale="1">
        <p:scale>
          <a:sx n="83" d="100"/>
          <a:sy n="83" d="100"/>
        </p:scale>
        <p:origin x="960" y="90"/>
      </p:cViewPr>
      <p:guideLst>
        <p:guide orient="horz" pos="346"/>
        <p:guide orient="horz" pos="1525"/>
        <p:guide orient="horz" pos="210"/>
        <p:guide pos="982"/>
        <p:guide orient="horz" pos="255"/>
        <p:guide orient="horz" pos="391"/>
        <p:guide pos="5473"/>
      </p:guideLst>
    </p:cSldViewPr>
  </p:slideViewPr>
  <p:outlineViewPr>
    <p:cViewPr>
      <p:scale>
        <a:sx n="33" d="100"/>
        <a:sy n="33" d="100"/>
      </p:scale>
      <p:origin x="0" y="-17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7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9841" cy="498804"/>
          </a:xfrm>
          <a:prstGeom prst="rect">
            <a:avLst/>
          </a:prstGeom>
        </p:spPr>
        <p:txBody>
          <a:bodyPr vert="horz" lIns="91627" tIns="45814" rIns="91627" bIns="45814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189" y="1"/>
            <a:ext cx="2949841" cy="498804"/>
          </a:xfrm>
          <a:prstGeom prst="rect">
            <a:avLst/>
          </a:prstGeom>
        </p:spPr>
        <p:txBody>
          <a:bodyPr vert="horz" lIns="91627" tIns="45814" rIns="91627" bIns="45814" rtlCol="0"/>
          <a:lstStyle>
            <a:lvl1pPr algn="r">
              <a:defRPr sz="1100"/>
            </a:lvl1pPr>
          </a:lstStyle>
          <a:p>
            <a:fld id="{E1861F00-2111-439B-B6A4-2886F1B708E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45300"/>
            <a:ext cx="2949841" cy="498804"/>
          </a:xfrm>
          <a:prstGeom prst="rect">
            <a:avLst/>
          </a:prstGeom>
        </p:spPr>
        <p:txBody>
          <a:bodyPr vert="horz" lIns="91627" tIns="45814" rIns="91627" bIns="45814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189" y="9445300"/>
            <a:ext cx="2949841" cy="498804"/>
          </a:xfrm>
          <a:prstGeom prst="rect">
            <a:avLst/>
          </a:prstGeom>
        </p:spPr>
        <p:txBody>
          <a:bodyPr vert="horz" lIns="91627" tIns="45814" rIns="91627" bIns="45814" rtlCol="0" anchor="b"/>
          <a:lstStyle>
            <a:lvl1pPr algn="r">
              <a:defRPr sz="1100"/>
            </a:lvl1pPr>
          </a:lstStyle>
          <a:p>
            <a:fld id="{0E4A44FB-600E-4736-9864-2F9B8AA1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06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49102" cy="497206"/>
          </a:xfrm>
          <a:prstGeom prst="rect">
            <a:avLst/>
          </a:prstGeom>
        </p:spPr>
        <p:txBody>
          <a:bodyPr vert="horz" lIns="93020" tIns="46509" rIns="93020" bIns="46509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5" y="3"/>
            <a:ext cx="2949102" cy="497206"/>
          </a:xfrm>
          <a:prstGeom prst="rect">
            <a:avLst/>
          </a:prstGeom>
        </p:spPr>
        <p:txBody>
          <a:bodyPr vert="horz" lIns="93020" tIns="46509" rIns="93020" bIns="46509" rtlCol="0"/>
          <a:lstStyle>
            <a:lvl1pPr algn="r">
              <a:defRPr sz="1100"/>
            </a:lvl1pPr>
          </a:lstStyle>
          <a:p>
            <a:fld id="{4D0E216C-3BF1-4714-851B-ADD0545D47CD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7713"/>
            <a:ext cx="663098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20" tIns="46509" rIns="93020" bIns="4650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5" y="4723453"/>
            <a:ext cx="5444490" cy="4474844"/>
          </a:xfrm>
          <a:prstGeom prst="rect">
            <a:avLst/>
          </a:prstGeom>
        </p:spPr>
        <p:txBody>
          <a:bodyPr vert="horz" lIns="93020" tIns="46509" rIns="93020" bIns="4650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45173"/>
            <a:ext cx="2949102" cy="497206"/>
          </a:xfrm>
          <a:prstGeom prst="rect">
            <a:avLst/>
          </a:prstGeom>
        </p:spPr>
        <p:txBody>
          <a:bodyPr vert="horz" lIns="93020" tIns="46509" rIns="93020" bIns="46509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5" y="9445173"/>
            <a:ext cx="2949102" cy="497206"/>
          </a:xfrm>
          <a:prstGeom prst="rect">
            <a:avLst/>
          </a:prstGeom>
        </p:spPr>
        <p:txBody>
          <a:bodyPr vert="horz" lIns="93020" tIns="46509" rIns="93020" bIns="46509" rtlCol="0" anchor="b"/>
          <a:lstStyle>
            <a:lvl1pPr algn="r">
              <a:defRPr sz="1100"/>
            </a:lvl1pPr>
          </a:lstStyle>
          <a:p>
            <a:fld id="{AD6589B5-5F50-4E8F-963F-8AB0E4CE60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95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7C5BC-A671-4C8B-9630-4A5FBC4D6030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58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589B5-5F50-4E8F-963F-8AB0E4CE6084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261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589B5-5F50-4E8F-963F-8AB0E4CE6084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498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589B5-5F50-4E8F-963F-8AB0E4CE608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450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589B5-5F50-4E8F-963F-8AB0E4CE6084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38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3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1.bin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2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5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3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6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4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8.png"/><Relationship Id="rId2" Type="http://schemas.openxmlformats.org/officeDocument/2006/relationships/tags" Target="../tags/tag5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25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5.jpeg"/><Relationship Id="rId2" Type="http://schemas.openxmlformats.org/officeDocument/2006/relationships/tags" Target="../tags/tag59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30.bin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oleObject" Target="../embeddings/oleObject32.bin"/><Relationship Id="rId2" Type="http://schemas.openxmlformats.org/officeDocument/2006/relationships/tags" Target="../tags/tag60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2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1.emf"/><Relationship Id="rId2" Type="http://schemas.openxmlformats.org/officeDocument/2006/relationships/tags" Target="../tags/tag63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34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6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6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7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oleObject" Target="../embeddings/oleObject38.bin"/><Relationship Id="rId2" Type="http://schemas.openxmlformats.org/officeDocument/2006/relationships/tags" Target="../tags/tag68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0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1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2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3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8.png"/><Relationship Id="rId2" Type="http://schemas.openxmlformats.org/officeDocument/2006/relationships/tags" Target="../tags/tag76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44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7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5.bin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8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6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9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7.bin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0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1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9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2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0.bin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3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1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4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2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8.png"/><Relationship Id="rId2" Type="http://schemas.openxmlformats.org/officeDocument/2006/relationships/tags" Target="../tags/tag85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2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53.bin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7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8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9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1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oleObject" Target="../embeddings/oleObject4.bin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3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4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29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25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png"/><Relationship Id="rId2" Type="http://schemas.openxmlformats.org/officeDocument/2006/relationships/tags" Target="../tags/tag3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7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8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9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1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3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4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png"/><Relationship Id="rId2" Type="http://schemas.openxmlformats.org/officeDocument/2006/relationships/tags" Target="../tags/tag4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25.bin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oleObject" Target="../embeddings/oleObject10.bin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oleObject" Target="../embeddings/oleObject28.bin"/><Relationship Id="rId2" Type="http://schemas.openxmlformats.org/officeDocument/2006/relationships/tags" Target="../tags/tag44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8.png"/><Relationship Id="rId2" Type="http://schemas.openxmlformats.org/officeDocument/2006/relationships/tags" Target="../tags/tag48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.bin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9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7.bin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8.bin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1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9.bin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2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340768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4400" b="1">
                <a:solidFill>
                  <a:srgbClr val="294790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173176" y="5202062"/>
            <a:ext cx="1008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11173176" y="5178146"/>
            <a:ext cx="1008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5202062"/>
            <a:ext cx="1008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5178146"/>
            <a:ext cx="1008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9646" y="4860081"/>
            <a:ext cx="2808312" cy="666646"/>
          </a:xfrm>
          <a:prstGeom prst="rect">
            <a:avLst/>
          </a:prstGeom>
        </p:spPr>
      </p:pic>
      <p:grpSp>
        <p:nvGrpSpPr>
          <p:cNvPr id="13" name="Группа 44"/>
          <p:cNvGrpSpPr>
            <a:grpSpLocks noChangeAspect="1"/>
          </p:cNvGrpSpPr>
          <p:nvPr/>
        </p:nvGrpSpPr>
        <p:grpSpPr>
          <a:xfrm>
            <a:off x="1333610" y="4851123"/>
            <a:ext cx="1979798" cy="684563"/>
            <a:chOff x="338369" y="163286"/>
            <a:chExt cx="1440066" cy="497938"/>
          </a:xfrm>
        </p:grpSpPr>
        <p:sp>
          <p:nvSpPr>
            <p:cNvPr id="14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8369" y="163286"/>
              <a:ext cx="1429001" cy="49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43111" y="397237"/>
              <a:ext cx="548521" cy="31615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1223591" y="397237"/>
              <a:ext cx="548521" cy="31615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38369" y="511052"/>
              <a:ext cx="124880" cy="11697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485379" y="511052"/>
              <a:ext cx="85361" cy="116976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594451" y="509471"/>
              <a:ext cx="115395" cy="12013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736719" y="509471"/>
              <a:ext cx="105910" cy="12013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866341" y="511052"/>
              <a:ext cx="91684" cy="116976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984897" y="511052"/>
              <a:ext cx="85361" cy="116976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1093969" y="511052"/>
              <a:ext cx="180206" cy="150172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1291563" y="511052"/>
              <a:ext cx="86941" cy="116976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402216" y="511052"/>
              <a:ext cx="123299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546065" y="511052"/>
              <a:ext cx="124880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1689913" y="511052"/>
              <a:ext cx="88522" cy="116976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19"/>
            <p:cNvSpPr>
              <a:spLocks noEditPoints="1"/>
            </p:cNvSpPr>
            <p:nvPr/>
          </p:nvSpPr>
          <p:spPr bwMode="auto">
            <a:xfrm>
              <a:off x="943798" y="163286"/>
              <a:ext cx="229209" cy="289278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31" name="Прямая соединительная линия 30"/>
          <p:cNvCxnSpPr/>
          <p:nvPr/>
        </p:nvCxnSpPr>
        <p:spPr>
          <a:xfrm>
            <a:off x="3612296" y="5204814"/>
            <a:ext cx="72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32" name="Прямая соединительная линия 31"/>
          <p:cNvCxnSpPr/>
          <p:nvPr/>
        </p:nvCxnSpPr>
        <p:spPr>
          <a:xfrm>
            <a:off x="3612296" y="5180898"/>
            <a:ext cx="72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pic>
        <p:nvPicPr>
          <p:cNvPr id="30" name="Picture 10" descr="Картинки по запросу &quot;бином лого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761" y="4725560"/>
            <a:ext cx="2183271" cy="935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7752760" y="5204814"/>
            <a:ext cx="756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40" name="Прямая соединительная линия 39"/>
          <p:cNvCxnSpPr/>
          <p:nvPr/>
        </p:nvCxnSpPr>
        <p:spPr>
          <a:xfrm>
            <a:off x="7752760" y="5180898"/>
            <a:ext cx="756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sp>
        <p:nvSpPr>
          <p:cNvPr id="41" name="TextBox 40"/>
          <p:cNvSpPr txBox="1"/>
          <p:nvPr/>
        </p:nvSpPr>
        <p:spPr>
          <a:xfrm>
            <a:off x="334963" y="6103158"/>
            <a:ext cx="699787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включая размещение в сети Интернет и в корпоративных сетях, а также запись в память ЭВМ, для частного или публичного использования,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без письменного разрешения владельца авторских прав.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АО «Издательство "Просвещение"», 20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</a:t>
            </a:r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г.</a:t>
            </a:r>
          </a:p>
        </p:txBody>
      </p:sp>
      <p:cxnSp>
        <p:nvCxnSpPr>
          <p:cNvPr id="42" name="Прямая соединительная линия 41"/>
          <p:cNvCxnSpPr/>
          <p:nvPr userDrawn="1"/>
        </p:nvCxnSpPr>
        <p:spPr>
          <a:xfrm>
            <a:off x="0" y="5193184"/>
            <a:ext cx="10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43" name="Прямая соединительная линия 42"/>
          <p:cNvCxnSpPr/>
          <p:nvPr userDrawn="1"/>
        </p:nvCxnSpPr>
        <p:spPr>
          <a:xfrm>
            <a:off x="0" y="5178146"/>
            <a:ext cx="10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812385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3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Текст 12"/>
          <p:cNvSpPr>
            <a:spLocks noGrp="1"/>
          </p:cNvSpPr>
          <p:nvPr>
            <p:ph type="body" sz="quarter" idx="15"/>
          </p:nvPr>
        </p:nvSpPr>
        <p:spPr>
          <a:xfrm>
            <a:off x="334433" y="1628800"/>
            <a:ext cx="3648000" cy="4320431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/>
          </p:nvPr>
        </p:nvSpPr>
        <p:spPr>
          <a:xfrm>
            <a:off x="4272000" y="1619136"/>
            <a:ext cx="3648000" cy="4330095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7"/>
          </p:nvPr>
        </p:nvSpPr>
        <p:spPr>
          <a:xfrm>
            <a:off x="8208000" y="1628800"/>
            <a:ext cx="3648000" cy="4320431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334433" y="1268800"/>
            <a:ext cx="3648000" cy="36000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4272000" y="1268800"/>
            <a:ext cx="3648000" cy="36000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5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8208000" y="1259136"/>
            <a:ext cx="3648000" cy="36000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1429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2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719853" y="1052736"/>
            <a:ext cx="6121400" cy="4896252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334963" y="1052742"/>
            <a:ext cx="5113337" cy="4896537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6869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6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34433" y="1047150"/>
            <a:ext cx="6121400" cy="4896252"/>
          </a:xfr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6736863" y="1047150"/>
            <a:ext cx="5113337" cy="4896537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3655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0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334963" y="1052742"/>
            <a:ext cx="5113337" cy="4896537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18"/>
          </p:nvPr>
        </p:nvSpPr>
        <p:spPr>
          <a:xfrm>
            <a:off x="5808663" y="1052513"/>
            <a:ext cx="6045200" cy="4897437"/>
          </a:xfr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0940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4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Таблица 3"/>
          <p:cNvSpPr>
            <a:spLocks noGrp="1"/>
          </p:cNvSpPr>
          <p:nvPr>
            <p:ph type="tbl" sz="quarter" idx="18"/>
          </p:nvPr>
        </p:nvSpPr>
        <p:spPr>
          <a:xfrm>
            <a:off x="334433" y="1052513"/>
            <a:ext cx="11519999" cy="4897437"/>
          </a:xfr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6607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8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772816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5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ТЕКСТ</a:t>
            </a: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4655840" y="4932770"/>
            <a:ext cx="756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5" name="Прямая соединительная линия 4"/>
          <p:cNvCxnSpPr/>
          <p:nvPr userDrawn="1"/>
        </p:nvCxnSpPr>
        <p:spPr>
          <a:xfrm>
            <a:off x="4655840" y="4917732"/>
            <a:ext cx="756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grpSp>
        <p:nvGrpSpPr>
          <p:cNvPr id="6" name="Группа 5"/>
          <p:cNvGrpSpPr/>
          <p:nvPr userDrawn="1"/>
        </p:nvGrpSpPr>
        <p:grpSpPr>
          <a:xfrm>
            <a:off x="1487488" y="4642666"/>
            <a:ext cx="2808312" cy="1039958"/>
            <a:chOff x="1487488" y="4642666"/>
            <a:chExt cx="3528392" cy="130661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7488" y="4642666"/>
              <a:ext cx="3528392" cy="83758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767" y="5582108"/>
              <a:ext cx="993054" cy="367172"/>
            </a:xfrm>
            <a:prstGeom prst="rect">
              <a:avLst/>
            </a:prstGeom>
          </p:spPr>
        </p:pic>
      </p:grp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4932770"/>
            <a:ext cx="10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0" y="4917732"/>
            <a:ext cx="10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2443675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8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3" name="Объект 2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Прямая соединительная линия 33"/>
          <p:cNvCxnSpPr>
            <a:cxnSpLocks noChangeShapeType="1"/>
          </p:cNvCxnSpPr>
          <p:nvPr/>
        </p:nvCxnSpPr>
        <p:spPr bwMode="auto">
          <a:xfrm>
            <a:off x="11172825" y="5202238"/>
            <a:ext cx="1008063" cy="0"/>
          </a:xfrm>
          <a:prstGeom prst="line">
            <a:avLst/>
          </a:prstGeom>
          <a:noFill/>
          <a:ln w="22225">
            <a:solidFill>
              <a:srgbClr val="FC0652"/>
            </a:solidFill>
            <a:miter lim="800000"/>
            <a:headEnd/>
            <a:tailEnd/>
          </a:ln>
        </p:spPr>
      </p:cxnSp>
      <p:cxnSp>
        <p:nvCxnSpPr>
          <p:cNvPr id="5" name="Прямая соединительная линия 34"/>
          <p:cNvCxnSpPr>
            <a:cxnSpLocks noChangeShapeType="1"/>
          </p:cNvCxnSpPr>
          <p:nvPr/>
        </p:nvCxnSpPr>
        <p:spPr bwMode="auto">
          <a:xfrm>
            <a:off x="11172825" y="5178425"/>
            <a:ext cx="1008063" cy="0"/>
          </a:xfrm>
          <a:prstGeom prst="line">
            <a:avLst/>
          </a:prstGeom>
          <a:noFill/>
          <a:ln w="28575">
            <a:solidFill>
              <a:srgbClr val="2F3696"/>
            </a:solidFill>
            <a:miter lim="800000"/>
            <a:headEnd/>
            <a:tailEnd/>
          </a:ln>
        </p:spPr>
      </p:cxnSp>
      <p:cxnSp>
        <p:nvCxnSpPr>
          <p:cNvPr id="6" name="Прямая соединительная линия 35"/>
          <p:cNvCxnSpPr>
            <a:cxnSpLocks noChangeShapeType="1"/>
          </p:cNvCxnSpPr>
          <p:nvPr/>
        </p:nvCxnSpPr>
        <p:spPr bwMode="auto">
          <a:xfrm>
            <a:off x="0" y="5202238"/>
            <a:ext cx="1008063" cy="0"/>
          </a:xfrm>
          <a:prstGeom prst="line">
            <a:avLst/>
          </a:prstGeom>
          <a:noFill/>
          <a:ln w="22225">
            <a:solidFill>
              <a:srgbClr val="FC0652"/>
            </a:solidFill>
            <a:miter lim="800000"/>
            <a:headEnd/>
            <a:tailEnd/>
          </a:ln>
        </p:spPr>
      </p:cxnSp>
      <p:cxnSp>
        <p:nvCxnSpPr>
          <p:cNvPr id="7" name="Прямая соединительная линия 36"/>
          <p:cNvCxnSpPr>
            <a:cxnSpLocks noChangeShapeType="1"/>
          </p:cNvCxnSpPr>
          <p:nvPr/>
        </p:nvCxnSpPr>
        <p:spPr bwMode="auto">
          <a:xfrm>
            <a:off x="0" y="5178425"/>
            <a:ext cx="1008063" cy="0"/>
          </a:xfrm>
          <a:prstGeom prst="line">
            <a:avLst/>
          </a:prstGeom>
          <a:noFill/>
          <a:ln w="28575">
            <a:solidFill>
              <a:srgbClr val="2F3696"/>
            </a:solidFill>
            <a:miter lim="800000"/>
            <a:headEnd/>
            <a:tailEnd/>
          </a:ln>
        </p:spPr>
      </p:cxnSp>
      <p:pic>
        <p:nvPicPr>
          <p:cNvPr id="9" name="Рисунок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4859338"/>
            <a:ext cx="280828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44"/>
          <p:cNvGrpSpPr>
            <a:grpSpLocks noChangeAspect="1"/>
          </p:cNvGrpSpPr>
          <p:nvPr/>
        </p:nvGrpSpPr>
        <p:grpSpPr bwMode="auto">
          <a:xfrm>
            <a:off x="1333500" y="4851400"/>
            <a:ext cx="1979613" cy="684213"/>
            <a:chOff x="338369" y="163286"/>
            <a:chExt cx="1440066" cy="497938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8369" y="163286"/>
              <a:ext cx="1429001" cy="493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343111" y="397237"/>
              <a:ext cx="548521" cy="31615"/>
            </a:xfrm>
            <a:custGeom>
              <a:avLst/>
              <a:gdLst>
                <a:gd name="T0" fmla="*/ 1505 w 1509"/>
                <a:gd name="T1" fmla="*/ 0 h 84"/>
                <a:gd name="T2" fmla="*/ 0 w 1509"/>
                <a:gd name="T3" fmla="*/ 0 h 84"/>
                <a:gd name="T4" fmla="*/ 0 w 1509"/>
                <a:gd name="T5" fmla="*/ 84 h 84"/>
                <a:gd name="T6" fmla="*/ 1509 w 1509"/>
                <a:gd name="T7" fmla="*/ 84 h 84"/>
                <a:gd name="T8" fmla="*/ 1505 w 1509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94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223591" y="397237"/>
              <a:ext cx="548521" cy="31615"/>
            </a:xfrm>
            <a:custGeom>
              <a:avLst/>
              <a:gdLst>
                <a:gd name="T0" fmla="*/ 1510 w 1510"/>
                <a:gd name="T1" fmla="*/ 0 h 84"/>
                <a:gd name="T2" fmla="*/ 9 w 1510"/>
                <a:gd name="T3" fmla="*/ 0 h 84"/>
                <a:gd name="T4" fmla="*/ 0 w 1510"/>
                <a:gd name="T5" fmla="*/ 84 h 84"/>
                <a:gd name="T6" fmla="*/ 1510 w 1510"/>
                <a:gd name="T7" fmla="*/ 84 h 84"/>
                <a:gd name="T8" fmla="*/ 1510 w 1510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94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338369" y="511052"/>
              <a:ext cx="124880" cy="116976"/>
            </a:xfrm>
            <a:custGeom>
              <a:avLst/>
              <a:gdLst>
                <a:gd name="T0" fmla="*/ 0 w 342"/>
                <a:gd name="T1" fmla="*/ 17 h 309"/>
                <a:gd name="T2" fmla="*/ 42 w 342"/>
                <a:gd name="T3" fmla="*/ 26 h 309"/>
                <a:gd name="T4" fmla="*/ 42 w 342"/>
                <a:gd name="T5" fmla="*/ 283 h 309"/>
                <a:gd name="T6" fmla="*/ 0 w 342"/>
                <a:gd name="T7" fmla="*/ 292 h 309"/>
                <a:gd name="T8" fmla="*/ 0 w 342"/>
                <a:gd name="T9" fmla="*/ 309 h 309"/>
                <a:gd name="T10" fmla="*/ 148 w 342"/>
                <a:gd name="T11" fmla="*/ 309 h 309"/>
                <a:gd name="T12" fmla="*/ 148 w 342"/>
                <a:gd name="T13" fmla="*/ 292 h 309"/>
                <a:gd name="T14" fmla="*/ 106 w 342"/>
                <a:gd name="T15" fmla="*/ 283 h 309"/>
                <a:gd name="T16" fmla="*/ 106 w 342"/>
                <a:gd name="T17" fmla="*/ 30 h 309"/>
                <a:gd name="T18" fmla="*/ 232 w 342"/>
                <a:gd name="T19" fmla="*/ 30 h 309"/>
                <a:gd name="T20" fmla="*/ 232 w 342"/>
                <a:gd name="T21" fmla="*/ 283 h 309"/>
                <a:gd name="T22" fmla="*/ 190 w 342"/>
                <a:gd name="T23" fmla="*/ 292 h 309"/>
                <a:gd name="T24" fmla="*/ 190 w 342"/>
                <a:gd name="T25" fmla="*/ 309 h 309"/>
                <a:gd name="T26" fmla="*/ 342 w 342"/>
                <a:gd name="T27" fmla="*/ 309 h 309"/>
                <a:gd name="T28" fmla="*/ 342 w 342"/>
                <a:gd name="T29" fmla="*/ 292 h 309"/>
                <a:gd name="T30" fmla="*/ 300 w 342"/>
                <a:gd name="T31" fmla="*/ 283 h 309"/>
                <a:gd name="T32" fmla="*/ 300 w 342"/>
                <a:gd name="T33" fmla="*/ 26 h 309"/>
                <a:gd name="T34" fmla="*/ 342 w 342"/>
                <a:gd name="T35" fmla="*/ 17 h 309"/>
                <a:gd name="T36" fmla="*/ 342 w 342"/>
                <a:gd name="T37" fmla="*/ 0 h 309"/>
                <a:gd name="T38" fmla="*/ 0 w 342"/>
                <a:gd name="T39" fmla="*/ 0 h 309"/>
                <a:gd name="T40" fmla="*/ 0 w 342"/>
                <a:gd name="T41" fmla="*/ 17 h 3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94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485379" y="511052"/>
              <a:ext cx="85361" cy="116976"/>
            </a:xfrm>
            <a:custGeom>
              <a:avLst/>
              <a:gdLst>
                <a:gd name="T0" fmla="*/ 148 w 236"/>
                <a:gd name="T1" fmla="*/ 0 h 309"/>
                <a:gd name="T2" fmla="*/ 139 w 236"/>
                <a:gd name="T3" fmla="*/ 0 h 309"/>
                <a:gd name="T4" fmla="*/ 0 w 236"/>
                <a:gd name="T5" fmla="*/ 0 h 309"/>
                <a:gd name="T6" fmla="*/ 0 w 236"/>
                <a:gd name="T7" fmla="*/ 17 h 309"/>
                <a:gd name="T8" fmla="*/ 38 w 236"/>
                <a:gd name="T9" fmla="*/ 26 h 309"/>
                <a:gd name="T10" fmla="*/ 38 w 236"/>
                <a:gd name="T11" fmla="*/ 283 h 309"/>
                <a:gd name="T12" fmla="*/ 0 w 236"/>
                <a:gd name="T13" fmla="*/ 292 h 309"/>
                <a:gd name="T14" fmla="*/ 0 w 236"/>
                <a:gd name="T15" fmla="*/ 309 h 309"/>
                <a:gd name="T16" fmla="*/ 139 w 236"/>
                <a:gd name="T17" fmla="*/ 309 h 309"/>
                <a:gd name="T18" fmla="*/ 156 w 236"/>
                <a:gd name="T19" fmla="*/ 309 h 309"/>
                <a:gd name="T20" fmla="*/ 156 w 236"/>
                <a:gd name="T21" fmla="*/ 292 h 309"/>
                <a:gd name="T22" fmla="*/ 139 w 236"/>
                <a:gd name="T23" fmla="*/ 288 h 309"/>
                <a:gd name="T24" fmla="*/ 101 w 236"/>
                <a:gd name="T25" fmla="*/ 283 h 309"/>
                <a:gd name="T26" fmla="*/ 101 w 236"/>
                <a:gd name="T27" fmla="*/ 178 h 309"/>
                <a:gd name="T28" fmla="*/ 127 w 236"/>
                <a:gd name="T29" fmla="*/ 178 h 309"/>
                <a:gd name="T30" fmla="*/ 139 w 236"/>
                <a:gd name="T31" fmla="*/ 178 h 309"/>
                <a:gd name="T32" fmla="*/ 236 w 236"/>
                <a:gd name="T33" fmla="*/ 81 h 309"/>
                <a:gd name="T34" fmla="*/ 148 w 236"/>
                <a:gd name="T35" fmla="*/ 0 h 309"/>
                <a:gd name="T36" fmla="*/ 139 w 236"/>
                <a:gd name="T37" fmla="*/ 161 h 309"/>
                <a:gd name="T38" fmla="*/ 139 w 236"/>
                <a:gd name="T39" fmla="*/ 161 h 309"/>
                <a:gd name="T40" fmla="*/ 118 w 236"/>
                <a:gd name="T41" fmla="*/ 161 h 309"/>
                <a:gd name="T42" fmla="*/ 101 w 236"/>
                <a:gd name="T43" fmla="*/ 161 h 309"/>
                <a:gd name="T44" fmla="*/ 101 w 236"/>
                <a:gd name="T45" fmla="*/ 21 h 309"/>
                <a:gd name="T46" fmla="*/ 118 w 236"/>
                <a:gd name="T47" fmla="*/ 21 h 309"/>
                <a:gd name="T48" fmla="*/ 139 w 236"/>
                <a:gd name="T49" fmla="*/ 26 h 309"/>
                <a:gd name="T50" fmla="*/ 173 w 236"/>
                <a:gd name="T51" fmla="*/ 93 h 309"/>
                <a:gd name="T52" fmla="*/ 139 w 236"/>
                <a:gd name="T53" fmla="*/ 161 h 30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94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594451" y="509471"/>
              <a:ext cx="115395" cy="120137"/>
            </a:xfrm>
            <a:custGeom>
              <a:avLst/>
              <a:gdLst>
                <a:gd name="T0" fmla="*/ 160 w 317"/>
                <a:gd name="T1" fmla="*/ 0 h 317"/>
                <a:gd name="T2" fmla="*/ 156 w 317"/>
                <a:gd name="T3" fmla="*/ 0 h 317"/>
                <a:gd name="T4" fmla="*/ 0 w 317"/>
                <a:gd name="T5" fmla="*/ 156 h 317"/>
                <a:gd name="T6" fmla="*/ 156 w 317"/>
                <a:gd name="T7" fmla="*/ 317 h 317"/>
                <a:gd name="T8" fmla="*/ 160 w 317"/>
                <a:gd name="T9" fmla="*/ 317 h 317"/>
                <a:gd name="T10" fmla="*/ 317 w 317"/>
                <a:gd name="T11" fmla="*/ 156 h 317"/>
                <a:gd name="T12" fmla="*/ 160 w 317"/>
                <a:gd name="T13" fmla="*/ 0 h 317"/>
                <a:gd name="T14" fmla="*/ 160 w 317"/>
                <a:gd name="T15" fmla="*/ 300 h 317"/>
                <a:gd name="T16" fmla="*/ 160 w 317"/>
                <a:gd name="T17" fmla="*/ 300 h 317"/>
                <a:gd name="T18" fmla="*/ 156 w 317"/>
                <a:gd name="T19" fmla="*/ 300 h 317"/>
                <a:gd name="T20" fmla="*/ 72 w 317"/>
                <a:gd name="T21" fmla="*/ 148 h 317"/>
                <a:gd name="T22" fmla="*/ 156 w 317"/>
                <a:gd name="T23" fmla="*/ 17 h 317"/>
                <a:gd name="T24" fmla="*/ 245 w 317"/>
                <a:gd name="T25" fmla="*/ 169 h 317"/>
                <a:gd name="T26" fmla="*/ 160 w 317"/>
                <a:gd name="T27" fmla="*/ 300 h 3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94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736719" y="509471"/>
              <a:ext cx="105910" cy="120137"/>
            </a:xfrm>
            <a:custGeom>
              <a:avLst/>
              <a:gdLst>
                <a:gd name="T0" fmla="*/ 190 w 292"/>
                <a:gd name="T1" fmla="*/ 296 h 317"/>
                <a:gd name="T2" fmla="*/ 72 w 292"/>
                <a:gd name="T3" fmla="*/ 156 h 317"/>
                <a:gd name="T4" fmla="*/ 173 w 292"/>
                <a:gd name="T5" fmla="*/ 21 h 317"/>
                <a:gd name="T6" fmla="*/ 266 w 292"/>
                <a:gd name="T7" fmla="*/ 101 h 317"/>
                <a:gd name="T8" fmla="*/ 283 w 292"/>
                <a:gd name="T9" fmla="*/ 101 h 317"/>
                <a:gd name="T10" fmla="*/ 283 w 292"/>
                <a:gd name="T11" fmla="*/ 17 h 317"/>
                <a:gd name="T12" fmla="*/ 262 w 292"/>
                <a:gd name="T13" fmla="*/ 17 h 317"/>
                <a:gd name="T14" fmla="*/ 165 w 292"/>
                <a:gd name="T15" fmla="*/ 0 h 317"/>
                <a:gd name="T16" fmla="*/ 0 w 292"/>
                <a:gd name="T17" fmla="*/ 152 h 317"/>
                <a:gd name="T18" fmla="*/ 165 w 292"/>
                <a:gd name="T19" fmla="*/ 317 h 317"/>
                <a:gd name="T20" fmla="*/ 292 w 292"/>
                <a:gd name="T21" fmla="*/ 287 h 317"/>
                <a:gd name="T22" fmla="*/ 292 w 292"/>
                <a:gd name="T23" fmla="*/ 241 h 317"/>
                <a:gd name="T24" fmla="*/ 283 w 292"/>
                <a:gd name="T25" fmla="*/ 241 h 317"/>
                <a:gd name="T26" fmla="*/ 190 w 292"/>
                <a:gd name="T27" fmla="*/ 296 h 3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94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866341" y="511052"/>
              <a:ext cx="91684" cy="116976"/>
            </a:xfrm>
            <a:custGeom>
              <a:avLst/>
              <a:gdLst>
                <a:gd name="T0" fmla="*/ 174 w 254"/>
                <a:gd name="T1" fmla="*/ 148 h 309"/>
                <a:gd name="T2" fmla="*/ 174 w 254"/>
                <a:gd name="T3" fmla="*/ 144 h 309"/>
                <a:gd name="T4" fmla="*/ 241 w 254"/>
                <a:gd name="T5" fmla="*/ 72 h 309"/>
                <a:gd name="T6" fmla="*/ 140 w 254"/>
                <a:gd name="T7" fmla="*/ 0 h 309"/>
                <a:gd name="T8" fmla="*/ 0 w 254"/>
                <a:gd name="T9" fmla="*/ 0 h 309"/>
                <a:gd name="T10" fmla="*/ 0 w 254"/>
                <a:gd name="T11" fmla="*/ 17 h 309"/>
                <a:gd name="T12" fmla="*/ 38 w 254"/>
                <a:gd name="T13" fmla="*/ 26 h 309"/>
                <a:gd name="T14" fmla="*/ 38 w 254"/>
                <a:gd name="T15" fmla="*/ 283 h 309"/>
                <a:gd name="T16" fmla="*/ 0 w 254"/>
                <a:gd name="T17" fmla="*/ 292 h 309"/>
                <a:gd name="T18" fmla="*/ 0 w 254"/>
                <a:gd name="T19" fmla="*/ 309 h 309"/>
                <a:gd name="T20" fmla="*/ 140 w 254"/>
                <a:gd name="T21" fmla="*/ 309 h 309"/>
                <a:gd name="T22" fmla="*/ 148 w 254"/>
                <a:gd name="T23" fmla="*/ 309 h 309"/>
                <a:gd name="T24" fmla="*/ 254 w 254"/>
                <a:gd name="T25" fmla="*/ 228 h 309"/>
                <a:gd name="T26" fmla="*/ 174 w 254"/>
                <a:gd name="T27" fmla="*/ 148 h 309"/>
                <a:gd name="T28" fmla="*/ 102 w 254"/>
                <a:gd name="T29" fmla="*/ 21 h 309"/>
                <a:gd name="T30" fmla="*/ 102 w 254"/>
                <a:gd name="T31" fmla="*/ 21 h 309"/>
                <a:gd name="T32" fmla="*/ 140 w 254"/>
                <a:gd name="T33" fmla="*/ 26 h 309"/>
                <a:gd name="T34" fmla="*/ 174 w 254"/>
                <a:gd name="T35" fmla="*/ 81 h 309"/>
                <a:gd name="T36" fmla="*/ 140 w 254"/>
                <a:gd name="T37" fmla="*/ 136 h 309"/>
                <a:gd name="T38" fmla="*/ 127 w 254"/>
                <a:gd name="T39" fmla="*/ 140 h 309"/>
                <a:gd name="T40" fmla="*/ 102 w 254"/>
                <a:gd name="T41" fmla="*/ 140 h 309"/>
                <a:gd name="T42" fmla="*/ 102 w 254"/>
                <a:gd name="T43" fmla="*/ 21 h 309"/>
                <a:gd name="T44" fmla="*/ 140 w 254"/>
                <a:gd name="T45" fmla="*/ 288 h 309"/>
                <a:gd name="T46" fmla="*/ 140 w 254"/>
                <a:gd name="T47" fmla="*/ 288 h 309"/>
                <a:gd name="T48" fmla="*/ 102 w 254"/>
                <a:gd name="T49" fmla="*/ 271 h 309"/>
                <a:gd name="T50" fmla="*/ 102 w 254"/>
                <a:gd name="T51" fmla="*/ 157 h 309"/>
                <a:gd name="T52" fmla="*/ 127 w 254"/>
                <a:gd name="T53" fmla="*/ 157 h 309"/>
                <a:gd name="T54" fmla="*/ 140 w 254"/>
                <a:gd name="T55" fmla="*/ 157 h 309"/>
                <a:gd name="T56" fmla="*/ 190 w 254"/>
                <a:gd name="T57" fmla="*/ 228 h 309"/>
                <a:gd name="T58" fmla="*/ 140 w 254"/>
                <a:gd name="T59" fmla="*/ 288 h 3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94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984897" y="511052"/>
              <a:ext cx="85361" cy="116976"/>
            </a:xfrm>
            <a:custGeom>
              <a:avLst/>
              <a:gdLst>
                <a:gd name="T0" fmla="*/ 199 w 237"/>
                <a:gd name="T1" fmla="*/ 279 h 309"/>
                <a:gd name="T2" fmla="*/ 101 w 237"/>
                <a:gd name="T3" fmla="*/ 279 h 309"/>
                <a:gd name="T4" fmla="*/ 101 w 237"/>
                <a:gd name="T5" fmla="*/ 157 h 309"/>
                <a:gd name="T6" fmla="*/ 156 w 237"/>
                <a:gd name="T7" fmla="*/ 157 h 309"/>
                <a:gd name="T8" fmla="*/ 169 w 237"/>
                <a:gd name="T9" fmla="*/ 199 h 309"/>
                <a:gd name="T10" fmla="*/ 186 w 237"/>
                <a:gd name="T11" fmla="*/ 199 h 309"/>
                <a:gd name="T12" fmla="*/ 182 w 237"/>
                <a:gd name="T13" fmla="*/ 144 h 309"/>
                <a:gd name="T14" fmla="*/ 186 w 237"/>
                <a:gd name="T15" fmla="*/ 93 h 309"/>
                <a:gd name="T16" fmla="*/ 169 w 237"/>
                <a:gd name="T17" fmla="*/ 93 h 309"/>
                <a:gd name="T18" fmla="*/ 156 w 237"/>
                <a:gd name="T19" fmla="*/ 136 h 309"/>
                <a:gd name="T20" fmla="*/ 101 w 237"/>
                <a:gd name="T21" fmla="*/ 136 h 309"/>
                <a:gd name="T22" fmla="*/ 101 w 237"/>
                <a:gd name="T23" fmla="*/ 30 h 309"/>
                <a:gd name="T24" fmla="*/ 194 w 237"/>
                <a:gd name="T25" fmla="*/ 30 h 309"/>
                <a:gd name="T26" fmla="*/ 207 w 237"/>
                <a:gd name="T27" fmla="*/ 81 h 309"/>
                <a:gd name="T28" fmla="*/ 224 w 237"/>
                <a:gd name="T29" fmla="*/ 81 h 309"/>
                <a:gd name="T30" fmla="*/ 220 w 237"/>
                <a:gd name="T31" fmla="*/ 0 h 309"/>
                <a:gd name="T32" fmla="*/ 203 w 237"/>
                <a:gd name="T33" fmla="*/ 0 h 309"/>
                <a:gd name="T34" fmla="*/ 0 w 237"/>
                <a:gd name="T35" fmla="*/ 0 h 309"/>
                <a:gd name="T36" fmla="*/ 0 w 237"/>
                <a:gd name="T37" fmla="*/ 17 h 309"/>
                <a:gd name="T38" fmla="*/ 38 w 237"/>
                <a:gd name="T39" fmla="*/ 26 h 309"/>
                <a:gd name="T40" fmla="*/ 38 w 237"/>
                <a:gd name="T41" fmla="*/ 283 h 309"/>
                <a:gd name="T42" fmla="*/ 0 w 237"/>
                <a:gd name="T43" fmla="*/ 292 h 309"/>
                <a:gd name="T44" fmla="*/ 0 w 237"/>
                <a:gd name="T45" fmla="*/ 309 h 309"/>
                <a:gd name="T46" fmla="*/ 224 w 237"/>
                <a:gd name="T47" fmla="*/ 309 h 309"/>
                <a:gd name="T48" fmla="*/ 237 w 237"/>
                <a:gd name="T49" fmla="*/ 220 h 309"/>
                <a:gd name="T50" fmla="*/ 220 w 237"/>
                <a:gd name="T51" fmla="*/ 220 h 309"/>
                <a:gd name="T52" fmla="*/ 199 w 237"/>
                <a:gd name="T53" fmla="*/ 279 h 30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94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093969" y="511052"/>
              <a:ext cx="180206" cy="150172"/>
            </a:xfrm>
            <a:custGeom>
              <a:avLst/>
              <a:gdLst>
                <a:gd name="T0" fmla="*/ 444 w 495"/>
                <a:gd name="T1" fmla="*/ 26 h 398"/>
                <a:gd name="T2" fmla="*/ 490 w 495"/>
                <a:gd name="T3" fmla="*/ 17 h 398"/>
                <a:gd name="T4" fmla="*/ 490 w 495"/>
                <a:gd name="T5" fmla="*/ 0 h 398"/>
                <a:gd name="T6" fmla="*/ 338 w 495"/>
                <a:gd name="T7" fmla="*/ 0 h 398"/>
                <a:gd name="T8" fmla="*/ 338 w 495"/>
                <a:gd name="T9" fmla="*/ 17 h 398"/>
                <a:gd name="T10" fmla="*/ 380 w 495"/>
                <a:gd name="T11" fmla="*/ 26 h 398"/>
                <a:gd name="T12" fmla="*/ 380 w 495"/>
                <a:gd name="T13" fmla="*/ 283 h 398"/>
                <a:gd name="T14" fmla="*/ 275 w 495"/>
                <a:gd name="T15" fmla="*/ 283 h 398"/>
                <a:gd name="T16" fmla="*/ 275 w 495"/>
                <a:gd name="T17" fmla="*/ 26 h 398"/>
                <a:gd name="T18" fmla="*/ 317 w 495"/>
                <a:gd name="T19" fmla="*/ 17 h 398"/>
                <a:gd name="T20" fmla="*/ 317 w 495"/>
                <a:gd name="T21" fmla="*/ 0 h 398"/>
                <a:gd name="T22" fmla="*/ 169 w 495"/>
                <a:gd name="T23" fmla="*/ 0 h 398"/>
                <a:gd name="T24" fmla="*/ 169 w 495"/>
                <a:gd name="T25" fmla="*/ 17 h 398"/>
                <a:gd name="T26" fmla="*/ 211 w 495"/>
                <a:gd name="T27" fmla="*/ 26 h 398"/>
                <a:gd name="T28" fmla="*/ 211 w 495"/>
                <a:gd name="T29" fmla="*/ 283 h 398"/>
                <a:gd name="T30" fmla="*/ 106 w 495"/>
                <a:gd name="T31" fmla="*/ 283 h 398"/>
                <a:gd name="T32" fmla="*/ 106 w 495"/>
                <a:gd name="T33" fmla="*/ 26 h 398"/>
                <a:gd name="T34" fmla="*/ 148 w 495"/>
                <a:gd name="T35" fmla="*/ 17 h 398"/>
                <a:gd name="T36" fmla="*/ 148 w 495"/>
                <a:gd name="T37" fmla="*/ 0 h 398"/>
                <a:gd name="T38" fmla="*/ 0 w 495"/>
                <a:gd name="T39" fmla="*/ 0 h 398"/>
                <a:gd name="T40" fmla="*/ 0 w 495"/>
                <a:gd name="T41" fmla="*/ 17 h 398"/>
                <a:gd name="T42" fmla="*/ 42 w 495"/>
                <a:gd name="T43" fmla="*/ 26 h 398"/>
                <a:gd name="T44" fmla="*/ 42 w 495"/>
                <a:gd name="T45" fmla="*/ 283 h 398"/>
                <a:gd name="T46" fmla="*/ 0 w 495"/>
                <a:gd name="T47" fmla="*/ 292 h 398"/>
                <a:gd name="T48" fmla="*/ 0 w 495"/>
                <a:gd name="T49" fmla="*/ 309 h 398"/>
                <a:gd name="T50" fmla="*/ 457 w 495"/>
                <a:gd name="T51" fmla="*/ 309 h 398"/>
                <a:gd name="T52" fmla="*/ 457 w 495"/>
                <a:gd name="T53" fmla="*/ 398 h 398"/>
                <a:gd name="T54" fmla="*/ 474 w 495"/>
                <a:gd name="T55" fmla="*/ 398 h 398"/>
                <a:gd name="T56" fmla="*/ 495 w 495"/>
                <a:gd name="T57" fmla="*/ 283 h 398"/>
                <a:gd name="T58" fmla="*/ 444 w 495"/>
                <a:gd name="T59" fmla="*/ 283 h 398"/>
                <a:gd name="T60" fmla="*/ 444 w 495"/>
                <a:gd name="T61" fmla="*/ 26 h 39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94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1291563" y="511052"/>
              <a:ext cx="86941" cy="116976"/>
            </a:xfrm>
            <a:custGeom>
              <a:avLst/>
              <a:gdLst>
                <a:gd name="T0" fmla="*/ 237 w 237"/>
                <a:gd name="T1" fmla="*/ 220 h 309"/>
                <a:gd name="T2" fmla="*/ 224 w 237"/>
                <a:gd name="T3" fmla="*/ 220 h 309"/>
                <a:gd name="T4" fmla="*/ 199 w 237"/>
                <a:gd name="T5" fmla="*/ 279 h 309"/>
                <a:gd name="T6" fmla="*/ 102 w 237"/>
                <a:gd name="T7" fmla="*/ 279 h 309"/>
                <a:gd name="T8" fmla="*/ 102 w 237"/>
                <a:gd name="T9" fmla="*/ 157 h 309"/>
                <a:gd name="T10" fmla="*/ 157 w 237"/>
                <a:gd name="T11" fmla="*/ 157 h 309"/>
                <a:gd name="T12" fmla="*/ 170 w 237"/>
                <a:gd name="T13" fmla="*/ 199 h 309"/>
                <a:gd name="T14" fmla="*/ 186 w 237"/>
                <a:gd name="T15" fmla="*/ 199 h 309"/>
                <a:gd name="T16" fmla="*/ 182 w 237"/>
                <a:gd name="T17" fmla="*/ 144 h 309"/>
                <a:gd name="T18" fmla="*/ 186 w 237"/>
                <a:gd name="T19" fmla="*/ 93 h 309"/>
                <a:gd name="T20" fmla="*/ 174 w 237"/>
                <a:gd name="T21" fmla="*/ 93 h 309"/>
                <a:gd name="T22" fmla="*/ 157 w 237"/>
                <a:gd name="T23" fmla="*/ 136 h 309"/>
                <a:gd name="T24" fmla="*/ 102 w 237"/>
                <a:gd name="T25" fmla="*/ 136 h 309"/>
                <a:gd name="T26" fmla="*/ 102 w 237"/>
                <a:gd name="T27" fmla="*/ 30 h 309"/>
                <a:gd name="T28" fmla="*/ 195 w 237"/>
                <a:gd name="T29" fmla="*/ 30 h 309"/>
                <a:gd name="T30" fmla="*/ 208 w 237"/>
                <a:gd name="T31" fmla="*/ 81 h 309"/>
                <a:gd name="T32" fmla="*/ 224 w 237"/>
                <a:gd name="T33" fmla="*/ 81 h 309"/>
                <a:gd name="T34" fmla="*/ 220 w 237"/>
                <a:gd name="T35" fmla="*/ 0 h 309"/>
                <a:gd name="T36" fmla="*/ 0 w 237"/>
                <a:gd name="T37" fmla="*/ 0 h 309"/>
                <a:gd name="T38" fmla="*/ 0 w 237"/>
                <a:gd name="T39" fmla="*/ 17 h 309"/>
                <a:gd name="T40" fmla="*/ 38 w 237"/>
                <a:gd name="T41" fmla="*/ 26 h 309"/>
                <a:gd name="T42" fmla="*/ 38 w 237"/>
                <a:gd name="T43" fmla="*/ 283 h 309"/>
                <a:gd name="T44" fmla="*/ 0 w 237"/>
                <a:gd name="T45" fmla="*/ 292 h 309"/>
                <a:gd name="T46" fmla="*/ 0 w 237"/>
                <a:gd name="T47" fmla="*/ 309 h 309"/>
                <a:gd name="T48" fmla="*/ 229 w 237"/>
                <a:gd name="T49" fmla="*/ 309 h 309"/>
                <a:gd name="T50" fmla="*/ 237 w 237"/>
                <a:gd name="T51" fmla="*/ 220 h 30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94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1402216" y="511052"/>
              <a:ext cx="123299" cy="116976"/>
            </a:xfrm>
            <a:custGeom>
              <a:avLst/>
              <a:gdLst>
                <a:gd name="T0" fmla="*/ 190 w 342"/>
                <a:gd name="T1" fmla="*/ 17 h 309"/>
                <a:gd name="T2" fmla="*/ 236 w 342"/>
                <a:gd name="T3" fmla="*/ 26 h 309"/>
                <a:gd name="T4" fmla="*/ 236 w 342"/>
                <a:gd name="T5" fmla="*/ 136 h 309"/>
                <a:gd name="T6" fmla="*/ 105 w 342"/>
                <a:gd name="T7" fmla="*/ 136 h 309"/>
                <a:gd name="T8" fmla="*/ 105 w 342"/>
                <a:gd name="T9" fmla="*/ 26 h 309"/>
                <a:gd name="T10" fmla="*/ 152 w 342"/>
                <a:gd name="T11" fmla="*/ 17 h 309"/>
                <a:gd name="T12" fmla="*/ 152 w 342"/>
                <a:gd name="T13" fmla="*/ 0 h 309"/>
                <a:gd name="T14" fmla="*/ 0 w 342"/>
                <a:gd name="T15" fmla="*/ 0 h 309"/>
                <a:gd name="T16" fmla="*/ 0 w 342"/>
                <a:gd name="T17" fmla="*/ 17 h 309"/>
                <a:gd name="T18" fmla="*/ 42 w 342"/>
                <a:gd name="T19" fmla="*/ 26 h 309"/>
                <a:gd name="T20" fmla="*/ 42 w 342"/>
                <a:gd name="T21" fmla="*/ 283 h 309"/>
                <a:gd name="T22" fmla="*/ 0 w 342"/>
                <a:gd name="T23" fmla="*/ 292 h 309"/>
                <a:gd name="T24" fmla="*/ 0 w 342"/>
                <a:gd name="T25" fmla="*/ 309 h 309"/>
                <a:gd name="T26" fmla="*/ 152 w 342"/>
                <a:gd name="T27" fmla="*/ 309 h 309"/>
                <a:gd name="T28" fmla="*/ 152 w 342"/>
                <a:gd name="T29" fmla="*/ 292 h 309"/>
                <a:gd name="T30" fmla="*/ 105 w 342"/>
                <a:gd name="T31" fmla="*/ 283 h 309"/>
                <a:gd name="T32" fmla="*/ 105 w 342"/>
                <a:gd name="T33" fmla="*/ 161 h 309"/>
                <a:gd name="T34" fmla="*/ 236 w 342"/>
                <a:gd name="T35" fmla="*/ 161 h 309"/>
                <a:gd name="T36" fmla="*/ 236 w 342"/>
                <a:gd name="T37" fmla="*/ 283 h 309"/>
                <a:gd name="T38" fmla="*/ 190 w 342"/>
                <a:gd name="T39" fmla="*/ 292 h 309"/>
                <a:gd name="T40" fmla="*/ 190 w 342"/>
                <a:gd name="T41" fmla="*/ 309 h 309"/>
                <a:gd name="T42" fmla="*/ 342 w 342"/>
                <a:gd name="T43" fmla="*/ 309 h 309"/>
                <a:gd name="T44" fmla="*/ 342 w 342"/>
                <a:gd name="T45" fmla="*/ 292 h 309"/>
                <a:gd name="T46" fmla="*/ 300 w 342"/>
                <a:gd name="T47" fmla="*/ 283 h 309"/>
                <a:gd name="T48" fmla="*/ 300 w 342"/>
                <a:gd name="T49" fmla="*/ 26 h 309"/>
                <a:gd name="T50" fmla="*/ 342 w 342"/>
                <a:gd name="T51" fmla="*/ 17 h 309"/>
                <a:gd name="T52" fmla="*/ 342 w 342"/>
                <a:gd name="T53" fmla="*/ 0 h 309"/>
                <a:gd name="T54" fmla="*/ 190 w 342"/>
                <a:gd name="T55" fmla="*/ 0 h 309"/>
                <a:gd name="T56" fmla="*/ 190 w 342"/>
                <a:gd name="T57" fmla="*/ 17 h 3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1546065" y="511052"/>
              <a:ext cx="124880" cy="116976"/>
            </a:xfrm>
            <a:custGeom>
              <a:avLst/>
              <a:gdLst>
                <a:gd name="T0" fmla="*/ 190 w 342"/>
                <a:gd name="T1" fmla="*/ 17 h 309"/>
                <a:gd name="T2" fmla="*/ 237 w 342"/>
                <a:gd name="T3" fmla="*/ 26 h 309"/>
                <a:gd name="T4" fmla="*/ 237 w 342"/>
                <a:gd name="T5" fmla="*/ 30 h 309"/>
                <a:gd name="T6" fmla="*/ 106 w 342"/>
                <a:gd name="T7" fmla="*/ 237 h 309"/>
                <a:gd name="T8" fmla="*/ 106 w 342"/>
                <a:gd name="T9" fmla="*/ 26 h 309"/>
                <a:gd name="T10" fmla="*/ 152 w 342"/>
                <a:gd name="T11" fmla="*/ 17 h 309"/>
                <a:gd name="T12" fmla="*/ 152 w 342"/>
                <a:gd name="T13" fmla="*/ 0 h 309"/>
                <a:gd name="T14" fmla="*/ 0 w 342"/>
                <a:gd name="T15" fmla="*/ 0 h 309"/>
                <a:gd name="T16" fmla="*/ 0 w 342"/>
                <a:gd name="T17" fmla="*/ 17 h 309"/>
                <a:gd name="T18" fmla="*/ 42 w 342"/>
                <a:gd name="T19" fmla="*/ 26 h 309"/>
                <a:gd name="T20" fmla="*/ 42 w 342"/>
                <a:gd name="T21" fmla="*/ 283 h 309"/>
                <a:gd name="T22" fmla="*/ 0 w 342"/>
                <a:gd name="T23" fmla="*/ 292 h 309"/>
                <a:gd name="T24" fmla="*/ 0 w 342"/>
                <a:gd name="T25" fmla="*/ 309 h 309"/>
                <a:gd name="T26" fmla="*/ 152 w 342"/>
                <a:gd name="T27" fmla="*/ 309 h 309"/>
                <a:gd name="T28" fmla="*/ 152 w 342"/>
                <a:gd name="T29" fmla="*/ 292 h 309"/>
                <a:gd name="T30" fmla="*/ 106 w 342"/>
                <a:gd name="T31" fmla="*/ 283 h 309"/>
                <a:gd name="T32" fmla="*/ 106 w 342"/>
                <a:gd name="T33" fmla="*/ 279 h 309"/>
                <a:gd name="T34" fmla="*/ 237 w 342"/>
                <a:gd name="T35" fmla="*/ 72 h 309"/>
                <a:gd name="T36" fmla="*/ 237 w 342"/>
                <a:gd name="T37" fmla="*/ 283 h 309"/>
                <a:gd name="T38" fmla="*/ 190 w 342"/>
                <a:gd name="T39" fmla="*/ 292 h 309"/>
                <a:gd name="T40" fmla="*/ 190 w 342"/>
                <a:gd name="T41" fmla="*/ 309 h 309"/>
                <a:gd name="T42" fmla="*/ 342 w 342"/>
                <a:gd name="T43" fmla="*/ 309 h 309"/>
                <a:gd name="T44" fmla="*/ 342 w 342"/>
                <a:gd name="T45" fmla="*/ 292 h 309"/>
                <a:gd name="T46" fmla="*/ 300 w 342"/>
                <a:gd name="T47" fmla="*/ 283 h 309"/>
                <a:gd name="T48" fmla="*/ 300 w 342"/>
                <a:gd name="T49" fmla="*/ 26 h 309"/>
                <a:gd name="T50" fmla="*/ 342 w 342"/>
                <a:gd name="T51" fmla="*/ 17 h 309"/>
                <a:gd name="T52" fmla="*/ 342 w 342"/>
                <a:gd name="T53" fmla="*/ 0 h 309"/>
                <a:gd name="T54" fmla="*/ 190 w 342"/>
                <a:gd name="T55" fmla="*/ 0 h 309"/>
                <a:gd name="T56" fmla="*/ 190 w 342"/>
                <a:gd name="T57" fmla="*/ 17 h 3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1689913" y="511052"/>
              <a:ext cx="88522" cy="116976"/>
            </a:xfrm>
            <a:custGeom>
              <a:avLst/>
              <a:gdLst>
                <a:gd name="T0" fmla="*/ 225 w 241"/>
                <a:gd name="T1" fmla="*/ 220 h 309"/>
                <a:gd name="T2" fmla="*/ 199 w 241"/>
                <a:gd name="T3" fmla="*/ 279 h 309"/>
                <a:gd name="T4" fmla="*/ 106 w 241"/>
                <a:gd name="T5" fmla="*/ 279 h 309"/>
                <a:gd name="T6" fmla="*/ 106 w 241"/>
                <a:gd name="T7" fmla="*/ 157 h 309"/>
                <a:gd name="T8" fmla="*/ 161 w 241"/>
                <a:gd name="T9" fmla="*/ 157 h 309"/>
                <a:gd name="T10" fmla="*/ 174 w 241"/>
                <a:gd name="T11" fmla="*/ 199 h 309"/>
                <a:gd name="T12" fmla="*/ 187 w 241"/>
                <a:gd name="T13" fmla="*/ 199 h 309"/>
                <a:gd name="T14" fmla="*/ 187 w 241"/>
                <a:gd name="T15" fmla="*/ 144 h 309"/>
                <a:gd name="T16" fmla="*/ 187 w 241"/>
                <a:gd name="T17" fmla="*/ 93 h 309"/>
                <a:gd name="T18" fmla="*/ 174 w 241"/>
                <a:gd name="T19" fmla="*/ 93 h 309"/>
                <a:gd name="T20" fmla="*/ 161 w 241"/>
                <a:gd name="T21" fmla="*/ 136 h 309"/>
                <a:gd name="T22" fmla="*/ 106 w 241"/>
                <a:gd name="T23" fmla="*/ 136 h 309"/>
                <a:gd name="T24" fmla="*/ 106 w 241"/>
                <a:gd name="T25" fmla="*/ 30 h 309"/>
                <a:gd name="T26" fmla="*/ 195 w 241"/>
                <a:gd name="T27" fmla="*/ 30 h 309"/>
                <a:gd name="T28" fmla="*/ 212 w 241"/>
                <a:gd name="T29" fmla="*/ 81 h 309"/>
                <a:gd name="T30" fmla="*/ 225 w 241"/>
                <a:gd name="T31" fmla="*/ 81 h 309"/>
                <a:gd name="T32" fmla="*/ 225 w 241"/>
                <a:gd name="T33" fmla="*/ 0 h 309"/>
                <a:gd name="T34" fmla="*/ 0 w 241"/>
                <a:gd name="T35" fmla="*/ 0 h 309"/>
                <a:gd name="T36" fmla="*/ 0 w 241"/>
                <a:gd name="T37" fmla="*/ 17 h 309"/>
                <a:gd name="T38" fmla="*/ 43 w 241"/>
                <a:gd name="T39" fmla="*/ 26 h 309"/>
                <a:gd name="T40" fmla="*/ 43 w 241"/>
                <a:gd name="T41" fmla="*/ 283 h 309"/>
                <a:gd name="T42" fmla="*/ 0 w 241"/>
                <a:gd name="T43" fmla="*/ 292 h 309"/>
                <a:gd name="T44" fmla="*/ 0 w 241"/>
                <a:gd name="T45" fmla="*/ 309 h 309"/>
                <a:gd name="T46" fmla="*/ 229 w 241"/>
                <a:gd name="T47" fmla="*/ 309 h 309"/>
                <a:gd name="T48" fmla="*/ 241 w 241"/>
                <a:gd name="T49" fmla="*/ 220 h 309"/>
                <a:gd name="T50" fmla="*/ 225 w 241"/>
                <a:gd name="T51" fmla="*/ 220 h 30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94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43798" y="163286"/>
              <a:ext cx="229209" cy="289278"/>
            </a:xfrm>
            <a:custGeom>
              <a:avLst/>
              <a:gdLst>
                <a:gd name="T0" fmla="*/ 317 w 630"/>
                <a:gd name="T1" fmla="*/ 774 h 774"/>
                <a:gd name="T2" fmla="*/ 587 w 630"/>
                <a:gd name="T3" fmla="*/ 668 h 774"/>
                <a:gd name="T4" fmla="*/ 630 w 630"/>
                <a:gd name="T5" fmla="*/ 85 h 774"/>
                <a:gd name="T6" fmla="*/ 317 w 630"/>
                <a:gd name="T7" fmla="*/ 0 h 774"/>
                <a:gd name="T8" fmla="*/ 160 w 630"/>
                <a:gd name="T9" fmla="*/ 42 h 774"/>
                <a:gd name="T10" fmla="*/ 0 w 630"/>
                <a:gd name="T11" fmla="*/ 85 h 774"/>
                <a:gd name="T12" fmla="*/ 42 w 630"/>
                <a:gd name="T13" fmla="*/ 668 h 774"/>
                <a:gd name="T14" fmla="*/ 160 w 630"/>
                <a:gd name="T15" fmla="*/ 715 h 774"/>
                <a:gd name="T16" fmla="*/ 317 w 630"/>
                <a:gd name="T17" fmla="*/ 774 h 774"/>
                <a:gd name="T18" fmla="*/ 160 w 630"/>
                <a:gd name="T19" fmla="*/ 76 h 774"/>
                <a:gd name="T20" fmla="*/ 160 w 630"/>
                <a:gd name="T21" fmla="*/ 76 h 774"/>
                <a:gd name="T22" fmla="*/ 224 w 630"/>
                <a:gd name="T23" fmla="*/ 59 h 774"/>
                <a:gd name="T24" fmla="*/ 160 w 630"/>
                <a:gd name="T25" fmla="*/ 161 h 774"/>
                <a:gd name="T26" fmla="*/ 105 w 630"/>
                <a:gd name="T27" fmla="*/ 258 h 774"/>
                <a:gd name="T28" fmla="*/ 105 w 630"/>
                <a:gd name="T29" fmla="*/ 186 h 774"/>
                <a:gd name="T30" fmla="*/ 101 w 630"/>
                <a:gd name="T31" fmla="*/ 93 h 774"/>
                <a:gd name="T32" fmla="*/ 160 w 630"/>
                <a:gd name="T33" fmla="*/ 76 h 774"/>
                <a:gd name="T34" fmla="*/ 76 w 630"/>
                <a:gd name="T35" fmla="*/ 643 h 774"/>
                <a:gd name="T36" fmla="*/ 76 w 630"/>
                <a:gd name="T37" fmla="*/ 643 h 774"/>
                <a:gd name="T38" fmla="*/ 55 w 630"/>
                <a:gd name="T39" fmla="*/ 385 h 774"/>
                <a:gd name="T40" fmla="*/ 114 w 630"/>
                <a:gd name="T41" fmla="*/ 389 h 774"/>
                <a:gd name="T42" fmla="*/ 160 w 630"/>
                <a:gd name="T43" fmla="*/ 313 h 774"/>
                <a:gd name="T44" fmla="*/ 228 w 630"/>
                <a:gd name="T45" fmla="*/ 203 h 774"/>
                <a:gd name="T46" fmla="*/ 224 w 630"/>
                <a:gd name="T47" fmla="*/ 275 h 774"/>
                <a:gd name="T48" fmla="*/ 228 w 630"/>
                <a:gd name="T49" fmla="*/ 397 h 774"/>
                <a:gd name="T50" fmla="*/ 317 w 630"/>
                <a:gd name="T51" fmla="*/ 402 h 774"/>
                <a:gd name="T52" fmla="*/ 317 w 630"/>
                <a:gd name="T53" fmla="*/ 34 h 774"/>
                <a:gd name="T54" fmla="*/ 596 w 630"/>
                <a:gd name="T55" fmla="*/ 110 h 774"/>
                <a:gd name="T56" fmla="*/ 575 w 630"/>
                <a:gd name="T57" fmla="*/ 385 h 774"/>
                <a:gd name="T58" fmla="*/ 494 w 630"/>
                <a:gd name="T59" fmla="*/ 389 h 774"/>
                <a:gd name="T60" fmla="*/ 507 w 630"/>
                <a:gd name="T61" fmla="*/ 156 h 774"/>
                <a:gd name="T62" fmla="*/ 410 w 630"/>
                <a:gd name="T63" fmla="*/ 140 h 774"/>
                <a:gd name="T64" fmla="*/ 406 w 630"/>
                <a:gd name="T65" fmla="*/ 397 h 774"/>
                <a:gd name="T66" fmla="*/ 317 w 630"/>
                <a:gd name="T67" fmla="*/ 402 h 774"/>
                <a:gd name="T68" fmla="*/ 317 w 630"/>
                <a:gd name="T69" fmla="*/ 736 h 774"/>
                <a:gd name="T70" fmla="*/ 160 w 630"/>
                <a:gd name="T71" fmla="*/ 676 h 774"/>
                <a:gd name="T72" fmla="*/ 76 w 630"/>
                <a:gd name="T73" fmla="*/ 643 h 7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94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26" name="Прямая соединительная линия 54"/>
          <p:cNvCxnSpPr>
            <a:cxnSpLocks noChangeShapeType="1"/>
          </p:cNvCxnSpPr>
          <p:nvPr/>
        </p:nvCxnSpPr>
        <p:spPr bwMode="auto">
          <a:xfrm>
            <a:off x="3611563" y="5205413"/>
            <a:ext cx="720725" cy="0"/>
          </a:xfrm>
          <a:prstGeom prst="line">
            <a:avLst/>
          </a:prstGeom>
          <a:noFill/>
          <a:ln w="22225">
            <a:solidFill>
              <a:srgbClr val="FC0652"/>
            </a:solidFill>
            <a:miter lim="800000"/>
            <a:headEnd/>
            <a:tailEnd/>
          </a:ln>
        </p:spPr>
      </p:cxnSp>
      <p:cxnSp>
        <p:nvCxnSpPr>
          <p:cNvPr id="27" name="Прямая соединительная линия 55"/>
          <p:cNvCxnSpPr>
            <a:cxnSpLocks noChangeShapeType="1"/>
          </p:cNvCxnSpPr>
          <p:nvPr/>
        </p:nvCxnSpPr>
        <p:spPr bwMode="auto">
          <a:xfrm>
            <a:off x="3611563" y="5181600"/>
            <a:ext cx="720725" cy="0"/>
          </a:xfrm>
          <a:prstGeom prst="line">
            <a:avLst/>
          </a:prstGeom>
          <a:noFill/>
          <a:ln w="28575">
            <a:solidFill>
              <a:srgbClr val="2F3696"/>
            </a:solidFill>
            <a:miter lim="800000"/>
            <a:headEnd/>
            <a:tailEnd/>
          </a:ln>
        </p:spPr>
      </p:cxnSp>
      <p:pic>
        <p:nvPicPr>
          <p:cNvPr id="28" name="Picture 10" descr="Картинки по запросу &quot;бином лого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13" y="4725988"/>
            <a:ext cx="218281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Прямая соединительная линия 57"/>
          <p:cNvCxnSpPr>
            <a:cxnSpLocks noChangeShapeType="1"/>
          </p:cNvCxnSpPr>
          <p:nvPr/>
        </p:nvCxnSpPr>
        <p:spPr bwMode="auto">
          <a:xfrm>
            <a:off x="7753350" y="5205413"/>
            <a:ext cx="755650" cy="0"/>
          </a:xfrm>
          <a:prstGeom prst="line">
            <a:avLst/>
          </a:prstGeom>
          <a:noFill/>
          <a:ln w="22225">
            <a:solidFill>
              <a:srgbClr val="FC0652"/>
            </a:solidFill>
            <a:miter lim="800000"/>
            <a:headEnd/>
            <a:tailEnd/>
          </a:ln>
        </p:spPr>
      </p:cxnSp>
      <p:cxnSp>
        <p:nvCxnSpPr>
          <p:cNvPr id="30" name="Прямая соединительная линия 58"/>
          <p:cNvCxnSpPr>
            <a:cxnSpLocks noChangeShapeType="1"/>
          </p:cNvCxnSpPr>
          <p:nvPr/>
        </p:nvCxnSpPr>
        <p:spPr bwMode="auto">
          <a:xfrm>
            <a:off x="7753350" y="5181600"/>
            <a:ext cx="755650" cy="0"/>
          </a:xfrm>
          <a:prstGeom prst="line">
            <a:avLst/>
          </a:prstGeom>
          <a:noFill/>
          <a:ln w="28575">
            <a:solidFill>
              <a:srgbClr val="2F3696"/>
            </a:solidFill>
            <a:miter lim="800000"/>
            <a:headEnd/>
            <a:tailEnd/>
          </a:ln>
        </p:spPr>
      </p:cxnSp>
      <p:sp>
        <p:nvSpPr>
          <p:cNvPr id="31" name="TextBox 59"/>
          <p:cNvSpPr txBox="1">
            <a:spLocks noChangeArrowheads="1"/>
          </p:cNvSpPr>
          <p:nvPr/>
        </p:nvSpPr>
        <p:spPr bwMode="auto">
          <a:xfrm>
            <a:off x="334963" y="6103938"/>
            <a:ext cx="6997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800">
                <a:solidFill>
                  <a:srgbClr val="A6A6A6"/>
                </a:solidFill>
                <a:latin typeface="Open Sans Light"/>
                <a:ea typeface="Open Sans Light"/>
                <a:cs typeface="Open Sans Light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</a:t>
            </a:r>
            <a:endParaRPr lang="en-US" altLang="ru-RU" sz="800">
              <a:solidFill>
                <a:srgbClr val="A6A6A6"/>
              </a:solidFill>
              <a:latin typeface="Open Sans Light"/>
              <a:ea typeface="Open Sans Light"/>
              <a:cs typeface="Open Sans Light"/>
            </a:endParaRPr>
          </a:p>
          <a:p>
            <a:r>
              <a:rPr lang="ru-RU" altLang="ru-RU" sz="800">
                <a:solidFill>
                  <a:srgbClr val="A6A6A6"/>
                </a:solidFill>
                <a:latin typeface="Open Sans Light"/>
                <a:ea typeface="Open Sans Light"/>
                <a:cs typeface="Open Sans Light"/>
              </a:rPr>
              <a:t>включая размещение в сети Интернет и в корпоративных сетях, а также запись в память ЭВМ, для частного или публичного использования, </a:t>
            </a:r>
            <a:endParaRPr lang="en-US" altLang="ru-RU" sz="800">
              <a:solidFill>
                <a:srgbClr val="A6A6A6"/>
              </a:solidFill>
              <a:latin typeface="Open Sans Light"/>
              <a:ea typeface="Open Sans Light"/>
              <a:cs typeface="Open Sans Light"/>
            </a:endParaRPr>
          </a:p>
          <a:p>
            <a:r>
              <a:rPr lang="ru-RU" altLang="ru-RU" sz="800">
                <a:solidFill>
                  <a:srgbClr val="A6A6A6"/>
                </a:solidFill>
                <a:latin typeface="Open Sans Light"/>
                <a:ea typeface="Open Sans Light"/>
                <a:cs typeface="Open Sans Light"/>
              </a:rPr>
              <a:t>без письменного разрешения владельца авторских прав. </a:t>
            </a:r>
            <a:endParaRPr lang="en-US" altLang="ru-RU" sz="800">
              <a:solidFill>
                <a:srgbClr val="A6A6A6"/>
              </a:solidFill>
              <a:latin typeface="Open Sans Light"/>
              <a:ea typeface="Open Sans Light"/>
              <a:cs typeface="Open Sans Light"/>
            </a:endParaRPr>
          </a:p>
          <a:p>
            <a:r>
              <a:rPr lang="ru-RU" altLang="ru-RU" sz="800">
                <a:solidFill>
                  <a:srgbClr val="A6A6A6"/>
                </a:solidFill>
                <a:latin typeface="Open Sans Light"/>
                <a:ea typeface="Open Sans Light"/>
                <a:cs typeface="Open Sans Light"/>
              </a:rPr>
              <a:t>© АО «Издательство "Просвещение"», 20</a:t>
            </a:r>
            <a:r>
              <a:rPr lang="en-US" altLang="ru-RU" sz="800">
                <a:solidFill>
                  <a:srgbClr val="A6A6A6"/>
                </a:solidFill>
                <a:latin typeface="Open Sans Light"/>
                <a:ea typeface="Open Sans Light"/>
                <a:cs typeface="Open Sans Light"/>
              </a:rPr>
              <a:t>20</a:t>
            </a:r>
            <a:r>
              <a:rPr lang="ru-RU" altLang="ru-RU" sz="800">
                <a:solidFill>
                  <a:srgbClr val="A6A6A6"/>
                </a:solidFill>
                <a:latin typeface="Open Sans Light"/>
                <a:ea typeface="Open Sans Light"/>
                <a:cs typeface="Open Sans Light"/>
              </a:rPr>
              <a:t> г.</a:t>
            </a:r>
          </a:p>
        </p:txBody>
      </p:sp>
      <p:cxnSp>
        <p:nvCxnSpPr>
          <p:cNvPr id="32" name="Прямая соединительная линия 60"/>
          <p:cNvCxnSpPr>
            <a:cxnSpLocks noChangeShapeType="1"/>
          </p:cNvCxnSpPr>
          <p:nvPr userDrawn="1"/>
        </p:nvCxnSpPr>
        <p:spPr bwMode="auto">
          <a:xfrm>
            <a:off x="0" y="5192713"/>
            <a:ext cx="1079500" cy="0"/>
          </a:xfrm>
          <a:prstGeom prst="line">
            <a:avLst/>
          </a:prstGeom>
          <a:noFill/>
          <a:ln w="22225">
            <a:solidFill>
              <a:srgbClr val="FC0652"/>
            </a:solidFill>
            <a:miter lim="800000"/>
            <a:headEnd/>
            <a:tailEnd/>
          </a:ln>
        </p:spPr>
      </p:cxnSp>
      <p:cxnSp>
        <p:nvCxnSpPr>
          <p:cNvPr id="33" name="Прямая соединительная линия 61"/>
          <p:cNvCxnSpPr>
            <a:cxnSpLocks noChangeShapeType="1"/>
          </p:cNvCxnSpPr>
          <p:nvPr userDrawn="1"/>
        </p:nvCxnSpPr>
        <p:spPr bwMode="auto">
          <a:xfrm>
            <a:off x="0" y="5178425"/>
            <a:ext cx="1079500" cy="0"/>
          </a:xfrm>
          <a:prstGeom prst="line">
            <a:avLst/>
          </a:prstGeom>
          <a:noFill/>
          <a:ln w="28575">
            <a:solidFill>
              <a:srgbClr val="2F3696"/>
            </a:solidFill>
            <a:miter lim="800000"/>
            <a:headEnd/>
            <a:tailEnd/>
          </a:ln>
        </p:spPr>
      </p:cxn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0" y="1340768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4400" b="1">
                <a:solidFill>
                  <a:srgbClr val="294790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6733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5" name="Объект 2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33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3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8" name="Объект 3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334433" y="1052736"/>
            <a:ext cx="11520000" cy="4896544"/>
          </a:xfrm>
        </p:spPr>
        <p:txBody>
          <a:bodyPr/>
          <a:lstStyle>
            <a:lvl1pPr>
              <a:spcBef>
                <a:spcPts val="600"/>
              </a:spcBef>
              <a:buClr>
                <a:srgbClr val="2D3494"/>
              </a:buClr>
              <a:defRPr sz="14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/>
          </p:nvPr>
        </p:nvSpPr>
        <p:spPr>
          <a:xfrm>
            <a:off x="334433" y="6453336"/>
            <a:ext cx="8425863" cy="288000"/>
          </a:xfrm>
        </p:spPr>
        <p:txBody>
          <a:bodyPr lIns="0" tIns="0" rIns="0" bIns="0" anchor="b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1844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2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2111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6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8" name="Объект 2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138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4" y="1628800"/>
            <a:ext cx="5568951" cy="460851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6288618" y="1628800"/>
            <a:ext cx="5568951" cy="460851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17"/>
          </p:nvPr>
        </p:nvSpPr>
        <p:spPr>
          <a:xfrm>
            <a:off x="334433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rIns="72000" rtlCol="0" anchor="ctr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8"/>
          </p:nvPr>
        </p:nvSpPr>
        <p:spPr>
          <a:xfrm>
            <a:off x="6288618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F3696"/>
            </a:outerShdw>
          </a:effectLst>
        </p:spPr>
        <p:txBody>
          <a:bodyPr rIns="72000" rtlCol="0" anchor="ctr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334433" y="6453336"/>
            <a:ext cx="8713895" cy="288000"/>
          </a:xfrm>
        </p:spPr>
        <p:txBody>
          <a:bodyPr lIns="0" tIns="0" rIns="0" bIns="0" anchor="b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0732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2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2111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0" name="Слайд think-cell" r:id="rId6" imgW="360" imgH="360" progId="TCLayout.ActiveDocument.1">
                  <p:embed/>
                </p:oleObj>
              </mc:Choice>
              <mc:Fallback>
                <p:oleObj name="Слайд think-cell" r:id="rId6" imgW="360" imgH="360" progId="TCLayout.ActiveDocument.1">
                  <p:embed/>
                  <p:pic>
                    <p:nvPicPr>
                      <p:cNvPr id="8" name="Объект 2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138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8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 rot="5400000">
            <a:off x="4059238" y="3665538"/>
            <a:ext cx="4176712" cy="392112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lIns="91434" tIns="45718" rIns="91434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 rot="5400000">
            <a:off x="4059238" y="3665538"/>
            <a:ext cx="4176712" cy="392112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lIns="91434" tIns="45718" rIns="91434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5" y="1628800"/>
            <a:ext cx="5257510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6600058" y="1628800"/>
            <a:ext cx="5257511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7"/>
          </p:nvPr>
        </p:nvSpPr>
        <p:spPr>
          <a:xfrm>
            <a:off x="334434" y="1268760"/>
            <a:ext cx="525751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F3696"/>
            </a:outerShdw>
          </a:effectLst>
        </p:spPr>
        <p:txBody>
          <a:bodyPr rIns="72000" rtlCol="0" anchor="ctr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18"/>
          </p:nvPr>
        </p:nvSpPr>
        <p:spPr>
          <a:xfrm>
            <a:off x="6596921" y="1268760"/>
            <a:ext cx="525751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F3696"/>
            </a:outerShdw>
          </a:effectLst>
        </p:spPr>
        <p:txBody>
          <a:bodyPr rIns="72000" rtlCol="0" anchor="ctr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6628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'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2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2111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4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8" name="Объект 2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138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2" y="1628800"/>
            <a:ext cx="7488000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8208000" y="1628800"/>
            <a:ext cx="3648000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9" name="Текст 7"/>
          <p:cNvSpPr>
            <a:spLocks noGrp="1"/>
          </p:cNvSpPr>
          <p:nvPr>
            <p:ph type="body" sz="quarter" idx="17"/>
          </p:nvPr>
        </p:nvSpPr>
        <p:spPr>
          <a:xfrm>
            <a:off x="334432" y="1268760"/>
            <a:ext cx="7488000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rIns="72000" rtlCol="0" anchor="ctr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18"/>
          </p:nvPr>
        </p:nvSpPr>
        <p:spPr>
          <a:xfrm>
            <a:off x="8208000" y="1268760"/>
            <a:ext cx="3649570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rIns="72000" rtlCol="0" anchor="ctr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61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0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6" name="Объект 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Текст 12"/>
          <p:cNvSpPr>
            <a:spLocks noGrp="1"/>
          </p:cNvSpPr>
          <p:nvPr>
            <p:ph type="body" sz="quarter" idx="16"/>
          </p:nvPr>
        </p:nvSpPr>
        <p:spPr>
          <a:xfrm>
            <a:off x="407368" y="1494774"/>
            <a:ext cx="5568951" cy="1979648"/>
          </a:xfrm>
          <a:ln w="12700">
            <a:solidFill>
              <a:srgbClr val="2F3696"/>
            </a:solidFill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2003677" y="1369025"/>
            <a:ext cx="2508147" cy="251497"/>
          </a:xfrm>
          <a:solidFill>
            <a:schemeClr val="bg1"/>
          </a:solidFill>
          <a:ln>
            <a:noFill/>
          </a:ln>
          <a:effectLst/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rgbClr val="2F369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22"/>
          </p:nvPr>
        </p:nvSpPr>
        <p:spPr>
          <a:xfrm>
            <a:off x="6168008" y="1494774"/>
            <a:ext cx="5568951" cy="1979648"/>
          </a:xfrm>
          <a:ln w="12700">
            <a:solidFill>
              <a:srgbClr val="2F3696"/>
            </a:solidFill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7764317" y="1369025"/>
            <a:ext cx="2508147" cy="251497"/>
          </a:xfrm>
          <a:solidFill>
            <a:schemeClr val="bg1"/>
          </a:solidFill>
          <a:ln>
            <a:noFill/>
          </a:ln>
          <a:effectLst/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rgbClr val="2F369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0" name="Текст 12"/>
          <p:cNvSpPr>
            <a:spLocks noGrp="1"/>
          </p:cNvSpPr>
          <p:nvPr>
            <p:ph type="body" sz="quarter" idx="24"/>
          </p:nvPr>
        </p:nvSpPr>
        <p:spPr>
          <a:xfrm>
            <a:off x="407368" y="3842781"/>
            <a:ext cx="5568951" cy="1979648"/>
          </a:xfrm>
          <a:ln w="12700">
            <a:solidFill>
              <a:srgbClr val="2F3696"/>
            </a:solidFill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25" hasCustomPrompt="1"/>
          </p:nvPr>
        </p:nvSpPr>
        <p:spPr>
          <a:xfrm>
            <a:off x="2003677" y="3717032"/>
            <a:ext cx="2508147" cy="251497"/>
          </a:xfrm>
          <a:solidFill>
            <a:schemeClr val="bg1"/>
          </a:solidFill>
          <a:ln>
            <a:noFill/>
          </a:ln>
          <a:effectLst/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rgbClr val="2F369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2" name="Текст 12"/>
          <p:cNvSpPr>
            <a:spLocks noGrp="1"/>
          </p:cNvSpPr>
          <p:nvPr>
            <p:ph type="body" sz="quarter" idx="26"/>
          </p:nvPr>
        </p:nvSpPr>
        <p:spPr>
          <a:xfrm>
            <a:off x="6168008" y="3842781"/>
            <a:ext cx="5568951" cy="1979648"/>
          </a:xfrm>
          <a:ln w="12700">
            <a:solidFill>
              <a:srgbClr val="2F3696"/>
            </a:solidFill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27" hasCustomPrompt="1"/>
          </p:nvPr>
        </p:nvSpPr>
        <p:spPr>
          <a:xfrm>
            <a:off x="7764317" y="3717032"/>
            <a:ext cx="2508147" cy="251497"/>
          </a:xfrm>
          <a:solidFill>
            <a:schemeClr val="bg1"/>
          </a:solidFill>
          <a:ln>
            <a:noFill/>
          </a:ln>
          <a:effectLst/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rgbClr val="2F369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6898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'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2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2111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8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0" name="Объект 2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138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 flipV="1">
            <a:off x="328613" y="3663950"/>
            <a:ext cx="11525250" cy="0"/>
          </a:xfrm>
          <a:prstGeom prst="line">
            <a:avLst/>
          </a:prstGeom>
          <a:solidFill>
            <a:srgbClr val="AE2C25"/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/>
          </a:ln>
        </p:spPr>
      </p:cxn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328613" y="3663950"/>
            <a:ext cx="11525250" cy="0"/>
          </a:xfrm>
          <a:prstGeom prst="line">
            <a:avLst/>
          </a:prstGeom>
          <a:solidFill>
            <a:srgbClr val="AE2C25"/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/>
          </a:ln>
        </p:spPr>
      </p:cxnSp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2" y="1834235"/>
            <a:ext cx="2665224" cy="1666772"/>
          </a:xfrm>
          <a:solidFill>
            <a:srgbClr val="ABD2EF"/>
          </a:solidFill>
          <a:ln>
            <a:noFill/>
          </a:ln>
        </p:spPr>
        <p:txBody>
          <a:bodyPr/>
          <a:lstStyle>
            <a:lvl1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3385223" y="1834235"/>
            <a:ext cx="8470777" cy="166677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8"/>
          </p:nvPr>
        </p:nvSpPr>
        <p:spPr>
          <a:xfrm>
            <a:off x="328211" y="3869808"/>
            <a:ext cx="2665224" cy="1719432"/>
          </a:xfrm>
          <a:solidFill>
            <a:srgbClr val="ABD2EF"/>
          </a:solidFill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9"/>
          </p:nvPr>
        </p:nvSpPr>
        <p:spPr>
          <a:xfrm>
            <a:off x="3383655" y="3869808"/>
            <a:ext cx="8470777" cy="171943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17"/>
          </p:nvPr>
        </p:nvSpPr>
        <p:spPr>
          <a:xfrm>
            <a:off x="334433" y="1268760"/>
            <a:ext cx="2659002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rIns="72000" rtlCol="0" anchor="ctr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0"/>
          </p:nvPr>
        </p:nvSpPr>
        <p:spPr>
          <a:xfrm>
            <a:off x="3383655" y="1268760"/>
            <a:ext cx="8473915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rIns="72000" rtlCol="0" anchor="ctr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1074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2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2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4" name="Объект 2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 flipV="1">
            <a:off x="328613" y="3663950"/>
            <a:ext cx="11525250" cy="0"/>
          </a:xfrm>
          <a:prstGeom prst="line">
            <a:avLst/>
          </a:prstGeom>
          <a:solidFill>
            <a:srgbClr val="AE2C25"/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/>
          </a:ln>
        </p:spPr>
      </p:cxnSp>
      <p:graphicFrame>
        <p:nvGraphicFramePr>
          <p:cNvPr id="23" name="Объект 34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3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23" name="Объект 3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Прямая соединительная линия 23"/>
          <p:cNvCxnSpPr/>
          <p:nvPr userDrawn="1"/>
        </p:nvCxnSpPr>
        <p:spPr>
          <a:xfrm flipV="1">
            <a:off x="328613" y="3663950"/>
            <a:ext cx="11525250" cy="0"/>
          </a:xfrm>
          <a:prstGeom prst="line">
            <a:avLst/>
          </a:prstGeom>
          <a:solidFill>
            <a:srgbClr val="AE2C25"/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/>
          </a:ln>
        </p:spPr>
      </p:cxnSp>
      <p:sp>
        <p:nvSpPr>
          <p:cNvPr id="9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2" y="1834235"/>
            <a:ext cx="2665224" cy="1666772"/>
          </a:xfrm>
          <a:solidFill>
            <a:srgbClr val="ABD2EF"/>
          </a:solidFill>
          <a:ln>
            <a:noFill/>
          </a:ln>
        </p:spPr>
        <p:txBody>
          <a:bodyPr/>
          <a:lstStyle>
            <a:lvl1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5"/>
          </p:nvPr>
        </p:nvSpPr>
        <p:spPr>
          <a:xfrm>
            <a:off x="3385223" y="1834235"/>
            <a:ext cx="5447081" cy="166677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8"/>
          </p:nvPr>
        </p:nvSpPr>
        <p:spPr>
          <a:xfrm>
            <a:off x="328211" y="3869808"/>
            <a:ext cx="2665224" cy="1719432"/>
          </a:xfrm>
          <a:solidFill>
            <a:srgbClr val="ABD2EF"/>
          </a:solidFill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9"/>
          </p:nvPr>
        </p:nvSpPr>
        <p:spPr>
          <a:xfrm>
            <a:off x="3383655" y="3869808"/>
            <a:ext cx="5447081" cy="171943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17"/>
          </p:nvPr>
        </p:nvSpPr>
        <p:spPr>
          <a:xfrm>
            <a:off x="334433" y="1268760"/>
            <a:ext cx="2659002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rIns="72000" rtlCol="0" anchor="ctr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20"/>
          </p:nvPr>
        </p:nvSpPr>
        <p:spPr>
          <a:xfrm>
            <a:off x="3383655" y="1268760"/>
            <a:ext cx="5449099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rIns="72000" rtlCol="0" anchor="ctr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21"/>
          </p:nvPr>
        </p:nvSpPr>
        <p:spPr>
          <a:xfrm>
            <a:off x="9193913" y="1834235"/>
            <a:ext cx="2660520" cy="166677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9" name="Текст 12"/>
          <p:cNvSpPr>
            <a:spLocks noGrp="1"/>
          </p:cNvSpPr>
          <p:nvPr>
            <p:ph type="body" sz="quarter" idx="22"/>
          </p:nvPr>
        </p:nvSpPr>
        <p:spPr>
          <a:xfrm>
            <a:off x="9192345" y="3869808"/>
            <a:ext cx="2660520" cy="171943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23"/>
          </p:nvPr>
        </p:nvSpPr>
        <p:spPr>
          <a:xfrm>
            <a:off x="9192345" y="1268760"/>
            <a:ext cx="2661506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rIns="72000" rtlCol="0" anchor="ctr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13"/>
          </p:nvPr>
        </p:nvSpPr>
        <p:spPr>
          <a:xfrm>
            <a:off x="334433" y="6453336"/>
            <a:ext cx="8857912" cy="288000"/>
          </a:xfrm>
        </p:spPr>
        <p:txBody>
          <a:bodyPr lIns="0" tIns="0" rIns="0" bIns="0" anchor="b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4168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'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Объект 2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2111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6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25" name="Объект 2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138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3" y="1814120"/>
            <a:ext cx="1441088" cy="745200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12"/>
          <p:cNvSpPr>
            <a:spLocks noGrp="1"/>
          </p:cNvSpPr>
          <p:nvPr>
            <p:ph type="body" sz="quarter" idx="21"/>
          </p:nvPr>
        </p:nvSpPr>
        <p:spPr>
          <a:xfrm>
            <a:off x="2069774" y="1816952"/>
            <a:ext cx="3839832" cy="745200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12"/>
          <p:cNvSpPr>
            <a:spLocks noGrp="1"/>
          </p:cNvSpPr>
          <p:nvPr>
            <p:ph type="body" sz="quarter" idx="22"/>
          </p:nvPr>
        </p:nvSpPr>
        <p:spPr>
          <a:xfrm>
            <a:off x="6456040" y="1814120"/>
            <a:ext cx="1441088" cy="745200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12"/>
          <p:cNvSpPr>
            <a:spLocks noGrp="1"/>
          </p:cNvSpPr>
          <p:nvPr>
            <p:ph type="body" sz="quarter" idx="23"/>
          </p:nvPr>
        </p:nvSpPr>
        <p:spPr>
          <a:xfrm>
            <a:off x="8195530" y="1816952"/>
            <a:ext cx="3652679" cy="745200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Текст 12"/>
          <p:cNvSpPr>
            <a:spLocks noGrp="1"/>
          </p:cNvSpPr>
          <p:nvPr>
            <p:ph type="body" sz="quarter" idx="24"/>
          </p:nvPr>
        </p:nvSpPr>
        <p:spPr>
          <a:xfrm>
            <a:off x="328211" y="2895184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25"/>
          </p:nvPr>
        </p:nvSpPr>
        <p:spPr>
          <a:xfrm>
            <a:off x="2063552" y="2891836"/>
            <a:ext cx="3839832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26"/>
          </p:nvPr>
        </p:nvSpPr>
        <p:spPr>
          <a:xfrm>
            <a:off x="6449818" y="2895184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27"/>
          </p:nvPr>
        </p:nvSpPr>
        <p:spPr>
          <a:xfrm>
            <a:off x="8189308" y="2891836"/>
            <a:ext cx="3652679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Текст 12"/>
          <p:cNvSpPr>
            <a:spLocks noGrp="1"/>
          </p:cNvSpPr>
          <p:nvPr>
            <p:ph type="body" sz="quarter" idx="28"/>
          </p:nvPr>
        </p:nvSpPr>
        <p:spPr>
          <a:xfrm>
            <a:off x="323135" y="3974833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4" name="Текст 12"/>
          <p:cNvSpPr>
            <a:spLocks noGrp="1"/>
          </p:cNvSpPr>
          <p:nvPr>
            <p:ph type="body" sz="quarter" idx="29"/>
          </p:nvPr>
        </p:nvSpPr>
        <p:spPr>
          <a:xfrm>
            <a:off x="2058476" y="3973158"/>
            <a:ext cx="3839832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30"/>
          </p:nvPr>
        </p:nvSpPr>
        <p:spPr>
          <a:xfrm>
            <a:off x="6444742" y="3974833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31"/>
          </p:nvPr>
        </p:nvSpPr>
        <p:spPr>
          <a:xfrm>
            <a:off x="8184232" y="3973158"/>
            <a:ext cx="3652679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7" name="Текст 12"/>
          <p:cNvSpPr>
            <a:spLocks noGrp="1"/>
          </p:cNvSpPr>
          <p:nvPr>
            <p:ph type="body" sz="quarter" idx="32"/>
          </p:nvPr>
        </p:nvSpPr>
        <p:spPr>
          <a:xfrm>
            <a:off x="321989" y="5054481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Текст 12"/>
          <p:cNvSpPr>
            <a:spLocks noGrp="1"/>
          </p:cNvSpPr>
          <p:nvPr>
            <p:ph type="body" sz="quarter" idx="33"/>
          </p:nvPr>
        </p:nvSpPr>
        <p:spPr>
          <a:xfrm>
            <a:off x="2057330" y="5054481"/>
            <a:ext cx="3839832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Текст 12"/>
          <p:cNvSpPr>
            <a:spLocks noGrp="1"/>
          </p:cNvSpPr>
          <p:nvPr>
            <p:ph type="body" sz="quarter" idx="34"/>
          </p:nvPr>
        </p:nvSpPr>
        <p:spPr>
          <a:xfrm>
            <a:off x="6443596" y="5054481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Текст 12"/>
          <p:cNvSpPr>
            <a:spLocks noGrp="1"/>
          </p:cNvSpPr>
          <p:nvPr>
            <p:ph type="body" sz="quarter" idx="35"/>
          </p:nvPr>
        </p:nvSpPr>
        <p:spPr>
          <a:xfrm>
            <a:off x="8183086" y="5054481"/>
            <a:ext cx="3652679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17"/>
          </p:nvPr>
        </p:nvSpPr>
        <p:spPr>
          <a:xfrm>
            <a:off x="334433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rIns="72000" rtlCol="0" anchor="ctr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18"/>
          </p:nvPr>
        </p:nvSpPr>
        <p:spPr>
          <a:xfrm>
            <a:off x="6288618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rIns="72000" rtlCol="0" anchor="ctr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3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6882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+1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2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2111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0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0" name="Объект 2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138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Текст 12"/>
          <p:cNvSpPr>
            <a:spLocks noGrp="1"/>
          </p:cNvSpPr>
          <p:nvPr>
            <p:ph type="body" sz="quarter" idx="15"/>
          </p:nvPr>
        </p:nvSpPr>
        <p:spPr>
          <a:xfrm>
            <a:off x="334434" y="1628800"/>
            <a:ext cx="5568951" cy="176890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16"/>
          </p:nvPr>
        </p:nvSpPr>
        <p:spPr>
          <a:xfrm>
            <a:off x="334434" y="4036764"/>
            <a:ext cx="5568951" cy="1840508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32" name="Текст 12"/>
          <p:cNvSpPr>
            <a:spLocks noGrp="1"/>
          </p:cNvSpPr>
          <p:nvPr>
            <p:ph type="body" sz="quarter" idx="17"/>
          </p:nvPr>
        </p:nvSpPr>
        <p:spPr>
          <a:xfrm>
            <a:off x="6288617" y="1628800"/>
            <a:ext cx="5568951" cy="4248471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19"/>
          </p:nvPr>
        </p:nvSpPr>
        <p:spPr>
          <a:xfrm>
            <a:off x="334433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rIns="72000" rtlCol="0" anchor="ctr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0"/>
          </p:nvPr>
        </p:nvSpPr>
        <p:spPr>
          <a:xfrm>
            <a:off x="6288618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rIns="72000" rtlCol="0" anchor="ctr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21"/>
          </p:nvPr>
        </p:nvSpPr>
        <p:spPr>
          <a:xfrm>
            <a:off x="334432" y="3650575"/>
            <a:ext cx="5568952" cy="36000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rIns="72000" rtlCol="0" anchor="ctr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94203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2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2111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4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0" name="Объект 2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138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Текст 12"/>
          <p:cNvSpPr>
            <a:spLocks noGrp="1"/>
          </p:cNvSpPr>
          <p:nvPr>
            <p:ph type="body" sz="quarter" idx="15"/>
          </p:nvPr>
        </p:nvSpPr>
        <p:spPr>
          <a:xfrm>
            <a:off x="334433" y="1628800"/>
            <a:ext cx="3648000" cy="4320431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/>
          </p:nvPr>
        </p:nvSpPr>
        <p:spPr>
          <a:xfrm>
            <a:off x="4272000" y="1619136"/>
            <a:ext cx="3648000" cy="4330095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7"/>
          </p:nvPr>
        </p:nvSpPr>
        <p:spPr>
          <a:xfrm>
            <a:off x="8208000" y="1628800"/>
            <a:ext cx="3648000" cy="4320431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19"/>
          </p:nvPr>
        </p:nvSpPr>
        <p:spPr>
          <a:xfrm>
            <a:off x="334433" y="1268800"/>
            <a:ext cx="3648000" cy="36000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rIns="72000" rtlCol="0" anchor="ctr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20"/>
          </p:nvPr>
        </p:nvSpPr>
        <p:spPr>
          <a:xfrm>
            <a:off x="4272000" y="1268800"/>
            <a:ext cx="3648000" cy="36000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rIns="72000" rtlCol="0" anchor="ctr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7"/>
          <p:cNvSpPr>
            <a:spLocks noGrp="1"/>
          </p:cNvSpPr>
          <p:nvPr>
            <p:ph type="body" sz="quarter" idx="21"/>
          </p:nvPr>
        </p:nvSpPr>
        <p:spPr>
          <a:xfrm>
            <a:off x="8208000" y="1259136"/>
            <a:ext cx="3648000" cy="36000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rIns="72000" rtlCol="0" anchor="ctr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3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07989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2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2111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8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5" name="Объект 2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138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Текст 12"/>
          <p:cNvSpPr>
            <a:spLocks noGrp="1"/>
          </p:cNvSpPr>
          <p:nvPr>
            <p:ph type="body" sz="quarter" idx="16"/>
          </p:nvPr>
        </p:nvSpPr>
        <p:spPr>
          <a:xfrm>
            <a:off x="407368" y="1494774"/>
            <a:ext cx="5568951" cy="1979648"/>
          </a:xfrm>
          <a:ln w="12700">
            <a:solidFill>
              <a:srgbClr val="2F3696"/>
            </a:solidFill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21"/>
          </p:nvPr>
        </p:nvSpPr>
        <p:spPr>
          <a:xfrm>
            <a:off x="2003677" y="1369025"/>
            <a:ext cx="2508147" cy="251497"/>
          </a:xfrm>
          <a:solidFill>
            <a:schemeClr val="bg1"/>
          </a:solidFill>
          <a:ln>
            <a:noFill/>
          </a:ln>
          <a:effectLst/>
        </p:spPr>
        <p:txBody>
          <a:bodyPr rIns="72000" rtlCol="0" anchor="ctr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rgbClr val="2F369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22"/>
          </p:nvPr>
        </p:nvSpPr>
        <p:spPr>
          <a:xfrm>
            <a:off x="6168008" y="1494774"/>
            <a:ext cx="5568951" cy="1979648"/>
          </a:xfrm>
          <a:ln w="12700">
            <a:solidFill>
              <a:srgbClr val="2F3696"/>
            </a:solidFill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23"/>
          </p:nvPr>
        </p:nvSpPr>
        <p:spPr>
          <a:xfrm>
            <a:off x="7764317" y="1369025"/>
            <a:ext cx="2508147" cy="251497"/>
          </a:xfrm>
          <a:solidFill>
            <a:schemeClr val="bg1"/>
          </a:solidFill>
          <a:ln>
            <a:noFill/>
          </a:ln>
          <a:effectLst/>
        </p:spPr>
        <p:txBody>
          <a:bodyPr rIns="72000" rtlCol="0" anchor="ctr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rgbClr val="2F369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Текст 12"/>
          <p:cNvSpPr>
            <a:spLocks noGrp="1"/>
          </p:cNvSpPr>
          <p:nvPr>
            <p:ph type="body" sz="quarter" idx="24"/>
          </p:nvPr>
        </p:nvSpPr>
        <p:spPr>
          <a:xfrm>
            <a:off x="407368" y="3842781"/>
            <a:ext cx="5568951" cy="1979648"/>
          </a:xfrm>
          <a:ln w="12700">
            <a:solidFill>
              <a:srgbClr val="2F3696"/>
            </a:solidFill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25"/>
          </p:nvPr>
        </p:nvSpPr>
        <p:spPr>
          <a:xfrm>
            <a:off x="2003677" y="3717032"/>
            <a:ext cx="2508147" cy="251497"/>
          </a:xfrm>
          <a:solidFill>
            <a:schemeClr val="bg1"/>
          </a:solidFill>
          <a:ln>
            <a:noFill/>
          </a:ln>
          <a:effectLst/>
        </p:spPr>
        <p:txBody>
          <a:bodyPr rIns="72000" rtlCol="0" anchor="ctr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rgbClr val="2F369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12"/>
          <p:cNvSpPr>
            <a:spLocks noGrp="1"/>
          </p:cNvSpPr>
          <p:nvPr>
            <p:ph type="body" sz="quarter" idx="26"/>
          </p:nvPr>
        </p:nvSpPr>
        <p:spPr>
          <a:xfrm>
            <a:off x="6168008" y="3842781"/>
            <a:ext cx="5568951" cy="1979648"/>
          </a:xfrm>
          <a:ln w="12700">
            <a:solidFill>
              <a:srgbClr val="2F3696"/>
            </a:solidFill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27"/>
          </p:nvPr>
        </p:nvSpPr>
        <p:spPr>
          <a:xfrm>
            <a:off x="7764317" y="3717032"/>
            <a:ext cx="2508147" cy="251497"/>
          </a:xfrm>
          <a:solidFill>
            <a:schemeClr val="bg1"/>
          </a:solidFill>
          <a:ln>
            <a:noFill/>
          </a:ln>
          <a:effectLst/>
        </p:spPr>
        <p:txBody>
          <a:bodyPr rIns="72000" rtlCol="0" anchor="ctr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rgbClr val="2F369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3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0838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2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2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4" name="Объект 2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>
              <a:defRPr/>
            </a:pPr>
            <a:endParaRPr lang="ru-RU" dirty="0" err="1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Текст 8"/>
          <p:cNvSpPr>
            <a:spLocks noGrp="1"/>
          </p:cNvSpPr>
          <p:nvPr>
            <p:ph type="body" sz="quarter" idx="12"/>
          </p:nvPr>
        </p:nvSpPr>
        <p:spPr>
          <a:xfrm>
            <a:off x="334433" y="6309320"/>
            <a:ext cx="8857911" cy="288000"/>
          </a:xfrm>
        </p:spPr>
        <p:txBody>
          <a:bodyPr lIns="0" tIns="0" rIns="0" bIns="0" anchor="b"/>
          <a:lstStyle>
            <a:lvl1pPr>
              <a:spcBef>
                <a:spcPts val="300"/>
              </a:spcBef>
              <a:defRPr sz="8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34433" y="332086"/>
            <a:ext cx="11520000" cy="785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2382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6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3" name="Объект 2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Прямая соединительная линия 33"/>
          <p:cNvCxnSpPr>
            <a:cxnSpLocks noChangeShapeType="1"/>
          </p:cNvCxnSpPr>
          <p:nvPr userDrawn="1"/>
        </p:nvCxnSpPr>
        <p:spPr bwMode="auto">
          <a:xfrm>
            <a:off x="4656138" y="4932363"/>
            <a:ext cx="7559675" cy="0"/>
          </a:xfrm>
          <a:prstGeom prst="line">
            <a:avLst/>
          </a:prstGeom>
          <a:noFill/>
          <a:ln w="22225">
            <a:solidFill>
              <a:srgbClr val="FC0652"/>
            </a:solidFill>
            <a:miter lim="800000"/>
            <a:headEnd/>
            <a:tailEnd/>
          </a:ln>
        </p:spPr>
      </p:cxnSp>
      <p:cxnSp>
        <p:nvCxnSpPr>
          <p:cNvPr id="5" name="Прямая соединительная линия 34"/>
          <p:cNvCxnSpPr>
            <a:cxnSpLocks noChangeShapeType="1"/>
          </p:cNvCxnSpPr>
          <p:nvPr userDrawn="1"/>
        </p:nvCxnSpPr>
        <p:spPr bwMode="auto">
          <a:xfrm>
            <a:off x="4656138" y="4918075"/>
            <a:ext cx="7559675" cy="0"/>
          </a:xfrm>
          <a:prstGeom prst="line">
            <a:avLst/>
          </a:prstGeom>
          <a:noFill/>
          <a:ln w="28575">
            <a:solidFill>
              <a:srgbClr val="2F3696"/>
            </a:solidFill>
            <a:miter lim="800000"/>
            <a:headEnd/>
            <a:tailEnd/>
          </a:ln>
        </p:spPr>
      </p:cxnSp>
      <p:grpSp>
        <p:nvGrpSpPr>
          <p:cNvPr id="6" name="Группа 35"/>
          <p:cNvGrpSpPr>
            <a:grpSpLocks/>
          </p:cNvGrpSpPr>
          <p:nvPr userDrawn="1"/>
        </p:nvGrpSpPr>
        <p:grpSpPr bwMode="auto">
          <a:xfrm>
            <a:off x="1487488" y="4643438"/>
            <a:ext cx="2808287" cy="1039812"/>
            <a:chOff x="1487488" y="4642666"/>
            <a:chExt cx="3528392" cy="1306614"/>
          </a:xfrm>
        </p:grpSpPr>
        <p:pic>
          <p:nvPicPr>
            <p:cNvPr id="7" name="Рисунок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488" y="4642666"/>
              <a:ext cx="3528392" cy="837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7767" y="5582108"/>
              <a:ext cx="993054" cy="367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" name="Прямая соединительная линия 38"/>
          <p:cNvCxnSpPr>
            <a:cxnSpLocks noChangeShapeType="1"/>
          </p:cNvCxnSpPr>
          <p:nvPr userDrawn="1"/>
        </p:nvCxnSpPr>
        <p:spPr bwMode="auto">
          <a:xfrm>
            <a:off x="0" y="4932363"/>
            <a:ext cx="1079500" cy="0"/>
          </a:xfrm>
          <a:prstGeom prst="line">
            <a:avLst/>
          </a:prstGeom>
          <a:noFill/>
          <a:ln w="22225">
            <a:solidFill>
              <a:srgbClr val="FC0652"/>
            </a:solidFill>
            <a:miter lim="800000"/>
            <a:headEnd/>
            <a:tailEnd/>
          </a:ln>
        </p:spPr>
      </p:cxnSp>
      <p:cxnSp>
        <p:nvCxnSpPr>
          <p:cNvPr id="11" name="Прямая соединительная линия 39"/>
          <p:cNvCxnSpPr>
            <a:cxnSpLocks noChangeShapeType="1"/>
          </p:cNvCxnSpPr>
          <p:nvPr userDrawn="1"/>
        </p:nvCxnSpPr>
        <p:spPr bwMode="auto">
          <a:xfrm>
            <a:off x="0" y="4918075"/>
            <a:ext cx="1079500" cy="0"/>
          </a:xfrm>
          <a:prstGeom prst="line">
            <a:avLst/>
          </a:prstGeom>
          <a:noFill/>
          <a:ln w="28575">
            <a:solidFill>
              <a:srgbClr val="2F3696"/>
            </a:solidFill>
            <a:miter lim="800000"/>
            <a:headEnd/>
            <a:tailEnd/>
          </a:ln>
        </p:spPr>
      </p:cxn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0" y="1598935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5400" b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6674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0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5" name="Объект 2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334433" y="1052736"/>
            <a:ext cx="11520000" cy="4896544"/>
          </a:xfrm>
        </p:spPr>
        <p:txBody>
          <a:bodyPr/>
          <a:lstStyle>
            <a:lvl1pPr>
              <a:spcBef>
                <a:spcPts val="600"/>
              </a:spcBef>
              <a:buClr>
                <a:srgbClr val="2D3494"/>
              </a:buClr>
              <a:defRPr sz="14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3662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2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4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21" name="Объект 2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Текст 11"/>
          <p:cNvSpPr>
            <a:spLocks noGrp="1"/>
          </p:cNvSpPr>
          <p:nvPr>
            <p:ph type="body" sz="quarter" idx="16"/>
          </p:nvPr>
        </p:nvSpPr>
        <p:spPr>
          <a:xfrm>
            <a:off x="1487488" y="1591629"/>
            <a:ext cx="8712968" cy="360363"/>
          </a:xfrm>
          <a:noFill/>
          <a:ln>
            <a:noFill/>
          </a:ln>
        </p:spPr>
        <p:txBody>
          <a:bodyPr anchor="ctr"/>
          <a:lstStyle>
            <a:lvl1pPr algn="l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18"/>
          </p:nvPr>
        </p:nvSpPr>
        <p:spPr>
          <a:xfrm>
            <a:off x="1487488" y="3140645"/>
            <a:ext cx="8712968" cy="360363"/>
          </a:xfrm>
          <a:noFill/>
        </p:spPr>
        <p:txBody>
          <a:bodyPr anchor="ctr"/>
          <a:lstStyle>
            <a:lvl1pPr algn="l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9"/>
          </p:nvPr>
        </p:nvSpPr>
        <p:spPr>
          <a:xfrm>
            <a:off x="2135560" y="2097944"/>
            <a:ext cx="8064896" cy="864368"/>
          </a:xfrm>
        </p:spPr>
        <p:txBody>
          <a:bodyPr/>
          <a:lstStyle>
            <a:lvl1pPr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20"/>
          </p:nvPr>
        </p:nvSpPr>
        <p:spPr>
          <a:xfrm>
            <a:off x="2138852" y="3641656"/>
            <a:ext cx="8061604" cy="86436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21"/>
          </p:nvPr>
        </p:nvSpPr>
        <p:spPr>
          <a:xfrm>
            <a:off x="10200456" y="1591629"/>
            <a:ext cx="603572" cy="362477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22"/>
          </p:nvPr>
        </p:nvSpPr>
        <p:spPr>
          <a:xfrm>
            <a:off x="10200456" y="3139587"/>
            <a:ext cx="603572" cy="362477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23"/>
          </p:nvPr>
        </p:nvSpPr>
        <p:spPr>
          <a:xfrm>
            <a:off x="10202386" y="2097943"/>
            <a:ext cx="601642" cy="864369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24"/>
          </p:nvPr>
        </p:nvSpPr>
        <p:spPr>
          <a:xfrm>
            <a:off x="10200456" y="3641126"/>
            <a:ext cx="603572" cy="865427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42818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4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4" name="Объект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1800" b="0" i="0" baseline="0" dirty="0" err="1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34433" y="6309320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332086"/>
            <a:ext cx="11520000" cy="785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387606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Объект 2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8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7" name="Объект 2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Текст 11"/>
          <p:cNvSpPr>
            <a:spLocks noGrp="1"/>
          </p:cNvSpPr>
          <p:nvPr>
            <p:ph type="body" sz="quarter" idx="16"/>
          </p:nvPr>
        </p:nvSpPr>
        <p:spPr>
          <a:xfrm>
            <a:off x="1487488" y="1591629"/>
            <a:ext cx="9316540" cy="360363"/>
          </a:xfrm>
          <a:noFill/>
          <a:ln>
            <a:noFill/>
          </a:ln>
        </p:spPr>
        <p:txBody>
          <a:bodyPr anchor="ctr"/>
          <a:lstStyle>
            <a:lvl1pPr algn="l">
              <a:defRPr sz="1400" b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18"/>
          </p:nvPr>
        </p:nvSpPr>
        <p:spPr>
          <a:xfrm>
            <a:off x="1485173" y="2132856"/>
            <a:ext cx="9316540" cy="360363"/>
          </a:xfrm>
          <a:noFill/>
        </p:spPr>
        <p:txBody>
          <a:bodyPr anchor="ctr"/>
          <a:lstStyle>
            <a:lvl1pPr algn="l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21"/>
          </p:nvPr>
        </p:nvSpPr>
        <p:spPr>
          <a:xfrm>
            <a:off x="10200456" y="1591629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22"/>
          </p:nvPr>
        </p:nvSpPr>
        <p:spPr>
          <a:xfrm>
            <a:off x="10198141" y="2131798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23"/>
          </p:nvPr>
        </p:nvSpPr>
        <p:spPr>
          <a:xfrm>
            <a:off x="1485173" y="2671967"/>
            <a:ext cx="9316540" cy="360363"/>
          </a:xfrm>
          <a:noFill/>
        </p:spPr>
        <p:txBody>
          <a:bodyPr anchor="ctr"/>
          <a:lstStyle>
            <a:lvl1pPr algn="l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24"/>
          </p:nvPr>
        </p:nvSpPr>
        <p:spPr>
          <a:xfrm>
            <a:off x="10198141" y="2670909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11"/>
          <p:cNvSpPr>
            <a:spLocks noGrp="1"/>
          </p:cNvSpPr>
          <p:nvPr>
            <p:ph type="body" sz="quarter" idx="25"/>
          </p:nvPr>
        </p:nvSpPr>
        <p:spPr>
          <a:xfrm>
            <a:off x="1485173" y="3210020"/>
            <a:ext cx="9316540" cy="360363"/>
          </a:xfrm>
          <a:noFill/>
        </p:spPr>
        <p:txBody>
          <a:bodyPr anchor="ctr"/>
          <a:lstStyle>
            <a:lvl1pPr algn="l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26"/>
          </p:nvPr>
        </p:nvSpPr>
        <p:spPr>
          <a:xfrm>
            <a:off x="10198141" y="3208962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69060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+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2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2111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2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0" name="Объект 2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138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Текст 12"/>
          <p:cNvSpPr>
            <a:spLocks noGrp="1"/>
          </p:cNvSpPr>
          <p:nvPr>
            <p:ph type="body" sz="quarter" idx="15"/>
          </p:nvPr>
        </p:nvSpPr>
        <p:spPr>
          <a:xfrm>
            <a:off x="334434" y="1628800"/>
            <a:ext cx="5568951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16"/>
          </p:nvPr>
        </p:nvSpPr>
        <p:spPr>
          <a:xfrm>
            <a:off x="6288617" y="1628800"/>
            <a:ext cx="5568951" cy="1728191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17"/>
          </p:nvPr>
        </p:nvSpPr>
        <p:spPr>
          <a:xfrm>
            <a:off x="6288617" y="4005064"/>
            <a:ext cx="5568951" cy="1944216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9"/>
          </p:nvPr>
        </p:nvSpPr>
        <p:spPr>
          <a:xfrm>
            <a:off x="334433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rIns="72000" rtlCol="0" anchor="ctr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20"/>
          </p:nvPr>
        </p:nvSpPr>
        <p:spPr>
          <a:xfrm>
            <a:off x="6288618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rIns="72000" rtlCol="0" anchor="ctr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1"/>
          </p:nvPr>
        </p:nvSpPr>
        <p:spPr>
          <a:xfrm>
            <a:off x="6285481" y="3645023"/>
            <a:ext cx="5568952" cy="360039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rIns="72000" rtlCol="0" anchor="ctr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7234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2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6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7" name="Объект 2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719853" y="1052736"/>
            <a:ext cx="6121400" cy="4896252"/>
          </a:xfrm>
        </p:spPr>
        <p:txBody>
          <a:bodyPr rtlCol="0">
            <a:noAutofit/>
          </a:bodyPr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334963" y="1052742"/>
            <a:ext cx="5113337" cy="4896537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41763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2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0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7" name="Объект 2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34433" y="1047150"/>
            <a:ext cx="6121400" cy="4896252"/>
          </a:xfrm>
        </p:spPr>
        <p:txBody>
          <a:bodyPr rtlCol="0">
            <a:noAutofit/>
          </a:bodyPr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6736863" y="1047150"/>
            <a:ext cx="5113337" cy="4896537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2726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2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4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7" name="Объект 2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334963" y="1052742"/>
            <a:ext cx="5113337" cy="4896537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18"/>
          </p:nvPr>
        </p:nvSpPr>
        <p:spPr>
          <a:xfrm>
            <a:off x="5808663" y="1052513"/>
            <a:ext cx="6045200" cy="4897437"/>
          </a:xfrm>
        </p:spPr>
        <p:txBody>
          <a:bodyPr rtlCol="0">
            <a:noAutofit/>
          </a:bodyPr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39908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2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8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6" name="Объект 2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Таблица 3"/>
          <p:cNvSpPr>
            <a:spLocks noGrp="1"/>
          </p:cNvSpPr>
          <p:nvPr>
            <p:ph type="tbl" sz="quarter" idx="18"/>
          </p:nvPr>
        </p:nvSpPr>
        <p:spPr>
          <a:xfrm>
            <a:off x="334433" y="1052513"/>
            <a:ext cx="11519999" cy="4897437"/>
          </a:xfrm>
        </p:spPr>
        <p:txBody>
          <a:bodyPr rtlCol="0">
            <a:noAutofit/>
          </a:bodyPr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3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0253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2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3" name="Объект 2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Прямая соединительная линия 33"/>
          <p:cNvCxnSpPr>
            <a:cxnSpLocks noChangeShapeType="1"/>
          </p:cNvCxnSpPr>
          <p:nvPr userDrawn="1"/>
        </p:nvCxnSpPr>
        <p:spPr bwMode="auto">
          <a:xfrm>
            <a:off x="4656138" y="4932363"/>
            <a:ext cx="7559675" cy="0"/>
          </a:xfrm>
          <a:prstGeom prst="line">
            <a:avLst/>
          </a:prstGeom>
          <a:noFill/>
          <a:ln w="22225">
            <a:solidFill>
              <a:srgbClr val="FC0652"/>
            </a:solidFill>
            <a:miter lim="800000"/>
            <a:headEnd/>
            <a:tailEnd/>
          </a:ln>
        </p:spPr>
      </p:cxnSp>
      <p:cxnSp>
        <p:nvCxnSpPr>
          <p:cNvPr id="5" name="Прямая соединительная линия 34"/>
          <p:cNvCxnSpPr>
            <a:cxnSpLocks noChangeShapeType="1"/>
          </p:cNvCxnSpPr>
          <p:nvPr userDrawn="1"/>
        </p:nvCxnSpPr>
        <p:spPr bwMode="auto">
          <a:xfrm>
            <a:off x="4656138" y="4918075"/>
            <a:ext cx="7559675" cy="0"/>
          </a:xfrm>
          <a:prstGeom prst="line">
            <a:avLst/>
          </a:prstGeom>
          <a:noFill/>
          <a:ln w="28575">
            <a:solidFill>
              <a:srgbClr val="2F3696"/>
            </a:solidFill>
            <a:miter lim="800000"/>
            <a:headEnd/>
            <a:tailEnd/>
          </a:ln>
        </p:spPr>
      </p:cxnSp>
      <p:grpSp>
        <p:nvGrpSpPr>
          <p:cNvPr id="6" name="Группа 35"/>
          <p:cNvGrpSpPr>
            <a:grpSpLocks/>
          </p:cNvGrpSpPr>
          <p:nvPr userDrawn="1"/>
        </p:nvGrpSpPr>
        <p:grpSpPr bwMode="auto">
          <a:xfrm>
            <a:off x="1487488" y="4643438"/>
            <a:ext cx="2808287" cy="1039812"/>
            <a:chOff x="1487488" y="4642666"/>
            <a:chExt cx="3528392" cy="1306614"/>
          </a:xfrm>
        </p:grpSpPr>
        <p:pic>
          <p:nvPicPr>
            <p:cNvPr id="7" name="Рисунок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488" y="4642666"/>
              <a:ext cx="3528392" cy="837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7767" y="5582108"/>
              <a:ext cx="993054" cy="367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" name="Прямая соединительная линия 38"/>
          <p:cNvCxnSpPr>
            <a:cxnSpLocks noChangeShapeType="1"/>
          </p:cNvCxnSpPr>
          <p:nvPr userDrawn="1"/>
        </p:nvCxnSpPr>
        <p:spPr bwMode="auto">
          <a:xfrm>
            <a:off x="0" y="4932363"/>
            <a:ext cx="1079500" cy="0"/>
          </a:xfrm>
          <a:prstGeom prst="line">
            <a:avLst/>
          </a:prstGeom>
          <a:noFill/>
          <a:ln w="22225">
            <a:solidFill>
              <a:srgbClr val="FC0652"/>
            </a:solidFill>
            <a:miter lim="800000"/>
            <a:headEnd/>
            <a:tailEnd/>
          </a:ln>
        </p:spPr>
      </p:cxnSp>
      <p:cxnSp>
        <p:nvCxnSpPr>
          <p:cNvPr id="11" name="Прямая соединительная линия 39"/>
          <p:cNvCxnSpPr>
            <a:cxnSpLocks noChangeShapeType="1"/>
          </p:cNvCxnSpPr>
          <p:nvPr userDrawn="1"/>
        </p:nvCxnSpPr>
        <p:spPr bwMode="auto">
          <a:xfrm>
            <a:off x="0" y="4918075"/>
            <a:ext cx="1079500" cy="0"/>
          </a:xfrm>
          <a:prstGeom prst="line">
            <a:avLst/>
          </a:prstGeom>
          <a:noFill/>
          <a:ln w="28575">
            <a:solidFill>
              <a:srgbClr val="2F3696"/>
            </a:solidFill>
            <a:miter lim="800000"/>
            <a:headEnd/>
            <a:tailEnd/>
          </a:ln>
        </p:spPr>
      </p:cxn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0" y="1772816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5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05619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389FA-8781-4E87-B406-0A406D68AA98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9F3C6-B049-4E81-A601-7635B1755F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73679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80B6D-3511-4F5D-B71D-8E303D454820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7A94-57FB-4453-A5C3-518B327C03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244950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181818"/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BC55760-0C05-4C68-8123-E015CC0CE701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181818"/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181818"/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038164E1-0800-4B2B-97CC-51F5DDAD7D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8246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598935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5400" b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4655840" y="4932770"/>
            <a:ext cx="756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6" name="Прямая соединительная линия 5"/>
          <p:cNvCxnSpPr/>
          <p:nvPr userDrawn="1"/>
        </p:nvCxnSpPr>
        <p:spPr>
          <a:xfrm>
            <a:off x="4655840" y="4917732"/>
            <a:ext cx="756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grpSp>
        <p:nvGrpSpPr>
          <p:cNvPr id="7" name="Группа 6"/>
          <p:cNvGrpSpPr/>
          <p:nvPr userDrawn="1"/>
        </p:nvGrpSpPr>
        <p:grpSpPr>
          <a:xfrm>
            <a:off x="1487488" y="4642666"/>
            <a:ext cx="2808312" cy="1039958"/>
            <a:chOff x="1487488" y="4642666"/>
            <a:chExt cx="3528392" cy="130661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7488" y="4642666"/>
              <a:ext cx="3528392" cy="83758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767" y="5582108"/>
              <a:ext cx="993054" cy="367172"/>
            </a:xfrm>
            <a:prstGeom prst="rect">
              <a:avLst/>
            </a:prstGeom>
          </p:spPr>
        </p:pic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0" y="4932770"/>
            <a:ext cx="10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12" name="Прямая соединительная линия 11"/>
          <p:cNvCxnSpPr/>
          <p:nvPr userDrawn="1"/>
        </p:nvCxnSpPr>
        <p:spPr>
          <a:xfrm>
            <a:off x="0" y="4917732"/>
            <a:ext cx="10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2560044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2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334433" y="1052736"/>
            <a:ext cx="11520000" cy="4896544"/>
          </a:xfrm>
        </p:spPr>
        <p:txBody>
          <a:bodyPr/>
          <a:lstStyle>
            <a:lvl1pPr>
              <a:spcBef>
                <a:spcPts val="600"/>
              </a:spcBef>
              <a:buClr>
                <a:srgbClr val="2D3494"/>
              </a:buClr>
              <a:defRPr sz="14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748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6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1487488" y="1591629"/>
            <a:ext cx="8712968" cy="360363"/>
          </a:xfrm>
          <a:noFill/>
          <a:ln>
            <a:noFill/>
          </a:ln>
        </p:spPr>
        <p:txBody>
          <a:bodyPr anchor="ctr"/>
          <a:lstStyle>
            <a:lvl1pPr algn="l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главы</a:t>
            </a:r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18" hasCustomPrompt="1"/>
          </p:nvPr>
        </p:nvSpPr>
        <p:spPr>
          <a:xfrm>
            <a:off x="1487488" y="3140645"/>
            <a:ext cx="8712968" cy="360363"/>
          </a:xfrm>
          <a:noFill/>
        </p:spPr>
        <p:txBody>
          <a:bodyPr anchor="ctr"/>
          <a:lstStyle>
            <a:lvl1pPr algn="l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2135560" y="2097944"/>
            <a:ext cx="8064896" cy="864368"/>
          </a:xfrm>
        </p:spPr>
        <p:txBody>
          <a:bodyPr/>
          <a:lstStyle>
            <a:lvl1pPr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Название слайда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2138852" y="3641656"/>
            <a:ext cx="8061604" cy="86436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/>
            </a:pPr>
            <a:r>
              <a:rPr lang="ru-RU" dirty="0"/>
              <a:t>Название слайда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10200456" y="1591629"/>
            <a:ext cx="603572" cy="362477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10200456" y="3139587"/>
            <a:ext cx="603572" cy="362477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10202386" y="2097943"/>
            <a:ext cx="601642" cy="864369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  <a:p>
            <a:pPr lvl="0"/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10200456" y="3641126"/>
            <a:ext cx="603572" cy="865427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1803743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0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1487488" y="1591629"/>
            <a:ext cx="9316540" cy="360363"/>
          </a:xfrm>
          <a:noFill/>
          <a:ln>
            <a:noFill/>
          </a:ln>
        </p:spPr>
        <p:txBody>
          <a:bodyPr anchor="ctr"/>
          <a:lstStyle>
            <a:lvl1pPr algn="l">
              <a:defRPr sz="1400" b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главы</a:t>
            </a:r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18" hasCustomPrompt="1"/>
          </p:nvPr>
        </p:nvSpPr>
        <p:spPr>
          <a:xfrm>
            <a:off x="1485173" y="2132856"/>
            <a:ext cx="9316540" cy="360363"/>
          </a:xfrm>
          <a:noFill/>
        </p:spPr>
        <p:txBody>
          <a:bodyPr anchor="ctr"/>
          <a:lstStyle>
            <a:lvl1pPr algn="l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10200456" y="1591629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10198141" y="2131798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23" hasCustomPrompt="1"/>
          </p:nvPr>
        </p:nvSpPr>
        <p:spPr>
          <a:xfrm>
            <a:off x="1485173" y="2671967"/>
            <a:ext cx="9316540" cy="360363"/>
          </a:xfrm>
          <a:noFill/>
        </p:spPr>
        <p:txBody>
          <a:bodyPr anchor="ctr"/>
          <a:lstStyle>
            <a:lvl1pPr algn="l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10198141" y="2670909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22" name="Текст 11"/>
          <p:cNvSpPr>
            <a:spLocks noGrp="1"/>
          </p:cNvSpPr>
          <p:nvPr>
            <p:ph type="body" sz="quarter" idx="25" hasCustomPrompt="1"/>
          </p:nvPr>
        </p:nvSpPr>
        <p:spPr>
          <a:xfrm>
            <a:off x="1485173" y="3210020"/>
            <a:ext cx="9316540" cy="360363"/>
          </a:xfrm>
          <a:noFill/>
        </p:spPr>
        <p:txBody>
          <a:bodyPr anchor="ctr"/>
          <a:lstStyle>
            <a:lvl1pPr algn="l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10198141" y="3208962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250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+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4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Текст 12"/>
          <p:cNvSpPr>
            <a:spLocks noGrp="1"/>
          </p:cNvSpPr>
          <p:nvPr>
            <p:ph type="body" sz="quarter" idx="15"/>
          </p:nvPr>
        </p:nvSpPr>
        <p:spPr>
          <a:xfrm>
            <a:off x="334434" y="1628800"/>
            <a:ext cx="5568951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16"/>
          </p:nvPr>
        </p:nvSpPr>
        <p:spPr>
          <a:xfrm>
            <a:off x="6288617" y="1628800"/>
            <a:ext cx="5568951" cy="1728191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17"/>
          </p:nvPr>
        </p:nvSpPr>
        <p:spPr>
          <a:xfrm>
            <a:off x="6288617" y="4005064"/>
            <a:ext cx="5568951" cy="1944216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334433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288618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285481" y="3645023"/>
            <a:ext cx="5568952" cy="360039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824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8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719853" y="1052736"/>
            <a:ext cx="6121400" cy="4896252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334963" y="1052742"/>
            <a:ext cx="5113337" cy="4896537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918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2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34433" y="1047150"/>
            <a:ext cx="6121400" cy="4896252"/>
          </a:xfr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6736863" y="1047150"/>
            <a:ext cx="5113337" cy="4896537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00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0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334433" y="1052736"/>
            <a:ext cx="11520000" cy="4896544"/>
          </a:xfrm>
        </p:spPr>
        <p:txBody>
          <a:bodyPr/>
          <a:lstStyle>
            <a:lvl1pPr>
              <a:spcBef>
                <a:spcPts val="600"/>
              </a:spcBef>
              <a:buClr>
                <a:srgbClr val="2D3494"/>
              </a:buClr>
              <a:defRPr sz="14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42586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1" name="Слайд think-cell" r:id="rId7" imgW="416" imgH="416" progId="TCLayout.ActiveDocument.1">
                  <p:embed/>
                </p:oleObj>
              </mc:Choice>
              <mc:Fallback>
                <p:oleObj name="Слайд think-cell" r:id="rId7" imgW="416" imgH="41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6425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6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334963" y="1052742"/>
            <a:ext cx="5113337" cy="4896537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18"/>
          </p:nvPr>
        </p:nvSpPr>
        <p:spPr>
          <a:xfrm>
            <a:off x="5808663" y="1052513"/>
            <a:ext cx="6045200" cy="4897437"/>
          </a:xfr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992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0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Таблица 3"/>
          <p:cNvSpPr>
            <a:spLocks noGrp="1"/>
          </p:cNvSpPr>
          <p:nvPr>
            <p:ph type="tbl" sz="quarter" idx="18"/>
          </p:nvPr>
        </p:nvSpPr>
        <p:spPr>
          <a:xfrm>
            <a:off x="334433" y="1052513"/>
            <a:ext cx="11519999" cy="4897437"/>
          </a:xfr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556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4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772816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5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ТЕКСТ</a:t>
            </a: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4655840" y="4932770"/>
            <a:ext cx="756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5" name="Прямая соединительная линия 4"/>
          <p:cNvCxnSpPr/>
          <p:nvPr userDrawn="1"/>
        </p:nvCxnSpPr>
        <p:spPr>
          <a:xfrm>
            <a:off x="4655840" y="4917732"/>
            <a:ext cx="756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grpSp>
        <p:nvGrpSpPr>
          <p:cNvPr id="6" name="Группа 5"/>
          <p:cNvGrpSpPr/>
          <p:nvPr userDrawn="1"/>
        </p:nvGrpSpPr>
        <p:grpSpPr>
          <a:xfrm>
            <a:off x="1487488" y="4642666"/>
            <a:ext cx="2808312" cy="1039958"/>
            <a:chOff x="1487488" y="4642666"/>
            <a:chExt cx="3528392" cy="130661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7488" y="4642666"/>
              <a:ext cx="3528392" cy="83758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767" y="5582108"/>
              <a:ext cx="993054" cy="367172"/>
            </a:xfrm>
            <a:prstGeom prst="rect">
              <a:avLst/>
            </a:prstGeom>
          </p:spPr>
        </p:pic>
      </p:grp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4932770"/>
            <a:ext cx="10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0" y="4917732"/>
            <a:ext cx="10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1892891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D7522-44D4-49B9-B839-941681267026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B64D-1998-4E87-A2BF-2DC0814E0F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1560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B5849-672C-4C3F-B1B6-CA985827A6B4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BC9F8-4B33-46DE-AFFF-83563E6357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845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890390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91483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14895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5444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0725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8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4" y="1628800"/>
            <a:ext cx="5568951" cy="460851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6288618" y="1628800"/>
            <a:ext cx="5568951" cy="460851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3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288618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F3696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13895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948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93510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11000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55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1413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5622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7490762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36964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7578234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2162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3540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2" name="Слайд think-cell" r:id="rId6" imgW="360" imgH="360" progId="TCLayout.ActiveDocument.1">
                  <p:embed/>
                </p:oleObj>
              </mc:Choice>
              <mc:Fallback>
                <p:oleObj name="Слайд think-cell" r:id="rId6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5" y="1628800"/>
            <a:ext cx="5257510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6600058" y="1628800"/>
            <a:ext cx="5257511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AutoShape 8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 rot="5400000">
            <a:off x="4059448" y="3665353"/>
            <a:ext cx="4176464" cy="391393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lIns="91434" tIns="45718" rIns="91434" bIns="45718" anchor="ctr"/>
          <a:lstStyle/>
          <a:p>
            <a:pPr algn="ctr"/>
            <a:endParaRPr lang="ru-RU" b="0">
              <a:solidFill>
                <a:srgbClr val="000000"/>
              </a:solidFill>
            </a:endParaRP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4" y="1268760"/>
            <a:ext cx="525751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F3696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596921" y="1268760"/>
            <a:ext cx="525751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F3696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sp>
        <p:nvSpPr>
          <p:cNvPr id="34" name="AutoShape 8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 rot="5400000">
            <a:off x="4059448" y="3665353"/>
            <a:ext cx="4176464" cy="391393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lIns="91434" tIns="45718" rIns="91434" bIns="45718" anchor="ctr"/>
          <a:lstStyle/>
          <a:p>
            <a:pPr algn="ctr"/>
            <a:endParaRPr lang="ru-RU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338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58408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340768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4400" b="1">
                <a:solidFill>
                  <a:srgbClr val="294790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2" name="Прямая соединительная линия 41"/>
          <p:cNvCxnSpPr/>
          <p:nvPr userDrawn="1"/>
        </p:nvCxnSpPr>
        <p:spPr>
          <a:xfrm>
            <a:off x="0" y="5193184"/>
            <a:ext cx="10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43" name="Прямая соединительная линия 42"/>
          <p:cNvCxnSpPr/>
          <p:nvPr userDrawn="1"/>
        </p:nvCxnSpPr>
        <p:spPr>
          <a:xfrm>
            <a:off x="0" y="5178146"/>
            <a:ext cx="10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28159519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627154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4" name="Объект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1800" b="0" i="0" baseline="0" dirty="0" err="1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34433" y="6309320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332086"/>
            <a:ext cx="11520000" cy="785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77245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59875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598935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5400" b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4655840" y="4932770"/>
            <a:ext cx="756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6" name="Прямая соединительная линия 5"/>
          <p:cNvCxnSpPr/>
          <p:nvPr userDrawn="1"/>
        </p:nvCxnSpPr>
        <p:spPr>
          <a:xfrm>
            <a:off x="4655840" y="4917732"/>
            <a:ext cx="756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grpSp>
        <p:nvGrpSpPr>
          <p:cNvPr id="7" name="Группа 6"/>
          <p:cNvGrpSpPr/>
          <p:nvPr userDrawn="1"/>
        </p:nvGrpSpPr>
        <p:grpSpPr>
          <a:xfrm>
            <a:off x="1487488" y="4642666"/>
            <a:ext cx="2808312" cy="1039958"/>
            <a:chOff x="1487488" y="4642666"/>
            <a:chExt cx="3528392" cy="130661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7488" y="4642666"/>
              <a:ext cx="3528392" cy="83758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767" y="5582108"/>
              <a:ext cx="993054" cy="367172"/>
            </a:xfrm>
            <a:prstGeom prst="rect">
              <a:avLst/>
            </a:prstGeom>
          </p:spPr>
        </p:pic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0" y="4932770"/>
            <a:ext cx="10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12" name="Прямая соединительная линия 11"/>
          <p:cNvCxnSpPr/>
          <p:nvPr userDrawn="1"/>
        </p:nvCxnSpPr>
        <p:spPr>
          <a:xfrm>
            <a:off x="0" y="4917732"/>
            <a:ext cx="10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3587985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722044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334433" y="1052736"/>
            <a:ext cx="11520000" cy="4896544"/>
          </a:xfrm>
        </p:spPr>
        <p:txBody>
          <a:bodyPr/>
          <a:lstStyle>
            <a:lvl1pPr>
              <a:spcBef>
                <a:spcPts val="600"/>
              </a:spcBef>
              <a:buClr>
                <a:srgbClr val="2D3494"/>
              </a:buClr>
              <a:defRPr sz="14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674786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1487488" y="1591629"/>
            <a:ext cx="8712968" cy="360363"/>
          </a:xfrm>
          <a:noFill/>
          <a:ln>
            <a:noFill/>
          </a:ln>
        </p:spPr>
        <p:txBody>
          <a:bodyPr anchor="ctr"/>
          <a:lstStyle>
            <a:lvl1pPr algn="l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главы</a:t>
            </a:r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18" hasCustomPrompt="1"/>
          </p:nvPr>
        </p:nvSpPr>
        <p:spPr>
          <a:xfrm>
            <a:off x="1487488" y="3140645"/>
            <a:ext cx="8712968" cy="360363"/>
          </a:xfrm>
          <a:noFill/>
        </p:spPr>
        <p:txBody>
          <a:bodyPr anchor="ctr"/>
          <a:lstStyle>
            <a:lvl1pPr algn="l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2135560" y="2097944"/>
            <a:ext cx="8064896" cy="864368"/>
          </a:xfrm>
        </p:spPr>
        <p:txBody>
          <a:bodyPr/>
          <a:lstStyle>
            <a:lvl1pPr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Название слайда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2138852" y="3641656"/>
            <a:ext cx="8061604" cy="86436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/>
            </a:pPr>
            <a:r>
              <a:rPr lang="ru-RU" dirty="0"/>
              <a:t>Название слайда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10200456" y="1591629"/>
            <a:ext cx="603572" cy="362477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10200456" y="3139587"/>
            <a:ext cx="603572" cy="362477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10202386" y="2097943"/>
            <a:ext cx="601642" cy="864369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  <a:p>
            <a:pPr lvl="0"/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10200456" y="3641126"/>
            <a:ext cx="603572" cy="865427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52704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1487488" y="1591629"/>
            <a:ext cx="9316540" cy="360363"/>
          </a:xfrm>
          <a:noFill/>
          <a:ln>
            <a:noFill/>
          </a:ln>
        </p:spPr>
        <p:txBody>
          <a:bodyPr anchor="ctr"/>
          <a:lstStyle>
            <a:lvl1pPr algn="l">
              <a:defRPr sz="1400" b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главы</a:t>
            </a:r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18" hasCustomPrompt="1"/>
          </p:nvPr>
        </p:nvSpPr>
        <p:spPr>
          <a:xfrm>
            <a:off x="1485173" y="2132856"/>
            <a:ext cx="9316540" cy="360363"/>
          </a:xfrm>
          <a:noFill/>
        </p:spPr>
        <p:txBody>
          <a:bodyPr anchor="ctr"/>
          <a:lstStyle>
            <a:lvl1pPr algn="l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10200456" y="1591629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10198141" y="2131798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23" hasCustomPrompt="1"/>
          </p:nvPr>
        </p:nvSpPr>
        <p:spPr>
          <a:xfrm>
            <a:off x="1485173" y="2671967"/>
            <a:ext cx="9316540" cy="360363"/>
          </a:xfrm>
          <a:noFill/>
        </p:spPr>
        <p:txBody>
          <a:bodyPr anchor="ctr"/>
          <a:lstStyle>
            <a:lvl1pPr algn="l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10198141" y="2670909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22" name="Текст 11"/>
          <p:cNvSpPr>
            <a:spLocks noGrp="1"/>
          </p:cNvSpPr>
          <p:nvPr>
            <p:ph type="body" sz="quarter" idx="25" hasCustomPrompt="1"/>
          </p:nvPr>
        </p:nvSpPr>
        <p:spPr>
          <a:xfrm>
            <a:off x="1485173" y="3210020"/>
            <a:ext cx="9316540" cy="360363"/>
          </a:xfrm>
          <a:noFill/>
        </p:spPr>
        <p:txBody>
          <a:bodyPr anchor="ctr"/>
          <a:lstStyle>
            <a:lvl1pPr algn="l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10198141" y="3208962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0612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+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5912482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Текст 12"/>
          <p:cNvSpPr>
            <a:spLocks noGrp="1"/>
          </p:cNvSpPr>
          <p:nvPr>
            <p:ph type="body" sz="quarter" idx="15"/>
          </p:nvPr>
        </p:nvSpPr>
        <p:spPr>
          <a:xfrm>
            <a:off x="334434" y="1628800"/>
            <a:ext cx="5568951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16"/>
          </p:nvPr>
        </p:nvSpPr>
        <p:spPr>
          <a:xfrm>
            <a:off x="6288617" y="1628800"/>
            <a:ext cx="5568951" cy="1728191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17"/>
          </p:nvPr>
        </p:nvSpPr>
        <p:spPr>
          <a:xfrm>
            <a:off x="6288617" y="4005064"/>
            <a:ext cx="5568951" cy="1944216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334433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288618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285481" y="3645023"/>
            <a:ext cx="5568952" cy="360039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39405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719853" y="1052736"/>
            <a:ext cx="6121400" cy="4896252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334963" y="1052742"/>
            <a:ext cx="5113337" cy="4896537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738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12000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34433" y="1047150"/>
            <a:ext cx="6121400" cy="4896252"/>
          </a:xfr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6736863" y="1047150"/>
            <a:ext cx="5113337" cy="4896537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02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'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6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2" y="1628800"/>
            <a:ext cx="7488000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8208000" y="1628800"/>
            <a:ext cx="3648000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9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2" y="1268760"/>
            <a:ext cx="7488000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1268760"/>
            <a:ext cx="3649570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7380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71959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334963" y="1052742"/>
            <a:ext cx="5113337" cy="4896537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18"/>
          </p:nvPr>
        </p:nvSpPr>
        <p:spPr>
          <a:xfrm>
            <a:off x="5808663" y="1052513"/>
            <a:ext cx="6045200" cy="4897437"/>
          </a:xfr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775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20846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Таблица 3"/>
          <p:cNvSpPr>
            <a:spLocks noGrp="1"/>
          </p:cNvSpPr>
          <p:nvPr>
            <p:ph type="tbl" sz="quarter" idx="18"/>
          </p:nvPr>
        </p:nvSpPr>
        <p:spPr>
          <a:xfrm>
            <a:off x="334433" y="1052513"/>
            <a:ext cx="11519999" cy="4897437"/>
          </a:xfr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7018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12743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772816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5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ТЕКСТ</a:t>
            </a: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4655840" y="4932770"/>
            <a:ext cx="756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5" name="Прямая соединительная линия 4"/>
          <p:cNvCxnSpPr/>
          <p:nvPr userDrawn="1"/>
        </p:nvCxnSpPr>
        <p:spPr>
          <a:xfrm>
            <a:off x="4655840" y="4917732"/>
            <a:ext cx="756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grpSp>
        <p:nvGrpSpPr>
          <p:cNvPr id="6" name="Группа 5"/>
          <p:cNvGrpSpPr/>
          <p:nvPr userDrawn="1"/>
        </p:nvGrpSpPr>
        <p:grpSpPr>
          <a:xfrm>
            <a:off x="1487488" y="4642666"/>
            <a:ext cx="2808312" cy="1039958"/>
            <a:chOff x="1487488" y="4642666"/>
            <a:chExt cx="3528392" cy="130661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7488" y="4642666"/>
              <a:ext cx="3528392" cy="83758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767" y="5582108"/>
              <a:ext cx="993054" cy="367172"/>
            </a:xfrm>
            <a:prstGeom prst="rect">
              <a:avLst/>
            </a:prstGeom>
          </p:spPr>
        </p:pic>
      </p:grp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4932770"/>
            <a:ext cx="10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0" y="4917732"/>
            <a:ext cx="10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12196454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15C7E-8E42-4CAD-B0D7-772BB1BECA18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5FE15-6E0E-4628-8E1A-33F3370524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6760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2A99B-4CC6-4229-99BC-C2D6D2A88BD4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6FE70-B4D4-4031-BFB3-EC2AD3C78B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76402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9B059-ABBB-49B1-B08F-A0A020BE985B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5D778-6BB6-4094-A9BE-B4E07869EC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36920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385DD-D9E8-4FBA-88B5-2E6F2CC58FFD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91443-01E4-49D1-B2E1-77416E0C6B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73509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BEBA0-1C26-4FEC-A75A-C7E3521E7D8C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95E2A-9B06-40A7-9B3A-EAF3C16EA1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96380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3B884-B765-4BC2-AB90-54220000B8F3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01AC9-CDE7-400A-9485-B8CA00A883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84625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A0A08-1B0D-49F3-AC51-C399A3DD2291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E02C3-C1CE-4B93-B54D-19B2BBC7B9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205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'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0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2" y="1834235"/>
            <a:ext cx="2665224" cy="1666772"/>
          </a:xfrm>
          <a:solidFill>
            <a:srgbClr val="ABD2EF"/>
          </a:solidFill>
          <a:ln>
            <a:noFill/>
          </a:ln>
        </p:spPr>
        <p:txBody>
          <a:bodyPr/>
          <a:lstStyle>
            <a:lvl1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3385223" y="1834235"/>
            <a:ext cx="8470777" cy="166677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8"/>
          </p:nvPr>
        </p:nvSpPr>
        <p:spPr>
          <a:xfrm>
            <a:off x="328211" y="3869808"/>
            <a:ext cx="2665224" cy="1719432"/>
          </a:xfrm>
          <a:solidFill>
            <a:srgbClr val="ABD2EF"/>
          </a:solidFill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9"/>
          </p:nvPr>
        </p:nvSpPr>
        <p:spPr>
          <a:xfrm>
            <a:off x="3383655" y="3869808"/>
            <a:ext cx="8470777" cy="171943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328211" y="3663518"/>
            <a:ext cx="11526221" cy="855"/>
          </a:xfrm>
          <a:prstGeom prst="line">
            <a:avLst/>
          </a:prstGeom>
          <a:solidFill>
            <a:srgbClr val="AE2C25"/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/>
          </a:ln>
        </p:spPr>
      </p:cxnSp>
      <p:sp>
        <p:nvSpPr>
          <p:cNvPr id="20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3" y="1268760"/>
            <a:ext cx="2659002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3383655" y="1268760"/>
            <a:ext cx="8473915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cxnSp>
        <p:nvCxnSpPr>
          <p:cNvPr id="38" name="Прямая соединительная линия 37"/>
          <p:cNvCxnSpPr/>
          <p:nvPr userDrawn="1"/>
        </p:nvCxnSpPr>
        <p:spPr>
          <a:xfrm flipV="1">
            <a:off x="328211" y="3663518"/>
            <a:ext cx="11526221" cy="855"/>
          </a:xfrm>
          <a:prstGeom prst="line">
            <a:avLst/>
          </a:prstGeom>
          <a:solidFill>
            <a:srgbClr val="AE2C25"/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7051765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D7138-7441-498D-9E6E-FDF8367EC82E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8CA92-96D2-4740-BAEE-75F86427C0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65752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8FAF6-AD83-4853-9461-BDBE4958AA06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3EC35-3E58-49A3-B047-AF9621C39D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7573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2CB8A-725E-42E5-B28F-D6001716E81D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144B2-737D-425A-A68A-76E2486DAF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51767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D22F7-922F-4190-B23B-C6CAD5C618F1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CBA29-0C42-495A-9557-92A88DD81F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1402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C2F6C-16BA-4452-A9EB-173F4CCA8478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B9796-5330-40A2-930A-423A2034D3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33473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72483-4EF4-4D79-90AA-0E979E9DBDF2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CAD80-615B-4354-B7B5-2B70E9B54C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31400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BD9B-DDC1-43E2-98BC-D1AA377E8E1E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AB4BF-17A2-46AB-9AA1-8AA7DF585A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17232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63930-6304-4C5C-B2C5-ED495D03F358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FCF94-E10E-4F09-A20B-A1527AD95D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09589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70070-FE7A-424B-B015-3A8F3DAE257A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83F2E-A0FA-4E54-B636-F58F2338EC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03034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7E003-0333-407C-9C67-85F7B5AF8310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4F1B9-D6D8-4D0B-BBF3-D25163E6D9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127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0" name="Слайд think-cell" r:id="rId5" imgW="353" imgH="353" progId="TCLayout.ActiveDocument.1">
                  <p:embed/>
                </p:oleObj>
              </mc:Choice>
              <mc:Fallback>
                <p:oleObj name="Слайд think-cell" r:id="rId5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2" y="1834235"/>
            <a:ext cx="2665224" cy="1666772"/>
          </a:xfrm>
          <a:solidFill>
            <a:srgbClr val="ABD2EF"/>
          </a:solidFill>
          <a:ln>
            <a:noFill/>
          </a:ln>
        </p:spPr>
        <p:txBody>
          <a:bodyPr/>
          <a:lstStyle>
            <a:lvl1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5"/>
          </p:nvPr>
        </p:nvSpPr>
        <p:spPr>
          <a:xfrm>
            <a:off x="3385223" y="1834235"/>
            <a:ext cx="5447081" cy="166677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8"/>
          </p:nvPr>
        </p:nvSpPr>
        <p:spPr>
          <a:xfrm>
            <a:off x="328211" y="3869808"/>
            <a:ext cx="2665224" cy="1719432"/>
          </a:xfrm>
          <a:solidFill>
            <a:srgbClr val="ABD2EF"/>
          </a:solidFill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9"/>
          </p:nvPr>
        </p:nvSpPr>
        <p:spPr>
          <a:xfrm>
            <a:off x="3383655" y="3869808"/>
            <a:ext cx="5447081" cy="171943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328211" y="3663518"/>
            <a:ext cx="11526221" cy="855"/>
          </a:xfrm>
          <a:prstGeom prst="line">
            <a:avLst/>
          </a:prstGeom>
          <a:solidFill>
            <a:srgbClr val="AE2C25"/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/>
          </a:ln>
        </p:spPr>
      </p:cxnSp>
      <p:sp>
        <p:nvSpPr>
          <p:cNvPr id="16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3" y="1268760"/>
            <a:ext cx="2659002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3383655" y="1268760"/>
            <a:ext cx="5449099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21"/>
          </p:nvPr>
        </p:nvSpPr>
        <p:spPr>
          <a:xfrm>
            <a:off x="9193913" y="1834235"/>
            <a:ext cx="2660520" cy="166677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9" name="Текст 12"/>
          <p:cNvSpPr>
            <a:spLocks noGrp="1"/>
          </p:cNvSpPr>
          <p:nvPr>
            <p:ph type="body" sz="quarter" idx="22"/>
          </p:nvPr>
        </p:nvSpPr>
        <p:spPr>
          <a:xfrm>
            <a:off x="9192345" y="3869808"/>
            <a:ext cx="2660520" cy="171943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9192345" y="1268760"/>
            <a:ext cx="2661506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2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graphicFrame>
        <p:nvGraphicFramePr>
          <p:cNvPr id="38" name="Объект 37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1" name="Слайд think-cell" r:id="rId7" imgW="353" imgH="353" progId="TCLayout.ActiveDocument.1">
                  <p:embed/>
                </p:oleObj>
              </mc:Choice>
              <mc:Fallback>
                <p:oleObj name="Слайд think-cell" r:id="rId7" imgW="353" imgH="353" progId="TCLayout.ActiveDocument.1">
                  <p:embed/>
                  <p:pic>
                    <p:nvPicPr>
                      <p:cNvPr id="38" name="Объект 3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Прямая соединительная линия 38"/>
          <p:cNvCxnSpPr/>
          <p:nvPr userDrawn="1"/>
        </p:nvCxnSpPr>
        <p:spPr>
          <a:xfrm flipV="1">
            <a:off x="328211" y="3663518"/>
            <a:ext cx="11526221" cy="855"/>
          </a:xfrm>
          <a:prstGeom prst="line">
            <a:avLst/>
          </a:prstGeom>
          <a:solidFill>
            <a:srgbClr val="AE2C25"/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23894437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3A0B6-80D7-4D48-91A6-94691AF4A348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8B40D-1045-4F59-B9B0-28871C40EF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95731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B4AEA-009C-4223-95A9-DDCD85C51C41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DE0F7-1B46-416E-8D17-350B657B69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57844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CA7EB-BBBC-4CF4-85B4-EDD8C259C130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7C9F6-61A5-4DA7-8C81-F4ACC81829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85511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B2D92-CB6B-4BBB-B931-E68EC4216F19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073E1-09C4-42B0-9F60-8D20742DA7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43172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54A83-EF54-475B-8DCB-C5075380E8B7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35338-7463-4DE0-BE86-83377C11CD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21236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4" name="Объект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>
              <a:defRPr/>
            </a:pPr>
            <a:endParaRPr lang="ru-RU" dirty="0" err="1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Текст 8"/>
          <p:cNvSpPr>
            <a:spLocks noGrp="1"/>
          </p:cNvSpPr>
          <p:nvPr>
            <p:ph type="body" sz="quarter" idx="12"/>
          </p:nvPr>
        </p:nvSpPr>
        <p:spPr>
          <a:xfrm>
            <a:off x="334433" y="6309320"/>
            <a:ext cx="8857911" cy="288000"/>
          </a:xfrm>
        </p:spPr>
        <p:txBody>
          <a:bodyPr lIns="0" tIns="0" rIns="0" bIns="0" anchor="b"/>
          <a:lstStyle>
            <a:lvl1pPr>
              <a:spcBef>
                <a:spcPts val="300"/>
              </a:spcBef>
              <a:defRPr sz="8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34433" y="332086"/>
            <a:ext cx="11520000" cy="785818"/>
          </a:xfrm>
          <a:prstGeom prst="rect">
            <a:avLst/>
          </a:prstGeom>
        </p:spPr>
        <p:txBody>
          <a:bodyPr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8712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6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5" name="Объект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7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8" name="Объект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334433" y="1052736"/>
            <a:ext cx="11520000" cy="4896544"/>
          </a:xfrm>
        </p:spPr>
        <p:txBody>
          <a:bodyPr/>
          <a:lstStyle>
            <a:lvl1pPr>
              <a:spcBef>
                <a:spcPts val="600"/>
              </a:spcBef>
              <a:buClr>
                <a:srgbClr val="2D3494"/>
              </a:buClr>
              <a:defRPr sz="14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/>
          </p:nvPr>
        </p:nvSpPr>
        <p:spPr>
          <a:xfrm>
            <a:off x="334433" y="6453336"/>
            <a:ext cx="8425863" cy="288000"/>
          </a:xfrm>
        </p:spPr>
        <p:txBody>
          <a:bodyPr lIns="0" tIns="0" rIns="0" bIns="0" anchor="b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0412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322978"/>
      </p:ext>
    </p:extLst>
  </p:cSld>
  <p:clrMapOvr>
    <a:masterClrMapping/>
  </p:clrMapOvr>
  <p:hf hd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63966"/>
      </p:ext>
    </p:extLst>
  </p:cSld>
  <p:clrMapOvr>
    <a:masterClrMapping/>
  </p:clrMapOvr>
  <p:hf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8101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'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8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3" y="1814120"/>
            <a:ext cx="1441088" cy="745200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12"/>
          <p:cNvSpPr>
            <a:spLocks noGrp="1"/>
          </p:cNvSpPr>
          <p:nvPr>
            <p:ph type="body" sz="quarter" idx="21"/>
          </p:nvPr>
        </p:nvSpPr>
        <p:spPr>
          <a:xfrm>
            <a:off x="2069774" y="1816952"/>
            <a:ext cx="3839832" cy="745200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12"/>
          <p:cNvSpPr>
            <a:spLocks noGrp="1"/>
          </p:cNvSpPr>
          <p:nvPr>
            <p:ph type="body" sz="quarter" idx="22"/>
          </p:nvPr>
        </p:nvSpPr>
        <p:spPr>
          <a:xfrm>
            <a:off x="6456040" y="1814120"/>
            <a:ext cx="1441088" cy="745200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12"/>
          <p:cNvSpPr>
            <a:spLocks noGrp="1"/>
          </p:cNvSpPr>
          <p:nvPr>
            <p:ph type="body" sz="quarter" idx="23"/>
          </p:nvPr>
        </p:nvSpPr>
        <p:spPr>
          <a:xfrm>
            <a:off x="8195530" y="1816952"/>
            <a:ext cx="3652679" cy="745200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Текст 12"/>
          <p:cNvSpPr>
            <a:spLocks noGrp="1"/>
          </p:cNvSpPr>
          <p:nvPr>
            <p:ph type="body" sz="quarter" idx="24"/>
          </p:nvPr>
        </p:nvSpPr>
        <p:spPr>
          <a:xfrm>
            <a:off x="328211" y="2895184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25"/>
          </p:nvPr>
        </p:nvSpPr>
        <p:spPr>
          <a:xfrm>
            <a:off x="2063552" y="2891836"/>
            <a:ext cx="3839832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26"/>
          </p:nvPr>
        </p:nvSpPr>
        <p:spPr>
          <a:xfrm>
            <a:off x="6449818" y="2895184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27"/>
          </p:nvPr>
        </p:nvSpPr>
        <p:spPr>
          <a:xfrm>
            <a:off x="8189308" y="2891836"/>
            <a:ext cx="3652679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Текст 12"/>
          <p:cNvSpPr>
            <a:spLocks noGrp="1"/>
          </p:cNvSpPr>
          <p:nvPr>
            <p:ph type="body" sz="quarter" idx="28"/>
          </p:nvPr>
        </p:nvSpPr>
        <p:spPr>
          <a:xfrm>
            <a:off x="323135" y="3974833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4" name="Текст 12"/>
          <p:cNvSpPr>
            <a:spLocks noGrp="1"/>
          </p:cNvSpPr>
          <p:nvPr>
            <p:ph type="body" sz="quarter" idx="29"/>
          </p:nvPr>
        </p:nvSpPr>
        <p:spPr>
          <a:xfrm>
            <a:off x="2058476" y="3973158"/>
            <a:ext cx="3839832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30"/>
          </p:nvPr>
        </p:nvSpPr>
        <p:spPr>
          <a:xfrm>
            <a:off x="6444742" y="3974833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31"/>
          </p:nvPr>
        </p:nvSpPr>
        <p:spPr>
          <a:xfrm>
            <a:off x="8184232" y="3973158"/>
            <a:ext cx="3652679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7" name="Текст 12"/>
          <p:cNvSpPr>
            <a:spLocks noGrp="1"/>
          </p:cNvSpPr>
          <p:nvPr>
            <p:ph type="body" sz="quarter" idx="32"/>
          </p:nvPr>
        </p:nvSpPr>
        <p:spPr>
          <a:xfrm>
            <a:off x="321989" y="5054481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Текст 12"/>
          <p:cNvSpPr>
            <a:spLocks noGrp="1"/>
          </p:cNvSpPr>
          <p:nvPr>
            <p:ph type="body" sz="quarter" idx="33"/>
          </p:nvPr>
        </p:nvSpPr>
        <p:spPr>
          <a:xfrm>
            <a:off x="2057330" y="5054481"/>
            <a:ext cx="3839832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Текст 12"/>
          <p:cNvSpPr>
            <a:spLocks noGrp="1"/>
          </p:cNvSpPr>
          <p:nvPr>
            <p:ph type="body" sz="quarter" idx="34"/>
          </p:nvPr>
        </p:nvSpPr>
        <p:spPr>
          <a:xfrm>
            <a:off x="6443596" y="5054481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Текст 12"/>
          <p:cNvSpPr>
            <a:spLocks noGrp="1"/>
          </p:cNvSpPr>
          <p:nvPr>
            <p:ph type="body" sz="quarter" idx="35"/>
          </p:nvPr>
        </p:nvSpPr>
        <p:spPr>
          <a:xfrm>
            <a:off x="8183086" y="5054481"/>
            <a:ext cx="3652679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3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288618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2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6395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29376"/>
      </p:ext>
    </p:extLst>
  </p:cSld>
  <p:clrMapOvr>
    <a:masterClrMapping/>
  </p:clrMapOvr>
  <p:hf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947823"/>
      </p:ext>
    </p:extLst>
  </p:cSld>
  <p:clrMapOvr>
    <a:masterClrMapping/>
  </p:clrMapOvr>
  <p:hf hd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61645"/>
      </p:ext>
    </p:extLst>
  </p:cSld>
  <p:clrMapOvr>
    <a:masterClrMapping/>
  </p:clrMapOvr>
  <p:hf hd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620739"/>
      </p:ext>
    </p:extLst>
  </p:cSld>
  <p:clrMapOvr>
    <a:masterClrMapping/>
  </p:clrMapOvr>
  <p:hf hd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95805"/>
      </p:ext>
    </p:extLst>
  </p:cSld>
  <p:clrMapOvr>
    <a:masterClrMapping/>
  </p:clrMapOvr>
  <p:hf hd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89047"/>
      </p:ext>
    </p:extLst>
  </p:cSld>
  <p:clrMapOvr>
    <a:masterClrMapping/>
  </p:clrMapOvr>
  <p:hf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24492"/>
      </p:ext>
    </p:extLst>
  </p:cSld>
  <p:clrMapOvr>
    <a:masterClrMapping/>
  </p:clrMapOvr>
  <p:hf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0333927"/>
      </p:ext>
    </p:extLst>
  </p:cSld>
  <p:clrMapOvr>
    <a:masterClrMapping/>
  </p:clrMapOvr>
  <p:hf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02920"/>
      </p:ext>
    </p:extLst>
  </p:cSld>
  <p:clrMapOvr>
    <a:masterClrMapping/>
  </p:clrMapOvr>
  <p:hf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911620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+1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2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Текст 12"/>
          <p:cNvSpPr>
            <a:spLocks noGrp="1"/>
          </p:cNvSpPr>
          <p:nvPr>
            <p:ph type="body" sz="quarter" idx="15"/>
          </p:nvPr>
        </p:nvSpPr>
        <p:spPr>
          <a:xfrm>
            <a:off x="334434" y="1628800"/>
            <a:ext cx="5568951" cy="176890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16"/>
          </p:nvPr>
        </p:nvSpPr>
        <p:spPr>
          <a:xfrm>
            <a:off x="334434" y="4036764"/>
            <a:ext cx="5568951" cy="1840508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32" name="Текст 12"/>
          <p:cNvSpPr>
            <a:spLocks noGrp="1"/>
          </p:cNvSpPr>
          <p:nvPr>
            <p:ph type="body" sz="quarter" idx="17"/>
          </p:nvPr>
        </p:nvSpPr>
        <p:spPr>
          <a:xfrm>
            <a:off x="6288617" y="1628800"/>
            <a:ext cx="5568951" cy="4248471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334433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288618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334432" y="3650575"/>
            <a:ext cx="5568952" cy="36000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363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709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13201"/>
      </p:ext>
    </p:extLst>
  </p:cSld>
  <p:clrMapOvr>
    <a:masterClrMapping/>
  </p:clrMapOvr>
  <p:hf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48831"/>
      </p:ext>
    </p:extLst>
  </p:cSld>
  <p:clrMapOvr>
    <a:masterClrMapping/>
  </p:clrMapOvr>
  <p:hf hd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04525"/>
      </p:ext>
    </p:extLst>
  </p:cSld>
  <p:clrMapOvr>
    <a:masterClrMapping/>
  </p:clrMapOvr>
  <p:hf hd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340768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4400" b="1">
                <a:solidFill>
                  <a:srgbClr val="294790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2" name="Прямая соединительная линия 41"/>
          <p:cNvCxnSpPr/>
          <p:nvPr userDrawn="1"/>
        </p:nvCxnSpPr>
        <p:spPr>
          <a:xfrm>
            <a:off x="0" y="5193184"/>
            <a:ext cx="10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43" name="Прямая соединительная линия 42"/>
          <p:cNvCxnSpPr/>
          <p:nvPr userDrawn="1"/>
        </p:nvCxnSpPr>
        <p:spPr>
          <a:xfrm>
            <a:off x="0" y="5178146"/>
            <a:ext cx="10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32877970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8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4" name="Объект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1800" b="0" i="0" baseline="0" dirty="0" err="1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34433" y="6309320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332086"/>
            <a:ext cx="11520000" cy="785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697464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598935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5400" b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4655840" y="4932770"/>
            <a:ext cx="756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6" name="Прямая соединительная линия 5"/>
          <p:cNvCxnSpPr/>
          <p:nvPr userDrawn="1"/>
        </p:nvCxnSpPr>
        <p:spPr>
          <a:xfrm>
            <a:off x="4655840" y="4917732"/>
            <a:ext cx="756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grpSp>
        <p:nvGrpSpPr>
          <p:cNvPr id="7" name="Группа 6"/>
          <p:cNvGrpSpPr/>
          <p:nvPr userDrawn="1"/>
        </p:nvGrpSpPr>
        <p:grpSpPr>
          <a:xfrm>
            <a:off x="1487488" y="4642666"/>
            <a:ext cx="2808312" cy="1039958"/>
            <a:chOff x="1487488" y="4642666"/>
            <a:chExt cx="3528392" cy="130661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7488" y="4642666"/>
              <a:ext cx="3528392" cy="83758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767" y="5582108"/>
              <a:ext cx="993054" cy="367172"/>
            </a:xfrm>
            <a:prstGeom prst="rect">
              <a:avLst/>
            </a:prstGeom>
          </p:spPr>
        </p:pic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0" y="4932770"/>
            <a:ext cx="10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12" name="Прямая соединительная линия 11"/>
          <p:cNvCxnSpPr/>
          <p:nvPr userDrawn="1"/>
        </p:nvCxnSpPr>
        <p:spPr>
          <a:xfrm>
            <a:off x="0" y="4917732"/>
            <a:ext cx="10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17971260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6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334433" y="1052736"/>
            <a:ext cx="11520000" cy="4896544"/>
          </a:xfrm>
        </p:spPr>
        <p:txBody>
          <a:bodyPr/>
          <a:lstStyle>
            <a:lvl1pPr>
              <a:spcBef>
                <a:spcPts val="600"/>
              </a:spcBef>
              <a:buClr>
                <a:srgbClr val="2D3494"/>
              </a:buClr>
              <a:defRPr sz="14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6428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0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1487488" y="1591629"/>
            <a:ext cx="8712968" cy="360363"/>
          </a:xfrm>
          <a:noFill/>
          <a:ln>
            <a:noFill/>
          </a:ln>
        </p:spPr>
        <p:txBody>
          <a:bodyPr anchor="ctr"/>
          <a:lstStyle>
            <a:lvl1pPr algn="l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главы</a:t>
            </a:r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18" hasCustomPrompt="1"/>
          </p:nvPr>
        </p:nvSpPr>
        <p:spPr>
          <a:xfrm>
            <a:off x="1487488" y="3140645"/>
            <a:ext cx="8712968" cy="360363"/>
          </a:xfrm>
          <a:noFill/>
        </p:spPr>
        <p:txBody>
          <a:bodyPr anchor="ctr"/>
          <a:lstStyle>
            <a:lvl1pPr algn="l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2135560" y="2097944"/>
            <a:ext cx="8064896" cy="864368"/>
          </a:xfrm>
        </p:spPr>
        <p:txBody>
          <a:bodyPr/>
          <a:lstStyle>
            <a:lvl1pPr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Название слайда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2138852" y="3641656"/>
            <a:ext cx="8061604" cy="86436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/>
            </a:pPr>
            <a:r>
              <a:rPr lang="ru-RU" dirty="0"/>
              <a:t>Название слайда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10200456" y="1591629"/>
            <a:ext cx="603572" cy="362477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10200456" y="3139587"/>
            <a:ext cx="603572" cy="362477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10202386" y="2097943"/>
            <a:ext cx="601642" cy="864369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  <a:p>
            <a:pPr lvl="0"/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10200456" y="3641126"/>
            <a:ext cx="603572" cy="865427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26594960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4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1487488" y="1591629"/>
            <a:ext cx="9316540" cy="360363"/>
          </a:xfrm>
          <a:noFill/>
          <a:ln>
            <a:noFill/>
          </a:ln>
        </p:spPr>
        <p:txBody>
          <a:bodyPr anchor="ctr"/>
          <a:lstStyle>
            <a:lvl1pPr algn="l">
              <a:defRPr sz="1400" b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главы</a:t>
            </a:r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18" hasCustomPrompt="1"/>
          </p:nvPr>
        </p:nvSpPr>
        <p:spPr>
          <a:xfrm>
            <a:off x="1485173" y="2132856"/>
            <a:ext cx="9316540" cy="360363"/>
          </a:xfrm>
          <a:noFill/>
        </p:spPr>
        <p:txBody>
          <a:bodyPr anchor="ctr"/>
          <a:lstStyle>
            <a:lvl1pPr algn="l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10200456" y="1591629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10198141" y="2131798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23" hasCustomPrompt="1"/>
          </p:nvPr>
        </p:nvSpPr>
        <p:spPr>
          <a:xfrm>
            <a:off x="1485173" y="2671967"/>
            <a:ext cx="9316540" cy="360363"/>
          </a:xfrm>
          <a:noFill/>
        </p:spPr>
        <p:txBody>
          <a:bodyPr anchor="ctr"/>
          <a:lstStyle>
            <a:lvl1pPr algn="l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10198141" y="2670909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22" name="Текст 11"/>
          <p:cNvSpPr>
            <a:spLocks noGrp="1"/>
          </p:cNvSpPr>
          <p:nvPr>
            <p:ph type="body" sz="quarter" idx="25" hasCustomPrompt="1"/>
          </p:nvPr>
        </p:nvSpPr>
        <p:spPr>
          <a:xfrm>
            <a:off x="1485173" y="3210020"/>
            <a:ext cx="9316540" cy="360363"/>
          </a:xfrm>
          <a:noFill/>
        </p:spPr>
        <p:txBody>
          <a:bodyPr anchor="ctr"/>
          <a:lstStyle>
            <a:lvl1pPr algn="l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10198141" y="3208962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1464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+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8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Текст 12"/>
          <p:cNvSpPr>
            <a:spLocks noGrp="1"/>
          </p:cNvSpPr>
          <p:nvPr>
            <p:ph type="body" sz="quarter" idx="15"/>
          </p:nvPr>
        </p:nvSpPr>
        <p:spPr>
          <a:xfrm>
            <a:off x="334434" y="1628800"/>
            <a:ext cx="5568951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16"/>
          </p:nvPr>
        </p:nvSpPr>
        <p:spPr>
          <a:xfrm>
            <a:off x="6288617" y="1628800"/>
            <a:ext cx="5568951" cy="1728191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17"/>
          </p:nvPr>
        </p:nvSpPr>
        <p:spPr>
          <a:xfrm>
            <a:off x="6288617" y="4005064"/>
            <a:ext cx="5568951" cy="1944216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334433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288618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285481" y="3645023"/>
            <a:ext cx="5568952" cy="360039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40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97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29" Type="http://schemas.openxmlformats.org/officeDocument/2006/relationships/theme" Target="../theme/theme5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28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Relationship Id="rId27" Type="http://schemas.openxmlformats.org/officeDocument/2006/relationships/slideLayout" Target="../slideLayouts/slideLayout10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slideLayout" Target="../slideLayouts/slideLayout122.xml"/><Relationship Id="rId26" Type="http://schemas.openxmlformats.org/officeDocument/2006/relationships/theme" Target="../theme/theme6.xml"/><Relationship Id="rId3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5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0" Type="http://schemas.openxmlformats.org/officeDocument/2006/relationships/slideLayout" Target="../slideLayouts/slideLayout124.xml"/><Relationship Id="rId29" Type="http://schemas.openxmlformats.org/officeDocument/2006/relationships/oleObject" Target="../embeddings/oleObject29.bin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24" Type="http://schemas.openxmlformats.org/officeDocument/2006/relationships/slideLayout" Target="../slideLayouts/slideLayout128.xml"/><Relationship Id="rId32" Type="http://schemas.openxmlformats.org/officeDocument/2006/relationships/image" Target="../media/image3.jpeg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23" Type="http://schemas.openxmlformats.org/officeDocument/2006/relationships/slideLayout" Target="../slideLayouts/slideLayout127.xml"/><Relationship Id="rId28" Type="http://schemas.openxmlformats.org/officeDocument/2006/relationships/tags" Target="../tags/tag58.xml"/><Relationship Id="rId10" Type="http://schemas.openxmlformats.org/officeDocument/2006/relationships/slideLayout" Target="../slideLayouts/slideLayout114.xml"/><Relationship Id="rId19" Type="http://schemas.openxmlformats.org/officeDocument/2006/relationships/slideLayout" Target="../slideLayouts/slideLayout123.xml"/><Relationship Id="rId31" Type="http://schemas.openxmlformats.org/officeDocument/2006/relationships/image" Target="../media/image2.emf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Relationship Id="rId22" Type="http://schemas.openxmlformats.org/officeDocument/2006/relationships/slideLayout" Target="../slideLayouts/slideLayout126.xml"/><Relationship Id="rId27" Type="http://schemas.openxmlformats.org/officeDocument/2006/relationships/vmlDrawing" Target="../drawings/vmlDrawing48.v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7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6" name="Слайд think-cell" r:id="rId28" imgW="360" imgH="360" progId="TCLayout.ActiveDocument.1">
                  <p:embed/>
                </p:oleObj>
              </mc:Choice>
              <mc:Fallback>
                <p:oleObj name="Слайд think-cell" r:id="rId28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433" y="1260001"/>
            <a:ext cx="11520000" cy="5040311"/>
          </a:xfrm>
          <a:prstGeom prst="rect">
            <a:avLst/>
          </a:prstGeom>
        </p:spPr>
        <p:txBody>
          <a:bodyPr vert="horz" lIns="72000" tIns="72000" rIns="36000" bIns="7200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358344" y="6528475"/>
            <a:ext cx="896832" cy="212893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985181"/>
            <a:ext cx="12192000" cy="0"/>
          </a:xfrm>
          <a:prstGeom prst="line">
            <a:avLst/>
          </a:prstGeom>
          <a:solidFill>
            <a:srgbClr val="AE2C25"/>
          </a:solidFill>
          <a:ln w="12700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967762"/>
            <a:ext cx="12192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334433" y="260648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2D349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pSp>
        <p:nvGrpSpPr>
          <p:cNvPr id="9" name="Группа 44"/>
          <p:cNvGrpSpPr>
            <a:grpSpLocks noChangeAspect="1"/>
          </p:cNvGrpSpPr>
          <p:nvPr/>
        </p:nvGrpSpPr>
        <p:grpSpPr>
          <a:xfrm>
            <a:off x="9490022" y="6501839"/>
            <a:ext cx="648071" cy="224086"/>
            <a:chOff x="338369" y="163286"/>
            <a:chExt cx="1440066" cy="497938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8369" y="163286"/>
              <a:ext cx="1429001" cy="49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343111" y="397237"/>
              <a:ext cx="548521" cy="31615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223591" y="397237"/>
              <a:ext cx="548521" cy="31615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338369" y="511052"/>
              <a:ext cx="124880" cy="11697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485379" y="511052"/>
              <a:ext cx="85361" cy="116976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594451" y="509471"/>
              <a:ext cx="115395" cy="12013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736719" y="509471"/>
              <a:ext cx="105910" cy="12013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866341" y="511052"/>
              <a:ext cx="91684" cy="116976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984897" y="511052"/>
              <a:ext cx="85361" cy="116976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1093969" y="511052"/>
              <a:ext cx="180206" cy="150172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1291563" y="511052"/>
              <a:ext cx="86941" cy="116976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1402216" y="511052"/>
              <a:ext cx="123299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1546065" y="511052"/>
              <a:ext cx="124880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1689913" y="511052"/>
              <a:ext cx="88522" cy="116976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943798" y="163286"/>
              <a:ext cx="229209" cy="289278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pic>
        <p:nvPicPr>
          <p:cNvPr id="28" name="Picture 10" descr="Картинки по запросу &quot;бином лого&quot;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938" y="6501839"/>
            <a:ext cx="566418" cy="242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 userDrawn="1"/>
        </p:nvSpPr>
        <p:spPr>
          <a:xfrm>
            <a:off x="6011077" y="6572091"/>
            <a:ext cx="166713" cy="169277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8333F-969B-4E2E-A6DA-00108481B495}" type="slidenum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31" name="Прямая соединительная линия 30"/>
          <p:cNvCxnSpPr/>
          <p:nvPr userDrawn="1"/>
        </p:nvCxnSpPr>
        <p:spPr>
          <a:xfrm>
            <a:off x="0" y="985181"/>
            <a:ext cx="12192000" cy="0"/>
          </a:xfrm>
          <a:prstGeom prst="line">
            <a:avLst/>
          </a:prstGeom>
          <a:solidFill>
            <a:srgbClr val="AE2C25"/>
          </a:solidFill>
          <a:ln w="12700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32" name="Прямая соединительная линия 31"/>
          <p:cNvCxnSpPr/>
          <p:nvPr userDrawn="1"/>
        </p:nvCxnSpPr>
        <p:spPr>
          <a:xfrm>
            <a:off x="0" y="967762"/>
            <a:ext cx="12192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sp>
        <p:nvSpPr>
          <p:cNvPr id="33" name="Заголовок 1"/>
          <p:cNvSpPr txBox="1">
            <a:spLocks/>
          </p:cNvSpPr>
          <p:nvPr userDrawn="1"/>
        </p:nvSpPr>
        <p:spPr>
          <a:xfrm>
            <a:off x="334433" y="260648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2D349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51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73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rgbClr val="2D3494"/>
        </a:buClr>
        <a:buFont typeface="Arial" pitchFamily="34" charset="0"/>
        <a:buNone/>
        <a:defRPr sz="1200" b="0" i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2D3494"/>
        </a:buClr>
        <a:buFont typeface="Wingdings" pitchFamily="2" charset="2"/>
        <a:buChar char="§"/>
        <a:defRPr sz="12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rgbClr val="2D3494"/>
        </a:buClr>
        <a:buFont typeface="Arial" pitchFamily="34" charset="0"/>
        <a:buChar char="–"/>
        <a:defRPr sz="12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rgbClr val="2D3494"/>
        </a:buClr>
        <a:buFont typeface="Arial" pitchFamily="34" charset="0"/>
        <a:buChar char="•"/>
        <a:defRPr sz="12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300"/>
        </a:spcBef>
        <a:buClr>
          <a:srgbClr val="2D3494"/>
        </a:buClr>
        <a:buFont typeface="Arial" pitchFamily="34" charset="0"/>
        <a:buChar char="•"/>
        <a:defRPr sz="12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7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011077" y="6572091"/>
            <a:ext cx="166713" cy="169277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8333F-969B-4E2E-A6DA-00108481B495}" type="slidenum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0" y="985181"/>
            <a:ext cx="12192000" cy="0"/>
          </a:xfrm>
          <a:prstGeom prst="line">
            <a:avLst/>
          </a:prstGeom>
          <a:solidFill>
            <a:srgbClr val="AE2C25"/>
          </a:solidFill>
          <a:ln w="12700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30" name="Прямая соединительная линия 29"/>
          <p:cNvCxnSpPr/>
          <p:nvPr userDrawn="1"/>
        </p:nvCxnSpPr>
        <p:spPr>
          <a:xfrm>
            <a:off x="0" y="967762"/>
            <a:ext cx="12192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sp>
        <p:nvSpPr>
          <p:cNvPr id="31" name="Заголовок 1"/>
          <p:cNvSpPr txBox="1">
            <a:spLocks/>
          </p:cNvSpPr>
          <p:nvPr userDrawn="1"/>
        </p:nvSpPr>
        <p:spPr>
          <a:xfrm>
            <a:off x="334433" y="260648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2D349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97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694" r:id="rId19"/>
    <p:sldLayoutId id="2147483663" r:id="rId20"/>
    <p:sldLayoutId id="2147483662" r:id="rId21"/>
    <p:sldLayoutId id="2147483693" r:id="rId22"/>
    <p:sldLayoutId id="2147483667" r:id="rId23"/>
    <p:sldLayoutId id="2147483681" r:id="rId24"/>
    <p:sldLayoutId id="2147483686" r:id="rId25"/>
    <p:sldLayoutId id="2147483683" r:id="rId26"/>
    <p:sldLayoutId id="2147483692" r:id="rId27"/>
    <p:sldLayoutId id="2147483698" r:id="rId2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7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A1401F-7EB1-45DB-A321-FDD562E99966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1B8982D-2A08-47FD-AA7A-87C823D421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715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3D1518-9764-4DE5-B901-BA8D109DD4FB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354810-A421-4AF1-BD9E-8BB8C349AA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006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011077" y="6572091"/>
            <a:ext cx="166713" cy="169277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8333F-969B-4E2E-A6DA-00108481B495}" type="slidenum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0" y="985181"/>
            <a:ext cx="12192000" cy="0"/>
          </a:xfrm>
          <a:prstGeom prst="line">
            <a:avLst/>
          </a:prstGeom>
          <a:solidFill>
            <a:srgbClr val="AE2C25"/>
          </a:solidFill>
          <a:ln w="12700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30" name="Прямая соединительная линия 29"/>
          <p:cNvCxnSpPr/>
          <p:nvPr userDrawn="1"/>
        </p:nvCxnSpPr>
        <p:spPr>
          <a:xfrm>
            <a:off x="0" y="967762"/>
            <a:ext cx="12192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sp>
        <p:nvSpPr>
          <p:cNvPr id="31" name="Заголовок 1"/>
          <p:cNvSpPr txBox="1">
            <a:spLocks/>
          </p:cNvSpPr>
          <p:nvPr userDrawn="1"/>
        </p:nvSpPr>
        <p:spPr>
          <a:xfrm>
            <a:off x="334433" y="260648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2D349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61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  <p:sldLayoutId id="2147483812" r:id="rId24"/>
    <p:sldLayoutId id="2147483813" r:id="rId25"/>
    <p:sldLayoutId id="2147483814" r:id="rId26"/>
    <p:sldLayoutId id="2147483815" r:id="rId27"/>
    <p:sldLayoutId id="2147483816" r:id="rId2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7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Объект 14" hidden="1"/>
          <p:cNvGraphicFramePr>
            <a:graphicFrameLocks noChangeAspect="1"/>
          </p:cNvGraphicFramePr>
          <p:nvPr>
            <p:custDataLst>
              <p:tags r:id="rId28"/>
            </p:custDataLst>
          </p:nvPr>
        </p:nvGraphicFramePr>
        <p:xfrm>
          <a:off x="0" y="0"/>
          <a:ext cx="2111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4" name="Слайд think-cell" r:id="rId29" imgW="360" imgH="360" progId="TCLayout.ActiveDocument.1">
                  <p:embed/>
                </p:oleObj>
              </mc:Choice>
              <mc:Fallback>
                <p:oleObj name="Слайд think-cell" r:id="rId29" imgW="360" imgH="360" progId="TCLayout.ActiveDocument.1">
                  <p:embed/>
                  <p:pic>
                    <p:nvPicPr>
                      <p:cNvPr id="2050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138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334963" y="1260475"/>
            <a:ext cx="115189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36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pic>
        <p:nvPicPr>
          <p:cNvPr id="2052" name="Рисунок 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438" y="6527800"/>
            <a:ext cx="8969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3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0" y="985838"/>
            <a:ext cx="12192000" cy="0"/>
          </a:xfrm>
          <a:prstGeom prst="line">
            <a:avLst/>
          </a:prstGeom>
          <a:noFill/>
          <a:ln w="12700">
            <a:solidFill>
              <a:srgbClr val="FC0652"/>
            </a:solidFill>
            <a:miter lim="800000"/>
            <a:headEnd/>
            <a:tailEnd/>
          </a:ln>
        </p:spPr>
      </p:cxnSp>
      <p:cxnSp>
        <p:nvCxnSpPr>
          <p:cNvPr id="2054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0" y="968375"/>
            <a:ext cx="12192000" cy="0"/>
          </a:xfrm>
          <a:prstGeom prst="line">
            <a:avLst/>
          </a:prstGeom>
          <a:noFill/>
          <a:ln w="28575">
            <a:solidFill>
              <a:srgbClr val="2F3696"/>
            </a:solidFill>
            <a:miter lim="800000"/>
            <a:headEnd/>
            <a:tailEnd/>
          </a:ln>
        </p:spPr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334963" y="260350"/>
            <a:ext cx="11518900" cy="6492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2D349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dirty="0"/>
          </a:p>
        </p:txBody>
      </p:sp>
      <p:grpSp>
        <p:nvGrpSpPr>
          <p:cNvPr id="2056" name="Группа 44"/>
          <p:cNvGrpSpPr>
            <a:grpSpLocks noChangeAspect="1"/>
          </p:cNvGrpSpPr>
          <p:nvPr/>
        </p:nvGrpSpPr>
        <p:grpSpPr bwMode="auto">
          <a:xfrm>
            <a:off x="9490075" y="6502400"/>
            <a:ext cx="647700" cy="223838"/>
            <a:chOff x="338369" y="163286"/>
            <a:chExt cx="1440066" cy="497938"/>
          </a:xfrm>
        </p:grpSpPr>
        <p:sp>
          <p:nvSpPr>
            <p:cNvPr id="2062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8369" y="163286"/>
              <a:ext cx="1429001" cy="493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Freeform 6"/>
            <p:cNvSpPr>
              <a:spLocks/>
            </p:cNvSpPr>
            <p:nvPr/>
          </p:nvSpPr>
          <p:spPr bwMode="auto">
            <a:xfrm>
              <a:off x="343111" y="397237"/>
              <a:ext cx="548521" cy="31615"/>
            </a:xfrm>
            <a:custGeom>
              <a:avLst/>
              <a:gdLst>
                <a:gd name="T0" fmla="*/ 1505 w 1509"/>
                <a:gd name="T1" fmla="*/ 0 h 84"/>
                <a:gd name="T2" fmla="*/ 0 w 1509"/>
                <a:gd name="T3" fmla="*/ 0 h 84"/>
                <a:gd name="T4" fmla="*/ 0 w 1509"/>
                <a:gd name="T5" fmla="*/ 84 h 84"/>
                <a:gd name="T6" fmla="*/ 1509 w 1509"/>
                <a:gd name="T7" fmla="*/ 84 h 84"/>
                <a:gd name="T8" fmla="*/ 1505 w 1509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94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Freeform 7"/>
            <p:cNvSpPr>
              <a:spLocks/>
            </p:cNvSpPr>
            <p:nvPr/>
          </p:nvSpPr>
          <p:spPr bwMode="auto">
            <a:xfrm>
              <a:off x="1223591" y="397237"/>
              <a:ext cx="548521" cy="31615"/>
            </a:xfrm>
            <a:custGeom>
              <a:avLst/>
              <a:gdLst>
                <a:gd name="T0" fmla="*/ 1510 w 1510"/>
                <a:gd name="T1" fmla="*/ 0 h 84"/>
                <a:gd name="T2" fmla="*/ 9 w 1510"/>
                <a:gd name="T3" fmla="*/ 0 h 84"/>
                <a:gd name="T4" fmla="*/ 0 w 1510"/>
                <a:gd name="T5" fmla="*/ 84 h 84"/>
                <a:gd name="T6" fmla="*/ 1510 w 1510"/>
                <a:gd name="T7" fmla="*/ 84 h 84"/>
                <a:gd name="T8" fmla="*/ 1510 w 1510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94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Freeform 8"/>
            <p:cNvSpPr>
              <a:spLocks/>
            </p:cNvSpPr>
            <p:nvPr/>
          </p:nvSpPr>
          <p:spPr bwMode="auto">
            <a:xfrm>
              <a:off x="338369" y="511052"/>
              <a:ext cx="124880" cy="116976"/>
            </a:xfrm>
            <a:custGeom>
              <a:avLst/>
              <a:gdLst>
                <a:gd name="T0" fmla="*/ 0 w 342"/>
                <a:gd name="T1" fmla="*/ 17 h 309"/>
                <a:gd name="T2" fmla="*/ 42 w 342"/>
                <a:gd name="T3" fmla="*/ 26 h 309"/>
                <a:gd name="T4" fmla="*/ 42 w 342"/>
                <a:gd name="T5" fmla="*/ 283 h 309"/>
                <a:gd name="T6" fmla="*/ 0 w 342"/>
                <a:gd name="T7" fmla="*/ 292 h 309"/>
                <a:gd name="T8" fmla="*/ 0 w 342"/>
                <a:gd name="T9" fmla="*/ 309 h 309"/>
                <a:gd name="T10" fmla="*/ 148 w 342"/>
                <a:gd name="T11" fmla="*/ 309 h 309"/>
                <a:gd name="T12" fmla="*/ 148 w 342"/>
                <a:gd name="T13" fmla="*/ 292 h 309"/>
                <a:gd name="T14" fmla="*/ 106 w 342"/>
                <a:gd name="T15" fmla="*/ 283 h 309"/>
                <a:gd name="T16" fmla="*/ 106 w 342"/>
                <a:gd name="T17" fmla="*/ 30 h 309"/>
                <a:gd name="T18" fmla="*/ 232 w 342"/>
                <a:gd name="T19" fmla="*/ 30 h 309"/>
                <a:gd name="T20" fmla="*/ 232 w 342"/>
                <a:gd name="T21" fmla="*/ 283 h 309"/>
                <a:gd name="T22" fmla="*/ 190 w 342"/>
                <a:gd name="T23" fmla="*/ 292 h 309"/>
                <a:gd name="T24" fmla="*/ 190 w 342"/>
                <a:gd name="T25" fmla="*/ 309 h 309"/>
                <a:gd name="T26" fmla="*/ 342 w 342"/>
                <a:gd name="T27" fmla="*/ 309 h 309"/>
                <a:gd name="T28" fmla="*/ 342 w 342"/>
                <a:gd name="T29" fmla="*/ 292 h 309"/>
                <a:gd name="T30" fmla="*/ 300 w 342"/>
                <a:gd name="T31" fmla="*/ 283 h 309"/>
                <a:gd name="T32" fmla="*/ 300 w 342"/>
                <a:gd name="T33" fmla="*/ 26 h 309"/>
                <a:gd name="T34" fmla="*/ 342 w 342"/>
                <a:gd name="T35" fmla="*/ 17 h 309"/>
                <a:gd name="T36" fmla="*/ 342 w 342"/>
                <a:gd name="T37" fmla="*/ 0 h 309"/>
                <a:gd name="T38" fmla="*/ 0 w 342"/>
                <a:gd name="T39" fmla="*/ 0 h 309"/>
                <a:gd name="T40" fmla="*/ 0 w 342"/>
                <a:gd name="T41" fmla="*/ 17 h 3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94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6" name="Freeform 9"/>
            <p:cNvSpPr>
              <a:spLocks noEditPoints="1"/>
            </p:cNvSpPr>
            <p:nvPr/>
          </p:nvSpPr>
          <p:spPr bwMode="auto">
            <a:xfrm>
              <a:off x="485379" y="511052"/>
              <a:ext cx="85361" cy="116976"/>
            </a:xfrm>
            <a:custGeom>
              <a:avLst/>
              <a:gdLst>
                <a:gd name="T0" fmla="*/ 148 w 236"/>
                <a:gd name="T1" fmla="*/ 0 h 309"/>
                <a:gd name="T2" fmla="*/ 139 w 236"/>
                <a:gd name="T3" fmla="*/ 0 h 309"/>
                <a:gd name="T4" fmla="*/ 0 w 236"/>
                <a:gd name="T5" fmla="*/ 0 h 309"/>
                <a:gd name="T6" fmla="*/ 0 w 236"/>
                <a:gd name="T7" fmla="*/ 17 h 309"/>
                <a:gd name="T8" fmla="*/ 38 w 236"/>
                <a:gd name="T9" fmla="*/ 26 h 309"/>
                <a:gd name="T10" fmla="*/ 38 w 236"/>
                <a:gd name="T11" fmla="*/ 283 h 309"/>
                <a:gd name="T12" fmla="*/ 0 w 236"/>
                <a:gd name="T13" fmla="*/ 292 h 309"/>
                <a:gd name="T14" fmla="*/ 0 w 236"/>
                <a:gd name="T15" fmla="*/ 309 h 309"/>
                <a:gd name="T16" fmla="*/ 139 w 236"/>
                <a:gd name="T17" fmla="*/ 309 h 309"/>
                <a:gd name="T18" fmla="*/ 156 w 236"/>
                <a:gd name="T19" fmla="*/ 309 h 309"/>
                <a:gd name="T20" fmla="*/ 156 w 236"/>
                <a:gd name="T21" fmla="*/ 292 h 309"/>
                <a:gd name="T22" fmla="*/ 139 w 236"/>
                <a:gd name="T23" fmla="*/ 288 h 309"/>
                <a:gd name="T24" fmla="*/ 101 w 236"/>
                <a:gd name="T25" fmla="*/ 283 h 309"/>
                <a:gd name="T26" fmla="*/ 101 w 236"/>
                <a:gd name="T27" fmla="*/ 178 h 309"/>
                <a:gd name="T28" fmla="*/ 127 w 236"/>
                <a:gd name="T29" fmla="*/ 178 h 309"/>
                <a:gd name="T30" fmla="*/ 139 w 236"/>
                <a:gd name="T31" fmla="*/ 178 h 309"/>
                <a:gd name="T32" fmla="*/ 236 w 236"/>
                <a:gd name="T33" fmla="*/ 81 h 309"/>
                <a:gd name="T34" fmla="*/ 148 w 236"/>
                <a:gd name="T35" fmla="*/ 0 h 309"/>
                <a:gd name="T36" fmla="*/ 139 w 236"/>
                <a:gd name="T37" fmla="*/ 161 h 309"/>
                <a:gd name="T38" fmla="*/ 139 w 236"/>
                <a:gd name="T39" fmla="*/ 161 h 309"/>
                <a:gd name="T40" fmla="*/ 118 w 236"/>
                <a:gd name="T41" fmla="*/ 161 h 309"/>
                <a:gd name="T42" fmla="*/ 101 w 236"/>
                <a:gd name="T43" fmla="*/ 161 h 309"/>
                <a:gd name="T44" fmla="*/ 101 w 236"/>
                <a:gd name="T45" fmla="*/ 21 h 309"/>
                <a:gd name="T46" fmla="*/ 118 w 236"/>
                <a:gd name="T47" fmla="*/ 21 h 309"/>
                <a:gd name="T48" fmla="*/ 139 w 236"/>
                <a:gd name="T49" fmla="*/ 26 h 309"/>
                <a:gd name="T50" fmla="*/ 173 w 236"/>
                <a:gd name="T51" fmla="*/ 93 h 309"/>
                <a:gd name="T52" fmla="*/ 139 w 236"/>
                <a:gd name="T53" fmla="*/ 161 h 30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94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Freeform 10"/>
            <p:cNvSpPr>
              <a:spLocks noEditPoints="1"/>
            </p:cNvSpPr>
            <p:nvPr/>
          </p:nvSpPr>
          <p:spPr bwMode="auto">
            <a:xfrm>
              <a:off x="594451" y="509471"/>
              <a:ext cx="115395" cy="120137"/>
            </a:xfrm>
            <a:custGeom>
              <a:avLst/>
              <a:gdLst>
                <a:gd name="T0" fmla="*/ 160 w 317"/>
                <a:gd name="T1" fmla="*/ 0 h 317"/>
                <a:gd name="T2" fmla="*/ 156 w 317"/>
                <a:gd name="T3" fmla="*/ 0 h 317"/>
                <a:gd name="T4" fmla="*/ 0 w 317"/>
                <a:gd name="T5" fmla="*/ 156 h 317"/>
                <a:gd name="T6" fmla="*/ 156 w 317"/>
                <a:gd name="T7" fmla="*/ 317 h 317"/>
                <a:gd name="T8" fmla="*/ 160 w 317"/>
                <a:gd name="T9" fmla="*/ 317 h 317"/>
                <a:gd name="T10" fmla="*/ 317 w 317"/>
                <a:gd name="T11" fmla="*/ 156 h 317"/>
                <a:gd name="T12" fmla="*/ 160 w 317"/>
                <a:gd name="T13" fmla="*/ 0 h 317"/>
                <a:gd name="T14" fmla="*/ 160 w 317"/>
                <a:gd name="T15" fmla="*/ 300 h 317"/>
                <a:gd name="T16" fmla="*/ 160 w 317"/>
                <a:gd name="T17" fmla="*/ 300 h 317"/>
                <a:gd name="T18" fmla="*/ 156 w 317"/>
                <a:gd name="T19" fmla="*/ 300 h 317"/>
                <a:gd name="T20" fmla="*/ 72 w 317"/>
                <a:gd name="T21" fmla="*/ 148 h 317"/>
                <a:gd name="T22" fmla="*/ 156 w 317"/>
                <a:gd name="T23" fmla="*/ 17 h 317"/>
                <a:gd name="T24" fmla="*/ 245 w 317"/>
                <a:gd name="T25" fmla="*/ 169 h 317"/>
                <a:gd name="T26" fmla="*/ 160 w 317"/>
                <a:gd name="T27" fmla="*/ 300 h 3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94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8" name="Freeform 11"/>
            <p:cNvSpPr>
              <a:spLocks/>
            </p:cNvSpPr>
            <p:nvPr/>
          </p:nvSpPr>
          <p:spPr bwMode="auto">
            <a:xfrm>
              <a:off x="736719" y="509471"/>
              <a:ext cx="105910" cy="120137"/>
            </a:xfrm>
            <a:custGeom>
              <a:avLst/>
              <a:gdLst>
                <a:gd name="T0" fmla="*/ 190 w 292"/>
                <a:gd name="T1" fmla="*/ 296 h 317"/>
                <a:gd name="T2" fmla="*/ 72 w 292"/>
                <a:gd name="T3" fmla="*/ 156 h 317"/>
                <a:gd name="T4" fmla="*/ 173 w 292"/>
                <a:gd name="T5" fmla="*/ 21 h 317"/>
                <a:gd name="T6" fmla="*/ 266 w 292"/>
                <a:gd name="T7" fmla="*/ 101 h 317"/>
                <a:gd name="T8" fmla="*/ 283 w 292"/>
                <a:gd name="T9" fmla="*/ 101 h 317"/>
                <a:gd name="T10" fmla="*/ 283 w 292"/>
                <a:gd name="T11" fmla="*/ 17 h 317"/>
                <a:gd name="T12" fmla="*/ 262 w 292"/>
                <a:gd name="T13" fmla="*/ 17 h 317"/>
                <a:gd name="T14" fmla="*/ 165 w 292"/>
                <a:gd name="T15" fmla="*/ 0 h 317"/>
                <a:gd name="T16" fmla="*/ 0 w 292"/>
                <a:gd name="T17" fmla="*/ 152 h 317"/>
                <a:gd name="T18" fmla="*/ 165 w 292"/>
                <a:gd name="T19" fmla="*/ 317 h 317"/>
                <a:gd name="T20" fmla="*/ 292 w 292"/>
                <a:gd name="T21" fmla="*/ 287 h 317"/>
                <a:gd name="T22" fmla="*/ 292 w 292"/>
                <a:gd name="T23" fmla="*/ 241 h 317"/>
                <a:gd name="T24" fmla="*/ 283 w 292"/>
                <a:gd name="T25" fmla="*/ 241 h 317"/>
                <a:gd name="T26" fmla="*/ 190 w 292"/>
                <a:gd name="T27" fmla="*/ 296 h 3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94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9" name="Freeform 12"/>
            <p:cNvSpPr>
              <a:spLocks noEditPoints="1"/>
            </p:cNvSpPr>
            <p:nvPr/>
          </p:nvSpPr>
          <p:spPr bwMode="auto">
            <a:xfrm>
              <a:off x="866341" y="511052"/>
              <a:ext cx="91684" cy="116976"/>
            </a:xfrm>
            <a:custGeom>
              <a:avLst/>
              <a:gdLst>
                <a:gd name="T0" fmla="*/ 174 w 254"/>
                <a:gd name="T1" fmla="*/ 148 h 309"/>
                <a:gd name="T2" fmla="*/ 174 w 254"/>
                <a:gd name="T3" fmla="*/ 144 h 309"/>
                <a:gd name="T4" fmla="*/ 241 w 254"/>
                <a:gd name="T5" fmla="*/ 72 h 309"/>
                <a:gd name="T6" fmla="*/ 140 w 254"/>
                <a:gd name="T7" fmla="*/ 0 h 309"/>
                <a:gd name="T8" fmla="*/ 0 w 254"/>
                <a:gd name="T9" fmla="*/ 0 h 309"/>
                <a:gd name="T10" fmla="*/ 0 w 254"/>
                <a:gd name="T11" fmla="*/ 17 h 309"/>
                <a:gd name="T12" fmla="*/ 38 w 254"/>
                <a:gd name="T13" fmla="*/ 26 h 309"/>
                <a:gd name="T14" fmla="*/ 38 w 254"/>
                <a:gd name="T15" fmla="*/ 283 h 309"/>
                <a:gd name="T16" fmla="*/ 0 w 254"/>
                <a:gd name="T17" fmla="*/ 292 h 309"/>
                <a:gd name="T18" fmla="*/ 0 w 254"/>
                <a:gd name="T19" fmla="*/ 309 h 309"/>
                <a:gd name="T20" fmla="*/ 140 w 254"/>
                <a:gd name="T21" fmla="*/ 309 h 309"/>
                <a:gd name="T22" fmla="*/ 148 w 254"/>
                <a:gd name="T23" fmla="*/ 309 h 309"/>
                <a:gd name="T24" fmla="*/ 254 w 254"/>
                <a:gd name="T25" fmla="*/ 228 h 309"/>
                <a:gd name="T26" fmla="*/ 174 w 254"/>
                <a:gd name="T27" fmla="*/ 148 h 309"/>
                <a:gd name="T28" fmla="*/ 102 w 254"/>
                <a:gd name="T29" fmla="*/ 21 h 309"/>
                <a:gd name="T30" fmla="*/ 102 w 254"/>
                <a:gd name="T31" fmla="*/ 21 h 309"/>
                <a:gd name="T32" fmla="*/ 140 w 254"/>
                <a:gd name="T33" fmla="*/ 26 h 309"/>
                <a:gd name="T34" fmla="*/ 174 w 254"/>
                <a:gd name="T35" fmla="*/ 81 h 309"/>
                <a:gd name="T36" fmla="*/ 140 w 254"/>
                <a:gd name="T37" fmla="*/ 136 h 309"/>
                <a:gd name="T38" fmla="*/ 127 w 254"/>
                <a:gd name="T39" fmla="*/ 140 h 309"/>
                <a:gd name="T40" fmla="*/ 102 w 254"/>
                <a:gd name="T41" fmla="*/ 140 h 309"/>
                <a:gd name="T42" fmla="*/ 102 w 254"/>
                <a:gd name="T43" fmla="*/ 21 h 309"/>
                <a:gd name="T44" fmla="*/ 140 w 254"/>
                <a:gd name="T45" fmla="*/ 288 h 309"/>
                <a:gd name="T46" fmla="*/ 140 w 254"/>
                <a:gd name="T47" fmla="*/ 288 h 309"/>
                <a:gd name="T48" fmla="*/ 102 w 254"/>
                <a:gd name="T49" fmla="*/ 271 h 309"/>
                <a:gd name="T50" fmla="*/ 102 w 254"/>
                <a:gd name="T51" fmla="*/ 157 h 309"/>
                <a:gd name="T52" fmla="*/ 127 w 254"/>
                <a:gd name="T53" fmla="*/ 157 h 309"/>
                <a:gd name="T54" fmla="*/ 140 w 254"/>
                <a:gd name="T55" fmla="*/ 157 h 309"/>
                <a:gd name="T56" fmla="*/ 190 w 254"/>
                <a:gd name="T57" fmla="*/ 228 h 309"/>
                <a:gd name="T58" fmla="*/ 140 w 254"/>
                <a:gd name="T59" fmla="*/ 288 h 3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94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0" name="Freeform 13"/>
            <p:cNvSpPr>
              <a:spLocks/>
            </p:cNvSpPr>
            <p:nvPr/>
          </p:nvSpPr>
          <p:spPr bwMode="auto">
            <a:xfrm>
              <a:off x="984897" y="511052"/>
              <a:ext cx="85361" cy="116976"/>
            </a:xfrm>
            <a:custGeom>
              <a:avLst/>
              <a:gdLst>
                <a:gd name="T0" fmla="*/ 199 w 237"/>
                <a:gd name="T1" fmla="*/ 279 h 309"/>
                <a:gd name="T2" fmla="*/ 101 w 237"/>
                <a:gd name="T3" fmla="*/ 279 h 309"/>
                <a:gd name="T4" fmla="*/ 101 w 237"/>
                <a:gd name="T5" fmla="*/ 157 h 309"/>
                <a:gd name="T6" fmla="*/ 156 w 237"/>
                <a:gd name="T7" fmla="*/ 157 h 309"/>
                <a:gd name="T8" fmla="*/ 169 w 237"/>
                <a:gd name="T9" fmla="*/ 199 h 309"/>
                <a:gd name="T10" fmla="*/ 186 w 237"/>
                <a:gd name="T11" fmla="*/ 199 h 309"/>
                <a:gd name="T12" fmla="*/ 182 w 237"/>
                <a:gd name="T13" fmla="*/ 144 h 309"/>
                <a:gd name="T14" fmla="*/ 186 w 237"/>
                <a:gd name="T15" fmla="*/ 93 h 309"/>
                <a:gd name="T16" fmla="*/ 169 w 237"/>
                <a:gd name="T17" fmla="*/ 93 h 309"/>
                <a:gd name="T18" fmla="*/ 156 w 237"/>
                <a:gd name="T19" fmla="*/ 136 h 309"/>
                <a:gd name="T20" fmla="*/ 101 w 237"/>
                <a:gd name="T21" fmla="*/ 136 h 309"/>
                <a:gd name="T22" fmla="*/ 101 w 237"/>
                <a:gd name="T23" fmla="*/ 30 h 309"/>
                <a:gd name="T24" fmla="*/ 194 w 237"/>
                <a:gd name="T25" fmla="*/ 30 h 309"/>
                <a:gd name="T26" fmla="*/ 207 w 237"/>
                <a:gd name="T27" fmla="*/ 81 h 309"/>
                <a:gd name="T28" fmla="*/ 224 w 237"/>
                <a:gd name="T29" fmla="*/ 81 h 309"/>
                <a:gd name="T30" fmla="*/ 220 w 237"/>
                <a:gd name="T31" fmla="*/ 0 h 309"/>
                <a:gd name="T32" fmla="*/ 203 w 237"/>
                <a:gd name="T33" fmla="*/ 0 h 309"/>
                <a:gd name="T34" fmla="*/ 0 w 237"/>
                <a:gd name="T35" fmla="*/ 0 h 309"/>
                <a:gd name="T36" fmla="*/ 0 w 237"/>
                <a:gd name="T37" fmla="*/ 17 h 309"/>
                <a:gd name="T38" fmla="*/ 38 w 237"/>
                <a:gd name="T39" fmla="*/ 26 h 309"/>
                <a:gd name="T40" fmla="*/ 38 w 237"/>
                <a:gd name="T41" fmla="*/ 283 h 309"/>
                <a:gd name="T42" fmla="*/ 0 w 237"/>
                <a:gd name="T43" fmla="*/ 292 h 309"/>
                <a:gd name="T44" fmla="*/ 0 w 237"/>
                <a:gd name="T45" fmla="*/ 309 h 309"/>
                <a:gd name="T46" fmla="*/ 224 w 237"/>
                <a:gd name="T47" fmla="*/ 309 h 309"/>
                <a:gd name="T48" fmla="*/ 237 w 237"/>
                <a:gd name="T49" fmla="*/ 220 h 309"/>
                <a:gd name="T50" fmla="*/ 220 w 237"/>
                <a:gd name="T51" fmla="*/ 220 h 309"/>
                <a:gd name="T52" fmla="*/ 199 w 237"/>
                <a:gd name="T53" fmla="*/ 279 h 30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94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1" name="Freeform 14"/>
            <p:cNvSpPr>
              <a:spLocks/>
            </p:cNvSpPr>
            <p:nvPr/>
          </p:nvSpPr>
          <p:spPr bwMode="auto">
            <a:xfrm>
              <a:off x="1093969" y="511052"/>
              <a:ext cx="180206" cy="150172"/>
            </a:xfrm>
            <a:custGeom>
              <a:avLst/>
              <a:gdLst>
                <a:gd name="T0" fmla="*/ 444 w 495"/>
                <a:gd name="T1" fmla="*/ 26 h 398"/>
                <a:gd name="T2" fmla="*/ 490 w 495"/>
                <a:gd name="T3" fmla="*/ 17 h 398"/>
                <a:gd name="T4" fmla="*/ 490 w 495"/>
                <a:gd name="T5" fmla="*/ 0 h 398"/>
                <a:gd name="T6" fmla="*/ 338 w 495"/>
                <a:gd name="T7" fmla="*/ 0 h 398"/>
                <a:gd name="T8" fmla="*/ 338 w 495"/>
                <a:gd name="T9" fmla="*/ 17 h 398"/>
                <a:gd name="T10" fmla="*/ 380 w 495"/>
                <a:gd name="T11" fmla="*/ 26 h 398"/>
                <a:gd name="T12" fmla="*/ 380 w 495"/>
                <a:gd name="T13" fmla="*/ 283 h 398"/>
                <a:gd name="T14" fmla="*/ 275 w 495"/>
                <a:gd name="T15" fmla="*/ 283 h 398"/>
                <a:gd name="T16" fmla="*/ 275 w 495"/>
                <a:gd name="T17" fmla="*/ 26 h 398"/>
                <a:gd name="T18" fmla="*/ 317 w 495"/>
                <a:gd name="T19" fmla="*/ 17 h 398"/>
                <a:gd name="T20" fmla="*/ 317 w 495"/>
                <a:gd name="T21" fmla="*/ 0 h 398"/>
                <a:gd name="T22" fmla="*/ 169 w 495"/>
                <a:gd name="T23" fmla="*/ 0 h 398"/>
                <a:gd name="T24" fmla="*/ 169 w 495"/>
                <a:gd name="T25" fmla="*/ 17 h 398"/>
                <a:gd name="T26" fmla="*/ 211 w 495"/>
                <a:gd name="T27" fmla="*/ 26 h 398"/>
                <a:gd name="T28" fmla="*/ 211 w 495"/>
                <a:gd name="T29" fmla="*/ 283 h 398"/>
                <a:gd name="T30" fmla="*/ 106 w 495"/>
                <a:gd name="T31" fmla="*/ 283 h 398"/>
                <a:gd name="T32" fmla="*/ 106 w 495"/>
                <a:gd name="T33" fmla="*/ 26 h 398"/>
                <a:gd name="T34" fmla="*/ 148 w 495"/>
                <a:gd name="T35" fmla="*/ 17 h 398"/>
                <a:gd name="T36" fmla="*/ 148 w 495"/>
                <a:gd name="T37" fmla="*/ 0 h 398"/>
                <a:gd name="T38" fmla="*/ 0 w 495"/>
                <a:gd name="T39" fmla="*/ 0 h 398"/>
                <a:gd name="T40" fmla="*/ 0 w 495"/>
                <a:gd name="T41" fmla="*/ 17 h 398"/>
                <a:gd name="T42" fmla="*/ 42 w 495"/>
                <a:gd name="T43" fmla="*/ 26 h 398"/>
                <a:gd name="T44" fmla="*/ 42 w 495"/>
                <a:gd name="T45" fmla="*/ 283 h 398"/>
                <a:gd name="T46" fmla="*/ 0 w 495"/>
                <a:gd name="T47" fmla="*/ 292 h 398"/>
                <a:gd name="T48" fmla="*/ 0 w 495"/>
                <a:gd name="T49" fmla="*/ 309 h 398"/>
                <a:gd name="T50" fmla="*/ 457 w 495"/>
                <a:gd name="T51" fmla="*/ 309 h 398"/>
                <a:gd name="T52" fmla="*/ 457 w 495"/>
                <a:gd name="T53" fmla="*/ 398 h 398"/>
                <a:gd name="T54" fmla="*/ 474 w 495"/>
                <a:gd name="T55" fmla="*/ 398 h 398"/>
                <a:gd name="T56" fmla="*/ 495 w 495"/>
                <a:gd name="T57" fmla="*/ 283 h 398"/>
                <a:gd name="T58" fmla="*/ 444 w 495"/>
                <a:gd name="T59" fmla="*/ 283 h 398"/>
                <a:gd name="T60" fmla="*/ 444 w 495"/>
                <a:gd name="T61" fmla="*/ 26 h 39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94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2" name="Freeform 15"/>
            <p:cNvSpPr>
              <a:spLocks/>
            </p:cNvSpPr>
            <p:nvPr/>
          </p:nvSpPr>
          <p:spPr bwMode="auto">
            <a:xfrm>
              <a:off x="1291563" y="511052"/>
              <a:ext cx="86941" cy="116976"/>
            </a:xfrm>
            <a:custGeom>
              <a:avLst/>
              <a:gdLst>
                <a:gd name="T0" fmla="*/ 237 w 237"/>
                <a:gd name="T1" fmla="*/ 220 h 309"/>
                <a:gd name="T2" fmla="*/ 224 w 237"/>
                <a:gd name="T3" fmla="*/ 220 h 309"/>
                <a:gd name="T4" fmla="*/ 199 w 237"/>
                <a:gd name="T5" fmla="*/ 279 h 309"/>
                <a:gd name="T6" fmla="*/ 102 w 237"/>
                <a:gd name="T7" fmla="*/ 279 h 309"/>
                <a:gd name="T8" fmla="*/ 102 w 237"/>
                <a:gd name="T9" fmla="*/ 157 h 309"/>
                <a:gd name="T10" fmla="*/ 157 w 237"/>
                <a:gd name="T11" fmla="*/ 157 h 309"/>
                <a:gd name="T12" fmla="*/ 170 w 237"/>
                <a:gd name="T13" fmla="*/ 199 h 309"/>
                <a:gd name="T14" fmla="*/ 186 w 237"/>
                <a:gd name="T15" fmla="*/ 199 h 309"/>
                <a:gd name="T16" fmla="*/ 182 w 237"/>
                <a:gd name="T17" fmla="*/ 144 h 309"/>
                <a:gd name="T18" fmla="*/ 186 w 237"/>
                <a:gd name="T19" fmla="*/ 93 h 309"/>
                <a:gd name="T20" fmla="*/ 174 w 237"/>
                <a:gd name="T21" fmla="*/ 93 h 309"/>
                <a:gd name="T22" fmla="*/ 157 w 237"/>
                <a:gd name="T23" fmla="*/ 136 h 309"/>
                <a:gd name="T24" fmla="*/ 102 w 237"/>
                <a:gd name="T25" fmla="*/ 136 h 309"/>
                <a:gd name="T26" fmla="*/ 102 w 237"/>
                <a:gd name="T27" fmla="*/ 30 h 309"/>
                <a:gd name="T28" fmla="*/ 195 w 237"/>
                <a:gd name="T29" fmla="*/ 30 h 309"/>
                <a:gd name="T30" fmla="*/ 208 w 237"/>
                <a:gd name="T31" fmla="*/ 81 h 309"/>
                <a:gd name="T32" fmla="*/ 224 w 237"/>
                <a:gd name="T33" fmla="*/ 81 h 309"/>
                <a:gd name="T34" fmla="*/ 220 w 237"/>
                <a:gd name="T35" fmla="*/ 0 h 309"/>
                <a:gd name="T36" fmla="*/ 0 w 237"/>
                <a:gd name="T37" fmla="*/ 0 h 309"/>
                <a:gd name="T38" fmla="*/ 0 w 237"/>
                <a:gd name="T39" fmla="*/ 17 h 309"/>
                <a:gd name="T40" fmla="*/ 38 w 237"/>
                <a:gd name="T41" fmla="*/ 26 h 309"/>
                <a:gd name="T42" fmla="*/ 38 w 237"/>
                <a:gd name="T43" fmla="*/ 283 h 309"/>
                <a:gd name="T44" fmla="*/ 0 w 237"/>
                <a:gd name="T45" fmla="*/ 292 h 309"/>
                <a:gd name="T46" fmla="*/ 0 w 237"/>
                <a:gd name="T47" fmla="*/ 309 h 309"/>
                <a:gd name="T48" fmla="*/ 229 w 237"/>
                <a:gd name="T49" fmla="*/ 309 h 309"/>
                <a:gd name="T50" fmla="*/ 237 w 237"/>
                <a:gd name="T51" fmla="*/ 220 h 30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94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3" name="Freeform 16"/>
            <p:cNvSpPr>
              <a:spLocks/>
            </p:cNvSpPr>
            <p:nvPr/>
          </p:nvSpPr>
          <p:spPr bwMode="auto">
            <a:xfrm>
              <a:off x="1402216" y="511052"/>
              <a:ext cx="123299" cy="116976"/>
            </a:xfrm>
            <a:custGeom>
              <a:avLst/>
              <a:gdLst>
                <a:gd name="T0" fmla="*/ 190 w 342"/>
                <a:gd name="T1" fmla="*/ 17 h 309"/>
                <a:gd name="T2" fmla="*/ 236 w 342"/>
                <a:gd name="T3" fmla="*/ 26 h 309"/>
                <a:gd name="T4" fmla="*/ 236 w 342"/>
                <a:gd name="T5" fmla="*/ 136 h 309"/>
                <a:gd name="T6" fmla="*/ 105 w 342"/>
                <a:gd name="T7" fmla="*/ 136 h 309"/>
                <a:gd name="T8" fmla="*/ 105 w 342"/>
                <a:gd name="T9" fmla="*/ 26 h 309"/>
                <a:gd name="T10" fmla="*/ 152 w 342"/>
                <a:gd name="T11" fmla="*/ 17 h 309"/>
                <a:gd name="T12" fmla="*/ 152 w 342"/>
                <a:gd name="T13" fmla="*/ 0 h 309"/>
                <a:gd name="T14" fmla="*/ 0 w 342"/>
                <a:gd name="T15" fmla="*/ 0 h 309"/>
                <a:gd name="T16" fmla="*/ 0 w 342"/>
                <a:gd name="T17" fmla="*/ 17 h 309"/>
                <a:gd name="T18" fmla="*/ 42 w 342"/>
                <a:gd name="T19" fmla="*/ 26 h 309"/>
                <a:gd name="T20" fmla="*/ 42 w 342"/>
                <a:gd name="T21" fmla="*/ 283 h 309"/>
                <a:gd name="T22" fmla="*/ 0 w 342"/>
                <a:gd name="T23" fmla="*/ 292 h 309"/>
                <a:gd name="T24" fmla="*/ 0 w 342"/>
                <a:gd name="T25" fmla="*/ 309 h 309"/>
                <a:gd name="T26" fmla="*/ 152 w 342"/>
                <a:gd name="T27" fmla="*/ 309 h 309"/>
                <a:gd name="T28" fmla="*/ 152 w 342"/>
                <a:gd name="T29" fmla="*/ 292 h 309"/>
                <a:gd name="T30" fmla="*/ 105 w 342"/>
                <a:gd name="T31" fmla="*/ 283 h 309"/>
                <a:gd name="T32" fmla="*/ 105 w 342"/>
                <a:gd name="T33" fmla="*/ 161 h 309"/>
                <a:gd name="T34" fmla="*/ 236 w 342"/>
                <a:gd name="T35" fmla="*/ 161 h 309"/>
                <a:gd name="T36" fmla="*/ 236 w 342"/>
                <a:gd name="T37" fmla="*/ 283 h 309"/>
                <a:gd name="T38" fmla="*/ 190 w 342"/>
                <a:gd name="T39" fmla="*/ 292 h 309"/>
                <a:gd name="T40" fmla="*/ 190 w 342"/>
                <a:gd name="T41" fmla="*/ 309 h 309"/>
                <a:gd name="T42" fmla="*/ 342 w 342"/>
                <a:gd name="T43" fmla="*/ 309 h 309"/>
                <a:gd name="T44" fmla="*/ 342 w 342"/>
                <a:gd name="T45" fmla="*/ 292 h 309"/>
                <a:gd name="T46" fmla="*/ 300 w 342"/>
                <a:gd name="T47" fmla="*/ 283 h 309"/>
                <a:gd name="T48" fmla="*/ 300 w 342"/>
                <a:gd name="T49" fmla="*/ 26 h 309"/>
                <a:gd name="T50" fmla="*/ 342 w 342"/>
                <a:gd name="T51" fmla="*/ 17 h 309"/>
                <a:gd name="T52" fmla="*/ 342 w 342"/>
                <a:gd name="T53" fmla="*/ 0 h 309"/>
                <a:gd name="T54" fmla="*/ 190 w 342"/>
                <a:gd name="T55" fmla="*/ 0 h 309"/>
                <a:gd name="T56" fmla="*/ 190 w 342"/>
                <a:gd name="T57" fmla="*/ 17 h 3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4" name="Freeform 17"/>
            <p:cNvSpPr>
              <a:spLocks/>
            </p:cNvSpPr>
            <p:nvPr/>
          </p:nvSpPr>
          <p:spPr bwMode="auto">
            <a:xfrm>
              <a:off x="1546065" y="511052"/>
              <a:ext cx="124880" cy="116976"/>
            </a:xfrm>
            <a:custGeom>
              <a:avLst/>
              <a:gdLst>
                <a:gd name="T0" fmla="*/ 190 w 342"/>
                <a:gd name="T1" fmla="*/ 17 h 309"/>
                <a:gd name="T2" fmla="*/ 237 w 342"/>
                <a:gd name="T3" fmla="*/ 26 h 309"/>
                <a:gd name="T4" fmla="*/ 237 w 342"/>
                <a:gd name="T5" fmla="*/ 30 h 309"/>
                <a:gd name="T6" fmla="*/ 106 w 342"/>
                <a:gd name="T7" fmla="*/ 237 h 309"/>
                <a:gd name="T8" fmla="*/ 106 w 342"/>
                <a:gd name="T9" fmla="*/ 26 h 309"/>
                <a:gd name="T10" fmla="*/ 152 w 342"/>
                <a:gd name="T11" fmla="*/ 17 h 309"/>
                <a:gd name="T12" fmla="*/ 152 w 342"/>
                <a:gd name="T13" fmla="*/ 0 h 309"/>
                <a:gd name="T14" fmla="*/ 0 w 342"/>
                <a:gd name="T15" fmla="*/ 0 h 309"/>
                <a:gd name="T16" fmla="*/ 0 w 342"/>
                <a:gd name="T17" fmla="*/ 17 h 309"/>
                <a:gd name="T18" fmla="*/ 42 w 342"/>
                <a:gd name="T19" fmla="*/ 26 h 309"/>
                <a:gd name="T20" fmla="*/ 42 w 342"/>
                <a:gd name="T21" fmla="*/ 283 h 309"/>
                <a:gd name="T22" fmla="*/ 0 w 342"/>
                <a:gd name="T23" fmla="*/ 292 h 309"/>
                <a:gd name="T24" fmla="*/ 0 w 342"/>
                <a:gd name="T25" fmla="*/ 309 h 309"/>
                <a:gd name="T26" fmla="*/ 152 w 342"/>
                <a:gd name="T27" fmla="*/ 309 h 309"/>
                <a:gd name="T28" fmla="*/ 152 w 342"/>
                <a:gd name="T29" fmla="*/ 292 h 309"/>
                <a:gd name="T30" fmla="*/ 106 w 342"/>
                <a:gd name="T31" fmla="*/ 283 h 309"/>
                <a:gd name="T32" fmla="*/ 106 w 342"/>
                <a:gd name="T33" fmla="*/ 279 h 309"/>
                <a:gd name="T34" fmla="*/ 237 w 342"/>
                <a:gd name="T35" fmla="*/ 72 h 309"/>
                <a:gd name="T36" fmla="*/ 237 w 342"/>
                <a:gd name="T37" fmla="*/ 283 h 309"/>
                <a:gd name="T38" fmla="*/ 190 w 342"/>
                <a:gd name="T39" fmla="*/ 292 h 309"/>
                <a:gd name="T40" fmla="*/ 190 w 342"/>
                <a:gd name="T41" fmla="*/ 309 h 309"/>
                <a:gd name="T42" fmla="*/ 342 w 342"/>
                <a:gd name="T43" fmla="*/ 309 h 309"/>
                <a:gd name="T44" fmla="*/ 342 w 342"/>
                <a:gd name="T45" fmla="*/ 292 h 309"/>
                <a:gd name="T46" fmla="*/ 300 w 342"/>
                <a:gd name="T47" fmla="*/ 283 h 309"/>
                <a:gd name="T48" fmla="*/ 300 w 342"/>
                <a:gd name="T49" fmla="*/ 26 h 309"/>
                <a:gd name="T50" fmla="*/ 342 w 342"/>
                <a:gd name="T51" fmla="*/ 17 h 309"/>
                <a:gd name="T52" fmla="*/ 342 w 342"/>
                <a:gd name="T53" fmla="*/ 0 h 309"/>
                <a:gd name="T54" fmla="*/ 190 w 342"/>
                <a:gd name="T55" fmla="*/ 0 h 309"/>
                <a:gd name="T56" fmla="*/ 190 w 342"/>
                <a:gd name="T57" fmla="*/ 17 h 3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5" name="Freeform 18"/>
            <p:cNvSpPr>
              <a:spLocks/>
            </p:cNvSpPr>
            <p:nvPr/>
          </p:nvSpPr>
          <p:spPr bwMode="auto">
            <a:xfrm>
              <a:off x="1689913" y="511052"/>
              <a:ext cx="88522" cy="116976"/>
            </a:xfrm>
            <a:custGeom>
              <a:avLst/>
              <a:gdLst>
                <a:gd name="T0" fmla="*/ 225 w 241"/>
                <a:gd name="T1" fmla="*/ 220 h 309"/>
                <a:gd name="T2" fmla="*/ 199 w 241"/>
                <a:gd name="T3" fmla="*/ 279 h 309"/>
                <a:gd name="T4" fmla="*/ 106 w 241"/>
                <a:gd name="T5" fmla="*/ 279 h 309"/>
                <a:gd name="T6" fmla="*/ 106 w 241"/>
                <a:gd name="T7" fmla="*/ 157 h 309"/>
                <a:gd name="T8" fmla="*/ 161 w 241"/>
                <a:gd name="T9" fmla="*/ 157 h 309"/>
                <a:gd name="T10" fmla="*/ 174 w 241"/>
                <a:gd name="T11" fmla="*/ 199 h 309"/>
                <a:gd name="T12" fmla="*/ 187 w 241"/>
                <a:gd name="T13" fmla="*/ 199 h 309"/>
                <a:gd name="T14" fmla="*/ 187 w 241"/>
                <a:gd name="T15" fmla="*/ 144 h 309"/>
                <a:gd name="T16" fmla="*/ 187 w 241"/>
                <a:gd name="T17" fmla="*/ 93 h 309"/>
                <a:gd name="T18" fmla="*/ 174 w 241"/>
                <a:gd name="T19" fmla="*/ 93 h 309"/>
                <a:gd name="T20" fmla="*/ 161 w 241"/>
                <a:gd name="T21" fmla="*/ 136 h 309"/>
                <a:gd name="T22" fmla="*/ 106 w 241"/>
                <a:gd name="T23" fmla="*/ 136 h 309"/>
                <a:gd name="T24" fmla="*/ 106 w 241"/>
                <a:gd name="T25" fmla="*/ 30 h 309"/>
                <a:gd name="T26" fmla="*/ 195 w 241"/>
                <a:gd name="T27" fmla="*/ 30 h 309"/>
                <a:gd name="T28" fmla="*/ 212 w 241"/>
                <a:gd name="T29" fmla="*/ 81 h 309"/>
                <a:gd name="T30" fmla="*/ 225 w 241"/>
                <a:gd name="T31" fmla="*/ 81 h 309"/>
                <a:gd name="T32" fmla="*/ 225 w 241"/>
                <a:gd name="T33" fmla="*/ 0 h 309"/>
                <a:gd name="T34" fmla="*/ 0 w 241"/>
                <a:gd name="T35" fmla="*/ 0 h 309"/>
                <a:gd name="T36" fmla="*/ 0 w 241"/>
                <a:gd name="T37" fmla="*/ 17 h 309"/>
                <a:gd name="T38" fmla="*/ 43 w 241"/>
                <a:gd name="T39" fmla="*/ 26 h 309"/>
                <a:gd name="T40" fmla="*/ 43 w 241"/>
                <a:gd name="T41" fmla="*/ 283 h 309"/>
                <a:gd name="T42" fmla="*/ 0 w 241"/>
                <a:gd name="T43" fmla="*/ 292 h 309"/>
                <a:gd name="T44" fmla="*/ 0 w 241"/>
                <a:gd name="T45" fmla="*/ 309 h 309"/>
                <a:gd name="T46" fmla="*/ 229 w 241"/>
                <a:gd name="T47" fmla="*/ 309 h 309"/>
                <a:gd name="T48" fmla="*/ 241 w 241"/>
                <a:gd name="T49" fmla="*/ 220 h 309"/>
                <a:gd name="T50" fmla="*/ 225 w 241"/>
                <a:gd name="T51" fmla="*/ 220 h 30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94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6" name="Freeform 19"/>
            <p:cNvSpPr>
              <a:spLocks noEditPoints="1"/>
            </p:cNvSpPr>
            <p:nvPr/>
          </p:nvSpPr>
          <p:spPr bwMode="auto">
            <a:xfrm>
              <a:off x="943798" y="163286"/>
              <a:ext cx="229209" cy="289278"/>
            </a:xfrm>
            <a:custGeom>
              <a:avLst/>
              <a:gdLst>
                <a:gd name="T0" fmla="*/ 317 w 630"/>
                <a:gd name="T1" fmla="*/ 774 h 774"/>
                <a:gd name="T2" fmla="*/ 587 w 630"/>
                <a:gd name="T3" fmla="*/ 668 h 774"/>
                <a:gd name="T4" fmla="*/ 630 w 630"/>
                <a:gd name="T5" fmla="*/ 85 h 774"/>
                <a:gd name="T6" fmla="*/ 317 w 630"/>
                <a:gd name="T7" fmla="*/ 0 h 774"/>
                <a:gd name="T8" fmla="*/ 160 w 630"/>
                <a:gd name="T9" fmla="*/ 42 h 774"/>
                <a:gd name="T10" fmla="*/ 0 w 630"/>
                <a:gd name="T11" fmla="*/ 85 h 774"/>
                <a:gd name="T12" fmla="*/ 42 w 630"/>
                <a:gd name="T13" fmla="*/ 668 h 774"/>
                <a:gd name="T14" fmla="*/ 160 w 630"/>
                <a:gd name="T15" fmla="*/ 715 h 774"/>
                <a:gd name="T16" fmla="*/ 317 w 630"/>
                <a:gd name="T17" fmla="*/ 774 h 774"/>
                <a:gd name="T18" fmla="*/ 160 w 630"/>
                <a:gd name="T19" fmla="*/ 76 h 774"/>
                <a:gd name="T20" fmla="*/ 160 w 630"/>
                <a:gd name="T21" fmla="*/ 76 h 774"/>
                <a:gd name="T22" fmla="*/ 224 w 630"/>
                <a:gd name="T23" fmla="*/ 59 h 774"/>
                <a:gd name="T24" fmla="*/ 160 w 630"/>
                <a:gd name="T25" fmla="*/ 161 h 774"/>
                <a:gd name="T26" fmla="*/ 105 w 630"/>
                <a:gd name="T27" fmla="*/ 258 h 774"/>
                <a:gd name="T28" fmla="*/ 105 w 630"/>
                <a:gd name="T29" fmla="*/ 186 h 774"/>
                <a:gd name="T30" fmla="*/ 101 w 630"/>
                <a:gd name="T31" fmla="*/ 93 h 774"/>
                <a:gd name="T32" fmla="*/ 160 w 630"/>
                <a:gd name="T33" fmla="*/ 76 h 774"/>
                <a:gd name="T34" fmla="*/ 76 w 630"/>
                <a:gd name="T35" fmla="*/ 643 h 774"/>
                <a:gd name="T36" fmla="*/ 76 w 630"/>
                <a:gd name="T37" fmla="*/ 643 h 774"/>
                <a:gd name="T38" fmla="*/ 55 w 630"/>
                <a:gd name="T39" fmla="*/ 385 h 774"/>
                <a:gd name="T40" fmla="*/ 114 w 630"/>
                <a:gd name="T41" fmla="*/ 389 h 774"/>
                <a:gd name="T42" fmla="*/ 160 w 630"/>
                <a:gd name="T43" fmla="*/ 313 h 774"/>
                <a:gd name="T44" fmla="*/ 228 w 630"/>
                <a:gd name="T45" fmla="*/ 203 h 774"/>
                <a:gd name="T46" fmla="*/ 224 w 630"/>
                <a:gd name="T47" fmla="*/ 275 h 774"/>
                <a:gd name="T48" fmla="*/ 228 w 630"/>
                <a:gd name="T49" fmla="*/ 397 h 774"/>
                <a:gd name="T50" fmla="*/ 317 w 630"/>
                <a:gd name="T51" fmla="*/ 402 h 774"/>
                <a:gd name="T52" fmla="*/ 317 w 630"/>
                <a:gd name="T53" fmla="*/ 34 h 774"/>
                <a:gd name="T54" fmla="*/ 596 w 630"/>
                <a:gd name="T55" fmla="*/ 110 h 774"/>
                <a:gd name="T56" fmla="*/ 575 w 630"/>
                <a:gd name="T57" fmla="*/ 385 h 774"/>
                <a:gd name="T58" fmla="*/ 494 w 630"/>
                <a:gd name="T59" fmla="*/ 389 h 774"/>
                <a:gd name="T60" fmla="*/ 507 w 630"/>
                <a:gd name="T61" fmla="*/ 156 h 774"/>
                <a:gd name="T62" fmla="*/ 410 w 630"/>
                <a:gd name="T63" fmla="*/ 140 h 774"/>
                <a:gd name="T64" fmla="*/ 406 w 630"/>
                <a:gd name="T65" fmla="*/ 397 h 774"/>
                <a:gd name="T66" fmla="*/ 317 w 630"/>
                <a:gd name="T67" fmla="*/ 402 h 774"/>
                <a:gd name="T68" fmla="*/ 317 w 630"/>
                <a:gd name="T69" fmla="*/ 736 h 774"/>
                <a:gd name="T70" fmla="*/ 160 w 630"/>
                <a:gd name="T71" fmla="*/ 676 h 774"/>
                <a:gd name="T72" fmla="*/ 76 w 630"/>
                <a:gd name="T73" fmla="*/ 643 h 7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94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57" name="Picture 10" descr="Картинки по запросу &quot;бином лого&quot;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3" y="6502400"/>
            <a:ext cx="56515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Прямоугольник 28"/>
          <p:cNvSpPr>
            <a:spLocks noChangeArrowheads="1"/>
          </p:cNvSpPr>
          <p:nvPr userDrawn="1"/>
        </p:nvSpPr>
        <p:spPr bwMode="auto">
          <a:xfrm>
            <a:off x="6011863" y="6572250"/>
            <a:ext cx="16668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3B35DBAF-E441-4D89-A5E5-2E878E029326}" type="slidenum">
              <a:rPr lang="ru-RU" altLang="ru-RU" sz="1100" b="1">
                <a:solidFill>
                  <a:srgbClr val="2F2F2F"/>
                </a:solidFill>
                <a:latin typeface="Calibri Light" panose="020F0302020204030204" pitchFamily="34" charset="0"/>
              </a:rPr>
              <a:pPr algn="ctr" eaLnBrk="1" hangingPunct="1"/>
              <a:t>‹#›</a:t>
            </a:fld>
            <a:endParaRPr lang="ru-RU" altLang="ru-RU" sz="1100" b="1">
              <a:solidFill>
                <a:srgbClr val="2F2F2F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2059" name="Прямая соединительная линия 30"/>
          <p:cNvCxnSpPr>
            <a:cxnSpLocks noChangeShapeType="1"/>
          </p:cNvCxnSpPr>
          <p:nvPr userDrawn="1"/>
        </p:nvCxnSpPr>
        <p:spPr bwMode="auto">
          <a:xfrm>
            <a:off x="0" y="985838"/>
            <a:ext cx="12192000" cy="0"/>
          </a:xfrm>
          <a:prstGeom prst="line">
            <a:avLst/>
          </a:prstGeom>
          <a:noFill/>
          <a:ln w="12700">
            <a:solidFill>
              <a:srgbClr val="FC0652"/>
            </a:solidFill>
            <a:miter lim="800000"/>
            <a:headEnd/>
            <a:tailEnd/>
          </a:ln>
        </p:spPr>
      </p:cxnSp>
      <p:cxnSp>
        <p:nvCxnSpPr>
          <p:cNvPr id="2060" name="Прямая соединительная линия 31"/>
          <p:cNvCxnSpPr>
            <a:cxnSpLocks noChangeShapeType="1"/>
          </p:cNvCxnSpPr>
          <p:nvPr userDrawn="1"/>
        </p:nvCxnSpPr>
        <p:spPr bwMode="auto">
          <a:xfrm>
            <a:off x="0" y="968375"/>
            <a:ext cx="12192000" cy="0"/>
          </a:xfrm>
          <a:prstGeom prst="line">
            <a:avLst/>
          </a:prstGeom>
          <a:noFill/>
          <a:ln w="28575">
            <a:solidFill>
              <a:srgbClr val="2F3696"/>
            </a:solidFill>
            <a:miter lim="800000"/>
            <a:headEnd/>
            <a:tailEnd/>
          </a:ln>
        </p:spPr>
      </p:cxnSp>
      <p:sp>
        <p:nvSpPr>
          <p:cNvPr id="33" name="Заголовок 1"/>
          <p:cNvSpPr txBox="1">
            <a:spLocks/>
          </p:cNvSpPr>
          <p:nvPr userDrawn="1"/>
        </p:nvSpPr>
        <p:spPr>
          <a:xfrm>
            <a:off x="334963" y="260350"/>
            <a:ext cx="11518900" cy="6492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2D349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83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  <p:sldLayoutId id="2147483840" r:id="rId23"/>
    <p:sldLayoutId id="2147483841" r:id="rId24"/>
    <p:sldLayoutId id="2147483842" r:id="rId2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 Light" panose="020F03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 Light" panose="020F03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 Light" panose="020F03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 Light" panose="020F03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 Light" panose="020F03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 Light" panose="020F03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 Light" panose="020F03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 Light" panose="020F0302020204030204" pitchFamily="34" charset="0"/>
        </a:defRPr>
      </a:lvl9pPr>
    </p:titleStyle>
    <p:bodyStyle>
      <a:lvl1pPr algn="l" rtl="0" fontAlgn="base">
        <a:spcBef>
          <a:spcPts val="600"/>
        </a:spcBef>
        <a:spcAft>
          <a:spcPct val="0"/>
        </a:spcAft>
        <a:buClr>
          <a:srgbClr val="2D3494"/>
        </a:buClr>
        <a:buFont typeface="Arial" panose="020B0604020202020204" pitchFamily="34" charset="0"/>
        <a:defRPr sz="1200" kern="1200">
          <a:solidFill>
            <a:srgbClr val="2F2F2F"/>
          </a:solidFill>
          <a:latin typeface="+mn-lt"/>
          <a:ea typeface="+mn-ea"/>
          <a:cs typeface="+mn-cs"/>
        </a:defRPr>
      </a:lvl1pPr>
      <a:lvl2pPr marL="179388" indent="-179388" algn="l" rtl="0" fontAlgn="base">
        <a:spcBef>
          <a:spcPts val="300"/>
        </a:spcBef>
        <a:spcAft>
          <a:spcPct val="0"/>
        </a:spcAft>
        <a:buClr>
          <a:srgbClr val="2D3494"/>
        </a:buClr>
        <a:buFont typeface="Wingdings" panose="05000000000000000000" pitchFamily="2" charset="2"/>
        <a:buChar char="§"/>
        <a:defRPr sz="1200" kern="1200">
          <a:solidFill>
            <a:srgbClr val="2F2F2F"/>
          </a:solidFill>
          <a:latin typeface="+mn-lt"/>
          <a:ea typeface="+mn-ea"/>
          <a:cs typeface="+mn-cs"/>
        </a:defRPr>
      </a:lvl2pPr>
      <a:lvl3pPr marL="358775" indent="-179388" algn="l" rtl="0" fontAlgn="base">
        <a:spcBef>
          <a:spcPts val="300"/>
        </a:spcBef>
        <a:spcAft>
          <a:spcPct val="0"/>
        </a:spcAft>
        <a:buClr>
          <a:srgbClr val="2D3494"/>
        </a:buClr>
        <a:buFont typeface="Arial" panose="020B0604020202020204" pitchFamily="34" charset="0"/>
        <a:buChar char="–"/>
        <a:defRPr sz="1200" kern="1200">
          <a:solidFill>
            <a:srgbClr val="2F2F2F"/>
          </a:solidFill>
          <a:latin typeface="+mn-lt"/>
          <a:ea typeface="+mn-ea"/>
          <a:cs typeface="+mn-cs"/>
        </a:defRPr>
      </a:lvl3pPr>
      <a:lvl4pPr marL="539750" indent="-179388" algn="l" rtl="0" fontAlgn="base">
        <a:spcBef>
          <a:spcPts val="300"/>
        </a:spcBef>
        <a:spcAft>
          <a:spcPct val="0"/>
        </a:spcAft>
        <a:buClr>
          <a:srgbClr val="2D3494"/>
        </a:buClr>
        <a:buFont typeface="Arial" panose="020B0604020202020204" pitchFamily="34" charset="0"/>
        <a:buChar char="•"/>
        <a:defRPr sz="1200" kern="1200">
          <a:solidFill>
            <a:srgbClr val="2F2F2F"/>
          </a:solidFill>
          <a:latin typeface="+mn-lt"/>
          <a:ea typeface="+mn-ea"/>
          <a:cs typeface="+mn-cs"/>
        </a:defRPr>
      </a:lvl4pPr>
      <a:lvl5pPr marL="719138" indent="-179388" algn="l" rtl="0" fontAlgn="base">
        <a:spcBef>
          <a:spcPts val="300"/>
        </a:spcBef>
        <a:spcAft>
          <a:spcPct val="0"/>
        </a:spcAft>
        <a:buClr>
          <a:srgbClr val="2D3494"/>
        </a:buClr>
        <a:buFont typeface="Arial" panose="020B0604020202020204" pitchFamily="34" charset="0"/>
        <a:buChar char="•"/>
        <a:defRPr sz="1200" kern="1200">
          <a:solidFill>
            <a:srgbClr val="2F2F2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9.png"/><Relationship Id="rId2" Type="http://schemas.openxmlformats.org/officeDocument/2006/relationships/tags" Target="../tags/tag86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4.bin"/><Relationship Id="rId4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6.v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birint.ru/" TargetMode="External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tags" Target="../tags/tag97.xml"/><Relationship Id="rId7" Type="http://schemas.openxmlformats.org/officeDocument/2006/relationships/image" Target="../media/image10.emf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tags" Target="../tags/tag96.xml"/><Relationship Id="rId16" Type="http://schemas.openxmlformats.org/officeDocument/2006/relationships/image" Target="../media/image17.jpeg"/><Relationship Id="rId1" Type="http://schemas.openxmlformats.org/officeDocument/2006/relationships/vmlDrawing" Target="../drawings/vmlDrawing77.vml"/><Relationship Id="rId6" Type="http://schemas.openxmlformats.org/officeDocument/2006/relationships/oleObject" Target="../embeddings/oleObject59.bin"/><Relationship Id="rId11" Type="http://schemas.openxmlformats.org/officeDocument/2006/relationships/hyperlink" Target="https://lbz.ru/metodist/authors/doshk/6/" TargetMode="External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16.jpeg"/><Relationship Id="rId10" Type="http://schemas.openxmlformats.org/officeDocument/2006/relationships/hyperlink" Target="https://shop.prosv.ru/" TargetMode="External"/><Relationship Id="rId4" Type="http://schemas.openxmlformats.org/officeDocument/2006/relationships/slideLayout" Target="../slideLayouts/slideLayout42.xml"/><Relationship Id="rId9" Type="http://schemas.openxmlformats.org/officeDocument/2006/relationships/hyperlink" Target="https://www.wildberries.ru/" TargetMode="External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gosreestr.ru/" TargetMode="External"/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89.xml"/><Relationship Id="rId7" Type="http://schemas.openxmlformats.org/officeDocument/2006/relationships/image" Target="../media/image10.emf"/><Relationship Id="rId2" Type="http://schemas.openxmlformats.org/officeDocument/2006/relationships/tags" Target="../tags/tag88.xml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55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image" Target="../media/image10.emf"/><Relationship Id="rId2" Type="http://schemas.openxmlformats.org/officeDocument/2006/relationships/tags" Target="../tags/tag90.xml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56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10.emf"/><Relationship Id="rId2" Type="http://schemas.openxmlformats.org/officeDocument/2006/relationships/tags" Target="../tags/tag92.xml"/><Relationship Id="rId1" Type="http://schemas.openxmlformats.org/officeDocument/2006/relationships/vmlDrawing" Target="../drawings/vmlDrawing74.vml"/><Relationship Id="rId6" Type="http://schemas.openxmlformats.org/officeDocument/2006/relationships/oleObject" Target="../embeddings/oleObject57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image" Target="../media/image10.emf"/><Relationship Id="rId2" Type="http://schemas.openxmlformats.org/officeDocument/2006/relationships/tags" Target="../tags/tag94.xml"/><Relationship Id="rId1" Type="http://schemas.openxmlformats.org/officeDocument/2006/relationships/vmlDrawing" Target="../drawings/vmlDrawing75.vml"/><Relationship Id="rId6" Type="http://schemas.openxmlformats.org/officeDocument/2006/relationships/oleObject" Target="../embeddings/oleObject57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9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94670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name="Слайд think-cell" r:id="rId5" imgW="353" imgH="353" progId="TCLayout.ActiveDocument.1">
                  <p:embed/>
                </p:oleObj>
              </mc:Choice>
              <mc:Fallback>
                <p:oleObj name="Слайд think-cell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44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12192000" cy="316835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9D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Эстетическое воспитание в цикле образовательной деятельности ДОО</a:t>
            </a:r>
            <a:r>
              <a:rPr lang="ru-RU" dirty="0" smtClean="0">
                <a:solidFill>
                  <a:srgbClr val="9D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.</a:t>
            </a:r>
            <a:br>
              <a:rPr lang="ru-RU" dirty="0" smtClean="0">
                <a:solidFill>
                  <a:srgbClr val="9D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</a:br>
            <a:r>
              <a:rPr lang="ru-RU" dirty="0" smtClean="0">
                <a:solidFill>
                  <a:srgbClr val="9D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Этическое </a:t>
            </a:r>
            <a:r>
              <a:rPr lang="ru-RU" dirty="0">
                <a:solidFill>
                  <a:srgbClr val="9D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воспитание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9528" y="5661248"/>
            <a:ext cx="3312944" cy="279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 fontScale="92500" lnSpcReduction="20000"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rgbClr val="29479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</a:rPr>
              <a:t>2 декабря </a:t>
            </a:r>
            <a:r>
              <a:rPr lang="ru-RU" sz="1600" dirty="0">
                <a:solidFill>
                  <a:schemeClr val="tx1"/>
                </a:solidFill>
              </a:rPr>
              <a:t>2021 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D72169-E3C2-4AE3-9DC2-CFE271231D1B}"/>
              </a:ext>
            </a:extLst>
          </p:cNvPr>
          <p:cNvSpPr txBox="1"/>
          <p:nvPr/>
        </p:nvSpPr>
        <p:spPr>
          <a:xfrm>
            <a:off x="551384" y="3116036"/>
            <a:ext cx="8784976" cy="1704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rgbClr val="29479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 defTabSz="449263">
              <a:lnSpc>
                <a:spcPct val="90000"/>
              </a:lnSpc>
              <a:buClr>
                <a:srgbClr val="000000"/>
              </a:buClr>
              <a:buSzPct val="100000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Эксперт: </a:t>
            </a:r>
            <a:r>
              <a:rPr lang="ru-RU" sz="2400" dirty="0"/>
              <a:t>Ольга Владимировна </a:t>
            </a:r>
            <a:r>
              <a:rPr lang="ru-RU" sz="2400" dirty="0" err="1"/>
              <a:t>Бережнова</a:t>
            </a:r>
            <a:r>
              <a:rPr lang="ru-RU" sz="1800" dirty="0"/>
              <a:t>, кандидат филологических наук, доцент, руководитель кафедры развития образовательных систем БУ ОО ДПО «Институт развития образования»; эксперт Национального агентства развития квалификаций Национального совета при Президенте РФ по профессиональным квалификациям; федеральный эксперт, член Президиума федерального экспертного совета Всероссийской общественной организации «Воспитатели России</a:t>
            </a:r>
            <a:r>
              <a:rPr lang="ru-RU" sz="1800" dirty="0" smtClean="0"/>
              <a:t>»; федеральный эксперт дополнительных профессиональных программ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7448" y="309465"/>
            <a:ext cx="10081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Вебинар</a:t>
            </a: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</a:t>
            </a: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программа воспитания в ДОО: организация эстетического воспитания и художественно-эстетического развития дошкольников</a:t>
            </a: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2708920"/>
            <a:ext cx="2009775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894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1975"/>
          </a:xfrm>
        </p:spPr>
        <p:txBody>
          <a:bodyPr/>
          <a:lstStyle/>
          <a:p>
            <a:pPr>
              <a:defRPr/>
            </a:pPr>
            <a:r>
              <a:rPr lang="ru-RU" altLang="ru-RU" sz="2667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Анализ </a:t>
            </a:r>
            <a:r>
              <a:rPr lang="ru-RU" altLang="ru-RU" sz="2667" b="1" dirty="0">
                <a:solidFill>
                  <a:schemeClr val="accent2"/>
                </a:solidFill>
                <a:cs typeface="Arial" panose="020B0604020202020204" pitchFamily="34" charset="0"/>
              </a:rPr>
              <a:t>основных понятий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1300" y="1028700"/>
            <a:ext cx="5778500" cy="5148263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2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воспитания для ДОО определены в Примерной рабочей программе:</a:t>
            </a:r>
          </a:p>
          <a:p>
            <a:pPr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патриотическое направление</a:t>
            </a: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социальное направление</a:t>
            </a: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ru-RU" sz="2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познавательное направление</a:t>
            </a: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ru-RU" sz="2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физическое и</a:t>
            </a:r>
          </a:p>
          <a:p>
            <a:pPr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оздоровительное направление</a:t>
            </a: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ru-RU" sz="2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трудовое направление</a:t>
            </a: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ru-RU" sz="2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этико-эстетическое направление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0056" y="1028700"/>
            <a:ext cx="5591944" cy="5097463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2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воспитательных задач для </a:t>
            </a:r>
            <a:r>
              <a:rPr lang="ru-RU" sz="2667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ДОО - в </a:t>
            </a:r>
            <a:r>
              <a:rPr lang="ru-RU" sz="2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любом учебнике «Дошкольная педагогика»:</a:t>
            </a:r>
          </a:p>
          <a:p>
            <a:pPr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нравственное воспитание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ru-RU" sz="2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ru-RU" sz="2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умственное воспитание</a:t>
            </a: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ru-RU" sz="2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физическое воспитание</a:t>
            </a: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ru-RU" sz="2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ru-RU" sz="2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трудовое воспитание</a:t>
            </a: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ru-RU" sz="2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эстетическое воспитание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5530596" y="2346768"/>
            <a:ext cx="978408" cy="484632"/>
          </a:xfrm>
          <a:prstGeom prst="rightArrow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542894" y="3378035"/>
            <a:ext cx="978408" cy="484632"/>
          </a:xfrm>
          <a:prstGeom prst="rightArrow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530596" y="4149467"/>
            <a:ext cx="978408" cy="484632"/>
          </a:xfrm>
          <a:prstGeom prst="rightArrow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568696" y="5207699"/>
            <a:ext cx="978408" cy="484632"/>
          </a:xfrm>
          <a:prstGeom prst="rightArrow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530596" y="5955832"/>
            <a:ext cx="978408" cy="484632"/>
          </a:xfrm>
          <a:prstGeom prst="rightArrow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70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7525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accent5"/>
                </a:solidFill>
              </a:rPr>
              <a:t>Направления воспитания и группы воспитательных задач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sz="half" idx="1"/>
          </p:nvPr>
        </p:nvSpPr>
        <p:spPr>
          <a:xfrm>
            <a:off x="191344" y="1124744"/>
            <a:ext cx="6408712" cy="5616624"/>
          </a:xfrm>
          <a:ln>
            <a:solidFill>
              <a:schemeClr val="bg2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altLang="ru-RU" sz="2000" dirty="0" smtClean="0">
                <a:solidFill>
                  <a:srgbClr val="0070C0"/>
                </a:solidFill>
              </a:rPr>
              <a:t>Этико-эстетическое воспитание:</a:t>
            </a:r>
          </a:p>
          <a:p>
            <a:pPr indent="450215" algn="just"/>
            <a:r>
              <a:rPr lang="ru-RU" sz="2000" dirty="0">
                <a:solidFill>
                  <a:srgbClr val="000000"/>
                </a:solidFill>
              </a:rPr>
              <a:t>Ценности – «культура» и «красота». </a:t>
            </a:r>
            <a:endParaRPr lang="ru-RU" sz="2000" dirty="0" smtClean="0">
              <a:solidFill>
                <a:srgbClr val="000000"/>
              </a:solidFill>
            </a:endParaRPr>
          </a:p>
          <a:p>
            <a:pPr indent="450215" algn="just"/>
            <a:r>
              <a:rPr lang="ru-RU" sz="2000" dirty="0" smtClean="0">
                <a:solidFill>
                  <a:srgbClr val="C00000"/>
                </a:solidFill>
              </a:rPr>
              <a:t>Культура </a:t>
            </a:r>
            <a:r>
              <a:rPr lang="ru-RU" sz="2000" dirty="0">
                <a:solidFill>
                  <a:srgbClr val="C00000"/>
                </a:solidFill>
              </a:rPr>
              <a:t>поведения </a:t>
            </a:r>
            <a:r>
              <a:rPr lang="ru-RU" sz="2000" dirty="0">
                <a:solidFill>
                  <a:srgbClr val="000000"/>
                </a:solidFill>
              </a:rPr>
              <a:t>в своей основе имеет глубоко социальное нравственное чувство – уважение к человеку, к законам человеческого общества. Культура отношений является делом не столько личным, сколько общественным. Конкретные представления о культуре поведения усваиваются ребенком вместе с опытом поведения, с </a:t>
            </a:r>
            <a:r>
              <a:rPr lang="ru-RU" sz="2000" dirty="0" smtClean="0">
                <a:solidFill>
                  <a:srgbClr val="000000"/>
                </a:solidFill>
              </a:rPr>
              <a:t>накоплением </a:t>
            </a:r>
            <a:r>
              <a:rPr lang="ru-RU" sz="2000" dirty="0">
                <a:solidFill>
                  <a:srgbClr val="0070C0"/>
                </a:solidFill>
              </a:rPr>
              <a:t>нравственных</a:t>
            </a:r>
            <a:r>
              <a:rPr lang="ru-RU" sz="2000" dirty="0">
                <a:solidFill>
                  <a:srgbClr val="000000"/>
                </a:solidFill>
              </a:rPr>
              <a:t> представлений.</a:t>
            </a:r>
          </a:p>
          <a:p>
            <a:pPr indent="450215" algn="just"/>
            <a:r>
              <a:rPr lang="ru-RU" sz="2000" dirty="0">
                <a:solidFill>
                  <a:srgbClr val="C00000"/>
                </a:solidFill>
              </a:rPr>
              <a:t>Цель эстетического воспитания </a:t>
            </a:r>
            <a:r>
              <a:rPr lang="ru-RU" sz="2000" dirty="0">
                <a:solidFill>
                  <a:srgbClr val="000000"/>
                </a:solidFill>
              </a:rPr>
              <a:t>– становление у ребенка ценностного отношения к </a:t>
            </a:r>
            <a:r>
              <a:rPr lang="ru-RU" sz="2000" dirty="0" smtClean="0">
                <a:solidFill>
                  <a:srgbClr val="000000"/>
                </a:solidFill>
              </a:rPr>
              <a:t>красоте</a:t>
            </a:r>
            <a:r>
              <a:rPr lang="ru-RU" sz="2000" dirty="0">
                <a:solidFill>
                  <a:srgbClr val="000000"/>
                </a:solidFill>
              </a:rPr>
              <a:t>. Эстетическое воспитание через </a:t>
            </a:r>
            <a:r>
              <a:rPr lang="ru-RU" sz="2000" dirty="0">
                <a:solidFill>
                  <a:srgbClr val="0070C0"/>
                </a:solidFill>
              </a:rPr>
              <a:t>обогащение чувственного опыта и развитие эмоциональной сферы</a:t>
            </a:r>
            <a:r>
              <a:rPr lang="ru-RU" sz="2000" dirty="0">
                <a:solidFill>
                  <a:srgbClr val="000000"/>
                </a:solidFill>
              </a:rPr>
              <a:t> личности влияет на становление нравственной и духовной составляющей внутреннего </a:t>
            </a:r>
            <a:r>
              <a:rPr lang="ru-RU" sz="2000" dirty="0" smtClean="0">
                <a:solidFill>
                  <a:srgbClr val="000000"/>
                </a:solidFill>
              </a:rPr>
              <a:t>мира </a:t>
            </a:r>
            <a:r>
              <a:rPr lang="ru-RU" sz="2000" dirty="0">
                <a:solidFill>
                  <a:srgbClr val="000000"/>
                </a:solidFill>
              </a:rPr>
              <a:t>ребенка.</a:t>
            </a:r>
          </a:p>
        </p:txBody>
      </p:sp>
      <p:sp>
        <p:nvSpPr>
          <p:cNvPr id="28676" name="Объект 3"/>
          <p:cNvSpPr>
            <a:spLocks noGrp="1"/>
          </p:cNvSpPr>
          <p:nvPr>
            <p:ph sz="half" idx="2"/>
          </p:nvPr>
        </p:nvSpPr>
        <p:spPr>
          <a:xfrm>
            <a:off x="7032104" y="1196752"/>
            <a:ext cx="4680520" cy="5328592"/>
          </a:xfrm>
          <a:ln>
            <a:solidFill>
              <a:schemeClr val="bg2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altLang="ru-RU" sz="2200" dirty="0" smtClean="0">
                <a:solidFill>
                  <a:srgbClr val="0070C0"/>
                </a:solidFill>
              </a:rPr>
              <a:t>Нравственное воспитание:</a:t>
            </a:r>
          </a:p>
          <a:p>
            <a:r>
              <a:rPr lang="ru-RU" altLang="ru-RU" sz="2200" dirty="0">
                <a:solidFill>
                  <a:schemeClr val="tx1"/>
                </a:solidFill>
              </a:rPr>
              <a:t>- формирование механизма нравственного воспитания: представлений, нравственных чувств, нравственных привычек и норм, практики поведения;</a:t>
            </a:r>
          </a:p>
          <a:p>
            <a:r>
              <a:rPr lang="ru-RU" altLang="ru-RU" sz="2200" dirty="0">
                <a:solidFill>
                  <a:schemeClr val="tx1"/>
                </a:solidFill>
              </a:rPr>
              <a:t>- воспитание нравственных качеств, востребованных в современном обществе</a:t>
            </a:r>
          </a:p>
          <a:p>
            <a:endParaRPr lang="ru-RU" altLang="ru-RU" sz="2200" b="1" dirty="0" smtClean="0">
              <a:solidFill>
                <a:srgbClr val="0070C0"/>
              </a:solidFill>
            </a:endParaRPr>
          </a:p>
          <a:p>
            <a:r>
              <a:rPr lang="ru-RU" altLang="ru-RU" sz="2200" b="1" dirty="0" smtClean="0">
                <a:solidFill>
                  <a:srgbClr val="0070C0"/>
                </a:solidFill>
              </a:rPr>
              <a:t>Эстетическое воспитание</a:t>
            </a:r>
          </a:p>
          <a:p>
            <a:r>
              <a:rPr lang="ru-RU" altLang="ru-RU" sz="2200" dirty="0">
                <a:solidFill>
                  <a:schemeClr val="tx1"/>
                </a:solidFill>
              </a:rPr>
              <a:t>- формирование эстетического отношения к окружающему;</a:t>
            </a:r>
          </a:p>
          <a:p>
            <a:r>
              <a:rPr lang="ru-RU" altLang="ru-RU" sz="2200" dirty="0" smtClean="0">
                <a:solidFill>
                  <a:schemeClr val="tx1"/>
                </a:solidFill>
              </a:rPr>
              <a:t>- </a:t>
            </a:r>
            <a:r>
              <a:rPr lang="ru-RU" altLang="ru-RU" sz="2200" dirty="0">
                <a:solidFill>
                  <a:schemeClr val="tx1"/>
                </a:solidFill>
              </a:rPr>
              <a:t>формирование художественных умений в области разных искусств</a:t>
            </a:r>
          </a:p>
          <a:p>
            <a:endParaRPr lang="ru-RU" alt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24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7525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accent5"/>
                </a:solidFill>
              </a:rPr>
              <a:t>Направления воспитания и группы воспитательных задач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sz="half" idx="1"/>
          </p:nvPr>
        </p:nvSpPr>
        <p:spPr>
          <a:xfrm>
            <a:off x="191344" y="1124744"/>
            <a:ext cx="6408712" cy="5616624"/>
          </a:xfrm>
          <a:ln>
            <a:solidFill>
              <a:schemeClr val="bg2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altLang="ru-RU" sz="2000" dirty="0" smtClean="0">
                <a:solidFill>
                  <a:srgbClr val="0070C0"/>
                </a:solidFill>
              </a:rPr>
              <a:t>Задачи этико-эстетического воспитания:</a:t>
            </a:r>
          </a:p>
          <a:p>
            <a:pPr indent="450215" algn="just"/>
            <a:r>
              <a:rPr lang="ru-RU" sz="2000" dirty="0">
                <a:solidFill>
                  <a:srgbClr val="000000"/>
                </a:solidFill>
              </a:rPr>
              <a:t>- формирование культуры общения, поведения, этических представлений;</a:t>
            </a:r>
          </a:p>
          <a:p>
            <a:pPr indent="450215" algn="just"/>
            <a:r>
              <a:rPr lang="ru-RU" sz="2000" dirty="0">
                <a:solidFill>
                  <a:srgbClr val="000000"/>
                </a:solidFill>
              </a:rPr>
              <a:t>- воспитание представлений о значении опрятности и внешней красоты, ее влиянии на внутренний мир человека;</a:t>
            </a:r>
          </a:p>
          <a:p>
            <a:pPr indent="450215" algn="just"/>
            <a:r>
              <a:rPr lang="ru-RU" sz="2000" dirty="0">
                <a:solidFill>
                  <a:srgbClr val="000000"/>
                </a:solidFill>
              </a:rPr>
              <a:t>- развитие предпосылок ценностно-смыслового восприятия и понимания произведений искусства, явлений жизни, отношений между людьми;</a:t>
            </a:r>
          </a:p>
          <a:p>
            <a:pPr indent="450215" algn="just"/>
            <a:r>
              <a:rPr lang="ru-RU" sz="2000" dirty="0">
                <a:solidFill>
                  <a:srgbClr val="000000"/>
                </a:solidFill>
              </a:rPr>
              <a:t>- воспитание любви к прекрасному, уважения к традициям и культуре родной страны и других народов;</a:t>
            </a:r>
          </a:p>
          <a:p>
            <a:pPr indent="450215" algn="just"/>
            <a:r>
              <a:rPr lang="ru-RU" sz="2000" dirty="0">
                <a:solidFill>
                  <a:srgbClr val="000000"/>
                </a:solidFill>
              </a:rPr>
              <a:t>- развитие творческого отношения к миру, природе, быту и к окружающей ребенка </a:t>
            </a:r>
            <a:r>
              <a:rPr lang="ru-RU" sz="2000" dirty="0" smtClean="0">
                <a:solidFill>
                  <a:srgbClr val="000000"/>
                </a:solidFill>
              </a:rPr>
              <a:t>действительности</a:t>
            </a:r>
            <a:r>
              <a:rPr lang="ru-RU" sz="2000" dirty="0">
                <a:solidFill>
                  <a:srgbClr val="000000"/>
                </a:solidFill>
              </a:rPr>
              <a:t>;</a:t>
            </a:r>
          </a:p>
          <a:p>
            <a:pPr indent="450215" algn="just"/>
            <a:r>
              <a:rPr lang="ru-RU" sz="2000" dirty="0">
                <a:solidFill>
                  <a:srgbClr val="000000"/>
                </a:solidFill>
              </a:rPr>
              <a:t>- формирование у детей эстетического вкуса, стремления окружать себя прекрасным, </a:t>
            </a:r>
            <a:r>
              <a:rPr lang="ru-RU" sz="2000" dirty="0" smtClean="0">
                <a:solidFill>
                  <a:srgbClr val="000000"/>
                </a:solidFill>
              </a:rPr>
              <a:t>создавать </a:t>
            </a:r>
            <a:r>
              <a:rPr lang="ru-RU" sz="2000" dirty="0">
                <a:solidFill>
                  <a:srgbClr val="000000"/>
                </a:solidFill>
              </a:rPr>
              <a:t>его </a:t>
            </a:r>
          </a:p>
        </p:txBody>
      </p:sp>
      <p:sp>
        <p:nvSpPr>
          <p:cNvPr id="28676" name="Объект 3"/>
          <p:cNvSpPr>
            <a:spLocks noGrp="1"/>
          </p:cNvSpPr>
          <p:nvPr>
            <p:ph sz="half" idx="2"/>
          </p:nvPr>
        </p:nvSpPr>
        <p:spPr>
          <a:xfrm>
            <a:off x="7032104" y="1196752"/>
            <a:ext cx="4680520" cy="5328592"/>
          </a:xfrm>
          <a:ln>
            <a:solidFill>
              <a:schemeClr val="bg2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altLang="ru-RU" sz="2200" dirty="0" smtClean="0">
                <a:solidFill>
                  <a:srgbClr val="0070C0"/>
                </a:solidFill>
              </a:rPr>
              <a:t>Нравственное воспитание:</a:t>
            </a:r>
          </a:p>
          <a:p>
            <a:r>
              <a:rPr lang="ru-RU" altLang="ru-RU" sz="2200" dirty="0">
                <a:solidFill>
                  <a:schemeClr val="tx1"/>
                </a:solidFill>
              </a:rPr>
              <a:t>- формирование механизма нравственного воспитания: представлений, нравственных чувств, нравственных привычек и норм, практики поведения;</a:t>
            </a:r>
          </a:p>
          <a:p>
            <a:r>
              <a:rPr lang="ru-RU" altLang="ru-RU" sz="2200" dirty="0">
                <a:solidFill>
                  <a:schemeClr val="tx1"/>
                </a:solidFill>
              </a:rPr>
              <a:t>- воспитание нравственных качеств, востребованных в современном обществе</a:t>
            </a:r>
          </a:p>
          <a:p>
            <a:endParaRPr lang="ru-RU" altLang="ru-RU" sz="2200" b="1" dirty="0" smtClean="0">
              <a:solidFill>
                <a:srgbClr val="0070C0"/>
              </a:solidFill>
            </a:endParaRPr>
          </a:p>
          <a:p>
            <a:r>
              <a:rPr lang="ru-RU" altLang="ru-RU" sz="2200" b="1" dirty="0" smtClean="0">
                <a:solidFill>
                  <a:srgbClr val="0070C0"/>
                </a:solidFill>
              </a:rPr>
              <a:t>Эстетическое воспитание</a:t>
            </a:r>
          </a:p>
          <a:p>
            <a:r>
              <a:rPr lang="ru-RU" altLang="ru-RU" sz="2200" dirty="0">
                <a:solidFill>
                  <a:schemeClr val="tx1"/>
                </a:solidFill>
              </a:rPr>
              <a:t>- формирование эстетического отношения к окружающему;</a:t>
            </a:r>
          </a:p>
          <a:p>
            <a:r>
              <a:rPr lang="ru-RU" altLang="ru-RU" sz="2200" dirty="0" smtClean="0">
                <a:solidFill>
                  <a:schemeClr val="tx1"/>
                </a:solidFill>
              </a:rPr>
              <a:t>- </a:t>
            </a:r>
            <a:r>
              <a:rPr lang="ru-RU" altLang="ru-RU" sz="2200" dirty="0">
                <a:solidFill>
                  <a:schemeClr val="tx1"/>
                </a:solidFill>
              </a:rPr>
              <a:t>формирование художественных умений в области разных искусств</a:t>
            </a:r>
          </a:p>
          <a:p>
            <a:endParaRPr lang="ru-RU" alt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5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/>
          <a:p>
            <a:pPr algn="ctr"/>
            <a:r>
              <a:rPr lang="ru-RU" altLang="ru-RU" sz="3600" b="1" dirty="0" smtClean="0">
                <a:solidFill>
                  <a:schemeClr val="bg2"/>
                </a:solidFill>
              </a:rPr>
              <a:t>Раздел 1. Целевой раздел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838200" y="1166813"/>
            <a:ext cx="10515600" cy="5010150"/>
          </a:xfrm>
        </p:spPr>
        <p:txBody>
          <a:bodyPr/>
          <a:lstStyle/>
          <a:p>
            <a:r>
              <a:rPr lang="ru-RU" altLang="ru-RU" sz="2000" dirty="0" smtClean="0">
                <a:solidFill>
                  <a:schemeClr val="bg2">
                    <a:lumMod val="50000"/>
                  </a:schemeClr>
                </a:solidFill>
              </a:rPr>
              <a:t>1.1</a:t>
            </a: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</a:rPr>
              <a:t>. Целевые ориентиры и планируемые результаты. Цель Программы</a:t>
            </a:r>
          </a:p>
          <a:p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</a:rPr>
              <a:t>1.2. Методологические основы и принципы построения Программы</a:t>
            </a:r>
          </a:p>
          <a:p>
            <a:r>
              <a:rPr lang="ru-RU" altLang="ru-RU" sz="2000" dirty="0" smtClean="0">
                <a:solidFill>
                  <a:schemeClr val="bg2">
                    <a:lumMod val="50000"/>
                  </a:schemeClr>
                </a:solidFill>
              </a:rPr>
              <a:t>	1.2.1</a:t>
            </a: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</a:rPr>
              <a:t>. Уклад образовательной организации</a:t>
            </a:r>
          </a:p>
          <a:p>
            <a:r>
              <a:rPr lang="ru-RU" altLang="ru-RU" sz="2000" dirty="0" smtClean="0">
                <a:solidFill>
                  <a:schemeClr val="bg2">
                    <a:lumMod val="50000"/>
                  </a:schemeClr>
                </a:solidFill>
              </a:rPr>
              <a:t>	1.2.2</a:t>
            </a: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</a:rPr>
              <a:t>. Воспитывающая среда дошкольной образовательной организации</a:t>
            </a:r>
          </a:p>
          <a:p>
            <a:r>
              <a:rPr lang="ru-RU" altLang="ru-RU" sz="2000" dirty="0" smtClean="0">
                <a:solidFill>
                  <a:schemeClr val="bg2">
                    <a:lumMod val="50000"/>
                  </a:schemeClr>
                </a:solidFill>
              </a:rPr>
              <a:t>	1.2.3</a:t>
            </a: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</a:rPr>
              <a:t>. Общности (сообщества) дошкольной образовательной организации</a:t>
            </a:r>
          </a:p>
          <a:p>
            <a:r>
              <a:rPr lang="ru-RU" altLang="ru-RU" sz="2000" dirty="0" smtClean="0">
                <a:solidFill>
                  <a:schemeClr val="bg2">
                    <a:lumMod val="50000"/>
                  </a:schemeClr>
                </a:solidFill>
              </a:rPr>
              <a:t>	1.2.4</a:t>
            </a: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</a:rPr>
              <a:t>. Социокультурный контекст</a:t>
            </a:r>
          </a:p>
          <a:p>
            <a:r>
              <a:rPr lang="ru-RU" altLang="ru-RU" sz="2000" dirty="0" smtClean="0">
                <a:solidFill>
                  <a:schemeClr val="bg2">
                    <a:lumMod val="50000"/>
                  </a:schemeClr>
                </a:solidFill>
              </a:rPr>
              <a:t>	1.2.5</a:t>
            </a: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</a:rPr>
              <a:t>. Деятельности и культурные практики в дошкольной </a:t>
            </a:r>
            <a:r>
              <a:rPr lang="ru-RU" altLang="ru-RU" sz="2000" dirty="0" smtClean="0">
                <a:solidFill>
                  <a:schemeClr val="bg2">
                    <a:lumMod val="50000"/>
                  </a:schemeClr>
                </a:solidFill>
              </a:rPr>
              <a:t>образовательной</a:t>
            </a:r>
          </a:p>
          <a:p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altLang="ru-RU" sz="2000" dirty="0" smtClean="0">
                <a:solidFill>
                  <a:schemeClr val="bg2">
                    <a:lumMod val="50000"/>
                  </a:schemeClr>
                </a:solidFill>
              </a:rPr>
              <a:t>               </a:t>
            </a: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</a:rPr>
              <a:t>организации</a:t>
            </a:r>
          </a:p>
          <a:p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</a:rPr>
              <a:t>1.3. Требования к планируемым результатам освоения Программы</a:t>
            </a:r>
          </a:p>
          <a:p>
            <a:r>
              <a:rPr lang="ru-RU" altLang="ru-RU" sz="2000" dirty="0" smtClean="0">
                <a:solidFill>
                  <a:schemeClr val="bg2">
                    <a:lumMod val="50000"/>
                  </a:schemeClr>
                </a:solidFill>
              </a:rPr>
              <a:t>	1.3.1</a:t>
            </a: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</a:rPr>
              <a:t>. Целевые ориентиры воспитательной работы для детей младенческого и </a:t>
            </a:r>
            <a:r>
              <a:rPr lang="ru-RU" altLang="ru-RU" sz="2000" dirty="0" smtClean="0">
                <a:solidFill>
                  <a:schemeClr val="bg2">
                    <a:lumMod val="50000"/>
                  </a:schemeClr>
                </a:solidFill>
              </a:rPr>
              <a:t>раннего</a:t>
            </a:r>
          </a:p>
          <a:p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altLang="ru-RU" sz="2000" dirty="0" smtClean="0">
                <a:solidFill>
                  <a:schemeClr val="bg2">
                    <a:lumMod val="50000"/>
                  </a:schemeClr>
                </a:solidFill>
              </a:rPr>
              <a:t>                возраста </a:t>
            </a: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</a:rPr>
              <a:t>(до 3 лет)</a:t>
            </a:r>
          </a:p>
          <a:p>
            <a:r>
              <a:rPr lang="ru-RU" altLang="ru-RU" sz="2000" dirty="0" smtClean="0">
                <a:solidFill>
                  <a:schemeClr val="bg2">
                    <a:lumMod val="50000"/>
                  </a:schemeClr>
                </a:solidFill>
              </a:rPr>
              <a:t>	1.3.2</a:t>
            </a: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</a:rPr>
              <a:t>. Целевые ориентиры воспитательной работы для детей дошкольного </a:t>
            </a:r>
            <a:r>
              <a:rPr lang="ru-RU" altLang="ru-RU" sz="2000" dirty="0" smtClean="0">
                <a:solidFill>
                  <a:schemeClr val="bg2">
                    <a:lumMod val="50000"/>
                  </a:schemeClr>
                </a:solidFill>
              </a:rPr>
              <a:t>возраста</a:t>
            </a:r>
          </a:p>
          <a:p>
            <a:r>
              <a:rPr lang="ru-RU" altLang="ru-RU" sz="2000" dirty="0" smtClean="0">
                <a:solidFill>
                  <a:schemeClr val="bg2">
                    <a:lumMod val="50000"/>
                  </a:schemeClr>
                </a:solidFill>
              </a:rPr>
              <a:t>                (</a:t>
            </a: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</a:rPr>
              <a:t>до </a:t>
            </a:r>
            <a:r>
              <a:rPr lang="ru-RU" altLang="ru-RU" sz="2000" dirty="0" smtClean="0">
                <a:solidFill>
                  <a:schemeClr val="bg2">
                    <a:lumMod val="50000"/>
                  </a:schemeClr>
                </a:solidFill>
              </a:rPr>
              <a:t>8 лет)</a:t>
            </a:r>
            <a:endParaRPr lang="ru-RU" alt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97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воспитания на основе планируемых результатов достижения цели воспитания, в </a:t>
            </a:r>
            <a:r>
              <a:rPr lang="ru-RU" dirty="0" smtClean="0"/>
              <a:t>соответствии </a:t>
            </a:r>
            <a:r>
              <a:rPr lang="ru-RU" dirty="0"/>
              <a:t>с основными направлениями воспитательной работы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CB904-53DC-429D-9481-1951DF4649EB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191154"/>
              </p:ext>
            </p:extLst>
          </p:nvPr>
        </p:nvGraphicFramePr>
        <p:xfrm>
          <a:off x="479377" y="1255080"/>
          <a:ext cx="11375057" cy="5087776"/>
        </p:xfrm>
        <a:graphic>
          <a:graphicData uri="http://schemas.openxmlformats.org/drawingml/2006/table">
            <a:tbl>
              <a:tblPr firstRow="1" firstCol="1" bandRow="1"/>
              <a:tblGrid>
                <a:gridCol w="1872207">
                  <a:extLst>
                    <a:ext uri="{9D8B030D-6E8A-4147-A177-3AD203B41FA5}">
                      <a16:colId xmlns:a16="http://schemas.microsoft.com/office/drawing/2014/main" val="1841612376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482987607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143616571"/>
                    </a:ext>
                  </a:extLst>
                </a:gridCol>
                <a:gridCol w="5038354">
                  <a:extLst>
                    <a:ext uri="{9D8B030D-6E8A-4147-A177-3AD203B41FA5}">
                      <a16:colId xmlns:a16="http://schemas.microsoft.com/office/drawing/2014/main" val="457766758"/>
                    </a:ext>
                  </a:extLst>
                </a:gridCol>
              </a:tblGrid>
              <a:tr h="236191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</a:rPr>
                        <a:t>Направление воспитания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Базовые ценности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Задачи воспитания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93913"/>
                  </a:ext>
                </a:extLst>
              </a:tr>
              <a:tr h="236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Младенческий и ранний возраст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Дошкольный возраст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110510"/>
                  </a:ext>
                </a:extLst>
              </a:tr>
              <a:tr h="1046618">
                <a:tc rowSpan="3"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</a:rPr>
                        <a:t>Этико-эстетическое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 и красота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</a:rPr>
                        <a:t>Воспитывать у детей эмоциональную отзывчивость к красоте.</a:t>
                      </a:r>
                    </a:p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</a:rPr>
                        <a:t>Активизировать интерес и желание заниматься продуктивными видами деятельности.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</a:rPr>
                        <a:t>Воспитывать у детей зачатки художественно-эстетического вкуса.</a:t>
                      </a:r>
                    </a:p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</a:rPr>
                        <a:t>Формировать способность воспринимать и чувствовать прекрасное в быту, природе, поступках, искусстве. </a:t>
                      </a:r>
                    </a:p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</a:rPr>
                        <a:t>Обеспечивать практику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</a:rPr>
                        <a:t>отображения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</a:rPr>
                        <a:t>прекрасного в продуктивных видах деятельности.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449811"/>
                  </a:ext>
                </a:extLst>
              </a:tr>
              <a:tr h="332896">
                <a:tc vMerge="1">
                  <a:txBody>
                    <a:bodyPr/>
                    <a:lstStyle/>
                    <a:p>
                      <a:endParaRPr lang="ru-RU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</a:rPr>
                        <a:t>Целевые ориентиры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575244"/>
                  </a:ext>
                </a:extLst>
              </a:tr>
              <a:tr h="1046618">
                <a:tc vMerge="1">
                  <a:txBody>
                    <a:bodyPr/>
                    <a:lstStyle/>
                    <a:p>
                      <a:endParaRPr lang="ru-RU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</a:rPr>
                        <a:t>Эмоционально отзывчивый к красоте.</a:t>
                      </a:r>
                    </a:p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</a:rPr>
                        <a:t>Проявляющий интерес и желание заниматься продуктивными видами деятельности.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</a:rPr>
                        <a:t>Способный воспринимать и чувствовать прекрасное в быту, природе, поступках, искусстве, стремящийся к отображению прекрасного в продуктивных видах деятельности, обладающий зачатками художественно-эстетического вкуса.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257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922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2800" dirty="0" smtClean="0"/>
              <a:t>-</a:t>
            </a:r>
            <a:r>
              <a:rPr lang="ru-RU" sz="2800" dirty="0"/>
              <a:t>	</a:t>
            </a:r>
            <a:r>
              <a:rPr lang="ru-RU" sz="2800" i="1" dirty="0"/>
              <a:t>предметно-целевая деятельность </a:t>
            </a:r>
            <a:r>
              <a:rPr lang="ru-RU" sz="2800" dirty="0"/>
              <a:t>(виды деятельности, организуемые взрослым, в которых он открывает ребенку смысл и ценность человеческой деятельности, способы ее реализации совместно с родителями, воспитателями, </a:t>
            </a:r>
            <a:r>
              <a:rPr lang="ru-RU" sz="2800" dirty="0" smtClean="0"/>
              <a:t>сверстниками);</a:t>
            </a:r>
            <a:endParaRPr lang="ru-RU" sz="2800" dirty="0"/>
          </a:p>
          <a:p>
            <a:r>
              <a:rPr lang="ru-RU" sz="2800" dirty="0"/>
              <a:t>-	</a:t>
            </a:r>
            <a:r>
              <a:rPr lang="ru-RU" sz="2800" i="1" dirty="0"/>
              <a:t>культурные практики </a:t>
            </a:r>
            <a:r>
              <a:rPr lang="ru-RU" sz="2800" dirty="0"/>
              <a:t>(активная, самостоятельная апробация каждым ребенком инструментального и ценностного содержаний, полученных от взрослого, и способов их реализации в различных видах деятельности через личный опыт);</a:t>
            </a:r>
          </a:p>
          <a:p>
            <a:r>
              <a:rPr lang="ru-RU" sz="2800" dirty="0"/>
              <a:t>-	</a:t>
            </a:r>
            <a:r>
              <a:rPr lang="ru-RU" sz="2800" i="1" dirty="0"/>
              <a:t>свободная инициативная деятельность ребенка </a:t>
            </a:r>
            <a:r>
              <a:rPr lang="ru-RU" sz="2800" dirty="0"/>
              <a:t>(его спонтанная самостоятельная активность, в рамках которой он реализует свои базовые устремления: любознательность, общительность, опыт деятельности на основе усвоенных ценностей).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качестве средств реализации </a:t>
            </a:r>
            <a:r>
              <a:rPr lang="ru-RU" dirty="0" smtClean="0">
                <a:solidFill>
                  <a:srgbClr val="FF0000"/>
                </a:solidFill>
              </a:rPr>
              <a:t>этико-эстетического </a:t>
            </a:r>
            <a:r>
              <a:rPr lang="ru-RU" dirty="0" smtClean="0"/>
              <a:t>направлений </a:t>
            </a:r>
            <a:r>
              <a:rPr lang="ru-RU" dirty="0"/>
              <a:t>воспитания могут выступать следующие основные виды </a:t>
            </a:r>
            <a:r>
              <a:rPr lang="ru-RU" dirty="0" smtClean="0"/>
              <a:t>деятельности </a:t>
            </a:r>
            <a:r>
              <a:rPr lang="ru-RU" dirty="0"/>
              <a:t>и культурные практики: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357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>
          <a:xfrm>
            <a:off x="334433" y="1052736"/>
            <a:ext cx="11378191" cy="4896544"/>
          </a:xfrm>
          <a:ln>
            <a:solidFill>
              <a:schemeClr val="bg2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4433" y="116633"/>
            <a:ext cx="11520000" cy="986960"/>
          </a:xfrm>
        </p:spPr>
        <p:txBody>
          <a:bodyPr/>
          <a:lstStyle/>
          <a:p>
            <a:r>
              <a:rPr lang="ru-RU" sz="1800" dirty="0"/>
              <a:t> </a:t>
            </a:r>
            <a:r>
              <a:rPr lang="ru-RU" sz="2400" dirty="0"/>
              <a:t>Предметно-целевая деятельность педагогов. </a:t>
            </a:r>
            <a:r>
              <a:rPr lang="ru-RU" sz="2400" dirty="0" smtClean="0"/>
              <a:t>Сквозные </a:t>
            </a:r>
            <a:r>
              <a:rPr lang="ru-RU" sz="2400" dirty="0"/>
              <a:t>механизмы развития, виды деятельности и формы активности ребенка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300182"/>
              </p:ext>
            </p:extLst>
          </p:nvPr>
        </p:nvGraphicFramePr>
        <p:xfrm>
          <a:off x="334433" y="1052736"/>
          <a:ext cx="11378191" cy="525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7" name="Документ" r:id="rId3" imgW="6464174" imgH="3022333" progId="Word.Document.12">
                  <p:embed/>
                </p:oleObj>
              </mc:Choice>
              <mc:Fallback>
                <p:oleObj name="Документ" r:id="rId3" imgW="6464174" imgH="3022333" progId="Word.Document.1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433" y="1052736"/>
                        <a:ext cx="11378191" cy="5256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11470308" y="1412776"/>
            <a:ext cx="484632" cy="978408"/>
          </a:xfrm>
          <a:prstGeom prst="downArrow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1470308" y="3011804"/>
            <a:ext cx="484632" cy="978408"/>
          </a:xfrm>
          <a:prstGeom prst="downArrow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1470308" y="4661689"/>
            <a:ext cx="484632" cy="978408"/>
          </a:xfrm>
          <a:prstGeom prst="downArrow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603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eaLnBrk="0" fontAlgn="base" hangingPunct="0"/>
            <a:r>
              <a:rPr lang="ru-RU" sz="2800" dirty="0"/>
              <a:t>2.1. Содержание воспитательной работы по направлениям воспитания</a:t>
            </a:r>
          </a:p>
          <a:p>
            <a:pPr eaLnBrk="0" fontAlgn="base" hangingPunct="0"/>
            <a:r>
              <a:rPr lang="ru-RU" sz="2800" dirty="0" smtClean="0"/>
              <a:t>	2.1.1</a:t>
            </a:r>
            <a:r>
              <a:rPr lang="ru-RU" sz="2800" dirty="0"/>
              <a:t>. Патриотическое направление воспитания</a:t>
            </a:r>
          </a:p>
          <a:p>
            <a:pPr eaLnBrk="0" fontAlgn="base" hangingPunct="0"/>
            <a:r>
              <a:rPr lang="ru-RU" sz="2800" dirty="0" smtClean="0"/>
              <a:t>	2.1.2</a:t>
            </a:r>
            <a:r>
              <a:rPr lang="ru-RU" sz="2800" dirty="0"/>
              <a:t>. Социальное направление воспитания</a:t>
            </a:r>
          </a:p>
          <a:p>
            <a:pPr eaLnBrk="0" fontAlgn="base" hangingPunct="0"/>
            <a:r>
              <a:rPr lang="ru-RU" sz="2800" dirty="0" smtClean="0"/>
              <a:t>	2.1.3</a:t>
            </a:r>
            <a:r>
              <a:rPr lang="ru-RU" sz="2800" dirty="0"/>
              <a:t>. Познавательное направление воспитания</a:t>
            </a:r>
          </a:p>
          <a:p>
            <a:pPr eaLnBrk="0" fontAlgn="base" hangingPunct="0"/>
            <a:r>
              <a:rPr lang="ru-RU" sz="2800" dirty="0" smtClean="0"/>
              <a:t>	2.1.4</a:t>
            </a:r>
            <a:r>
              <a:rPr lang="ru-RU" sz="2800" dirty="0"/>
              <a:t>. Физическое и оздоровительное направление воспитания</a:t>
            </a:r>
          </a:p>
          <a:p>
            <a:pPr eaLnBrk="0" fontAlgn="base" hangingPunct="0"/>
            <a:r>
              <a:rPr lang="ru-RU" sz="2800" dirty="0" smtClean="0"/>
              <a:t>	2.1.5</a:t>
            </a:r>
            <a:r>
              <a:rPr lang="ru-RU" sz="2800" dirty="0"/>
              <a:t>. Трудовое направление воспитания</a:t>
            </a:r>
          </a:p>
          <a:p>
            <a:pPr eaLnBrk="0" fontAlgn="base" hangingPunct="0"/>
            <a:r>
              <a:rPr lang="ru-RU" sz="2800" dirty="0" smtClean="0"/>
              <a:t>	2.1.6</a:t>
            </a:r>
            <a:r>
              <a:rPr lang="ru-RU" sz="2800" dirty="0"/>
              <a:t>. Этико-эстетическое направление воспитания</a:t>
            </a:r>
          </a:p>
          <a:p>
            <a:pPr eaLnBrk="0" fontAlgn="base" hangingPunct="0"/>
            <a:r>
              <a:rPr lang="ru-RU" sz="2800" dirty="0"/>
              <a:t>2.2. Особенности реализации воспитательного процесса</a:t>
            </a:r>
          </a:p>
          <a:p>
            <a:pPr eaLnBrk="0" fontAlgn="base" hangingPunct="0"/>
            <a:r>
              <a:rPr lang="ru-RU" sz="2800" dirty="0"/>
              <a:t>2.3. Особенности взаимодействия педагогического коллектива с семьями воспитанников в процессе реализации Программы</a:t>
            </a:r>
          </a:p>
          <a:p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Содержательный раздел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32129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86628"/>
              </p:ext>
            </p:extLst>
          </p:nvPr>
        </p:nvGraphicFramePr>
        <p:xfrm>
          <a:off x="334963" y="116631"/>
          <a:ext cx="11518899" cy="6553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813">
                  <a:extLst>
                    <a:ext uri="{9D8B030D-6E8A-4147-A177-3AD203B41FA5}">
                      <a16:colId xmlns:a16="http://schemas.microsoft.com/office/drawing/2014/main" val="894742396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770525231"/>
                    </a:ext>
                  </a:extLst>
                </a:gridCol>
                <a:gridCol w="3309590">
                  <a:extLst>
                    <a:ext uri="{9D8B030D-6E8A-4147-A177-3AD203B41FA5}">
                      <a16:colId xmlns:a16="http://schemas.microsoft.com/office/drawing/2014/main" val="2840168287"/>
                    </a:ext>
                  </a:extLst>
                </a:gridCol>
              </a:tblGrid>
              <a:tr h="348485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Приоритеты интеграции содержания воспитательных направлений и образовательных областей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488947"/>
                  </a:ext>
                </a:extLst>
              </a:tr>
              <a:tr h="60984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этико-эстетическое направление воспитания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художественно-эстетическое развитие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речевое развитие</a:t>
                      </a:r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041144"/>
                  </a:ext>
                </a:extLst>
              </a:tr>
              <a:tr h="5577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- формирование культуры общения, поведения, этических представлений;</a:t>
                      </a:r>
                    </a:p>
                    <a:p>
                      <a:r>
                        <a:rPr lang="ru-RU" sz="1700" dirty="0" smtClean="0"/>
                        <a:t>- воспитание представлений о значении опрятности и красоты внешней, ее влиянии на внутренний мир человека;</a:t>
                      </a:r>
                    </a:p>
                    <a:p>
                      <a:r>
                        <a:rPr lang="ru-RU" sz="1700" dirty="0" smtClean="0"/>
                        <a:t>- развитие предпосылок ценностно-смыслового восприятия и понимания произведений искусства, явлений жизни, отношений между людьми;</a:t>
                      </a:r>
                    </a:p>
                    <a:p>
                      <a:r>
                        <a:rPr lang="ru-RU" sz="1700" dirty="0" smtClean="0"/>
                        <a:t>- воспитание любви к прекрасному, уважения к традициям и культуре родной страны и других народов;</a:t>
                      </a:r>
                    </a:p>
                    <a:p>
                      <a:r>
                        <a:rPr lang="ru-RU" sz="1700" dirty="0" smtClean="0"/>
                        <a:t>- развитие творческого отношения к миру, природе, быту и к окружающей ребенка действительности;</a:t>
                      </a:r>
                    </a:p>
                    <a:p>
                      <a:r>
                        <a:rPr lang="ru-RU" sz="1700" dirty="0" smtClean="0"/>
                        <a:t>- формирование у детей эстетического вкуса, стремления окру-жать себя прекрасным, создавать его.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- развитие предпосылок ценностно-смыслового восприятия и понимания произведений искусства (словесного, музыкального, изобразительного), мира природы;</a:t>
                      </a:r>
                    </a:p>
                    <a:p>
                      <a:r>
                        <a:rPr lang="ru-RU" sz="1700" dirty="0" smtClean="0"/>
                        <a:t>- становление эстетического отношения к окружающему миру;</a:t>
                      </a:r>
                    </a:p>
                    <a:p>
                      <a:r>
                        <a:rPr lang="ru-RU" sz="1700" dirty="0" smtClean="0"/>
                        <a:t>- формирование элементарных представлений о видах искусства;</a:t>
                      </a:r>
                    </a:p>
                    <a:p>
                      <a:r>
                        <a:rPr lang="ru-RU" sz="1700" dirty="0" smtClean="0"/>
                        <a:t>- восприятие музыки, художественной литературы, фольклора;</a:t>
                      </a:r>
                    </a:p>
                    <a:p>
                      <a:r>
                        <a:rPr lang="ru-RU" sz="1700" dirty="0" smtClean="0"/>
                        <a:t>- стимулирование сопереживания персонажам художественных произведений;</a:t>
                      </a:r>
                    </a:p>
                    <a:p>
                      <a:r>
                        <a:rPr lang="ru-RU" sz="1700" dirty="0" smtClean="0"/>
                        <a:t>- реализация самостоятельной творческой деятельности детей (изобразительной, конструктив-но-модельной, музыкальной и др.)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- </a:t>
                      </a:r>
                      <a:r>
                        <a:rPr lang="ru-RU" sz="1700" dirty="0" smtClean="0">
                          <a:solidFill>
                            <a:srgbClr val="C00000"/>
                          </a:solidFill>
                        </a:rPr>
                        <a:t>владение речью как средством общения и культуры</a:t>
                      </a:r>
                      <a:r>
                        <a:rPr lang="ru-RU" sz="1700" dirty="0" smtClean="0"/>
                        <a:t>;</a:t>
                      </a:r>
                    </a:p>
                    <a:p>
                      <a:r>
                        <a:rPr lang="ru-RU" sz="1700" dirty="0" smtClean="0"/>
                        <a:t>- обогащение активного словаря;</a:t>
                      </a:r>
                    </a:p>
                    <a:p>
                      <a:r>
                        <a:rPr lang="ru-RU" sz="1700" dirty="0" smtClean="0"/>
                        <a:t>- развитие связной, грамматически правильной диалогической и монологической речи;</a:t>
                      </a:r>
                    </a:p>
                    <a:p>
                      <a:r>
                        <a:rPr lang="ru-RU" sz="1700" dirty="0" smtClean="0"/>
                        <a:t>- развитие речевого творчества;</a:t>
                      </a:r>
                    </a:p>
                    <a:p>
                      <a:r>
                        <a:rPr lang="ru-RU" sz="1700" dirty="0" smtClean="0"/>
                        <a:t>- развитие звуковой и интонационной культуры речи, фонематического слуха;</a:t>
                      </a:r>
                    </a:p>
                    <a:p>
                      <a:r>
                        <a:rPr lang="ru-RU" sz="1700" dirty="0" smtClean="0"/>
                        <a:t>- </a:t>
                      </a:r>
                      <a:r>
                        <a:rPr lang="ru-RU" sz="1700" dirty="0" smtClean="0">
                          <a:solidFill>
                            <a:srgbClr val="C00000"/>
                          </a:solidFill>
                        </a:rPr>
                        <a:t>знакомство с книжной культурой, детской литературой</a:t>
                      </a:r>
                      <a:r>
                        <a:rPr lang="ru-RU" sz="1700" dirty="0" smtClean="0"/>
                        <a:t>, понимание на слух текстов различных жанров детской литературы;</a:t>
                      </a:r>
                    </a:p>
                    <a:p>
                      <a:r>
                        <a:rPr lang="ru-RU" sz="1700" dirty="0" smtClean="0"/>
                        <a:t>- формирование звуковой аналитико-синтетической активности как предпосылки обучения грамоте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301317"/>
                  </a:ext>
                </a:extLst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4B64D-1998-4E87-A2BF-2DC0814E0F4A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8182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249219"/>
              </p:ext>
            </p:extLst>
          </p:nvPr>
        </p:nvGraphicFramePr>
        <p:xfrm>
          <a:off x="334963" y="332657"/>
          <a:ext cx="11518900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9109">
                  <a:extLst>
                    <a:ext uri="{9D8B030D-6E8A-4147-A177-3AD203B41FA5}">
                      <a16:colId xmlns:a16="http://schemas.microsoft.com/office/drawing/2014/main" val="1661841418"/>
                    </a:ext>
                  </a:extLst>
                </a:gridCol>
                <a:gridCol w="5109791">
                  <a:extLst>
                    <a:ext uri="{9D8B030D-6E8A-4147-A177-3AD203B41FA5}">
                      <a16:colId xmlns:a16="http://schemas.microsoft.com/office/drawing/2014/main" val="1832478528"/>
                    </a:ext>
                  </a:extLst>
                </a:gridCol>
              </a:tblGrid>
              <a:tr h="224978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Решение воспитательных задач в целостном педагогическом процессе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372468"/>
                  </a:ext>
                </a:extLst>
              </a:tr>
              <a:tr h="665689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</a:rPr>
                        <a:t>Программа воспитания. Основные направления деятельности </a:t>
                      </a: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</a:rPr>
                        <a:t>педагогов по этико-эстетическому воспитанию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</a:rPr>
                        <a:t>ООП ДО. Приоритетные образовательные области </a:t>
                      </a: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</a:rPr>
                        <a:t>«</a:t>
                      </a:r>
                      <a:r>
                        <a:rPr lang="ru-RU" sz="2000" i="1" dirty="0" smtClean="0">
                          <a:solidFill>
                            <a:srgbClr val="2F3696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социально-коммуникативное </a:t>
                      </a:r>
                      <a:r>
                        <a:rPr lang="ru-RU" sz="2000" i="1" dirty="0">
                          <a:solidFill>
                            <a:srgbClr val="2F3696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</a:t>
                      </a: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</a:rPr>
                        <a:t>», «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речевое развитие</a:t>
                      </a: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6168839"/>
                  </a:ext>
                </a:extLst>
              </a:tr>
              <a:tr h="1528151">
                <a:tc rowSpan="2">
                  <a:txBody>
                    <a:bodyPr/>
                    <a:lstStyle/>
                    <a:p>
                      <a:pPr marL="0" lvl="0" indent="0" algn="just">
                        <a:buClr>
                          <a:srgbClr val="000000"/>
                        </a:buClr>
                        <a:buFont typeface="Symbol" panose="05050102010706020507" pitchFamily="18" charset="2"/>
                        <a:buNone/>
                        <a:tabLst>
                          <a:tab pos="630555" algn="l"/>
                        </a:tabLst>
                      </a:pPr>
                      <a:r>
                        <a:rPr lang="ru-RU" sz="18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Основные направления деятельности педагогов по </a:t>
                      </a: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формированию культуры поведения</a:t>
                      </a:r>
                      <a:r>
                        <a:rPr lang="ru-RU" sz="18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</a:p>
                    <a:p>
                      <a:pPr marL="342900" lvl="0" indent="-342900" algn="just">
                        <a:buClr>
                          <a:srgbClr val="000000"/>
                        </a:buClr>
                        <a:buFont typeface="Symbol" panose="05050102010706020507" pitchFamily="18" charset="2"/>
                        <a:buChar char="-"/>
                        <a:tabLst>
                          <a:tab pos="630555" algn="l"/>
                        </a:tabLst>
                      </a:pPr>
                      <a:r>
                        <a:rPr lang="ru-RU" sz="1800" dirty="0" smtClean="0">
                          <a:solidFill>
                            <a:srgbClr val="2F3696"/>
                          </a:solidFill>
                          <a:effectLst/>
                          <a:latin typeface="Times New Roman" panose="02020603050405020304" pitchFamily="18" charset="0"/>
                        </a:rPr>
                        <a:t>обучение уважительному отношению к окружающим людям, умению считаться с их делами, интересами, удобствами;</a:t>
                      </a:r>
                    </a:p>
                    <a:p>
                      <a:pPr marL="342900" lvl="0" indent="-342900" algn="just">
                        <a:buClr>
                          <a:srgbClr val="000000"/>
                        </a:buClr>
                        <a:buFont typeface="Symbol" panose="05050102010706020507" pitchFamily="18" charset="2"/>
                        <a:buChar char="-"/>
                        <a:tabLst>
                          <a:tab pos="630555" algn="l"/>
                        </a:tabLs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воспитание культуры общения ребенка, выражающейся в общительности, этикете вежливости, предупредительности, сдержанности, </a:t>
                      </a:r>
                      <a:r>
                        <a:rPr lang="ru-RU" sz="1800" dirty="0" smtClean="0">
                          <a:solidFill>
                            <a:srgbClr val="2F3696"/>
                          </a:solidFill>
                          <a:effectLst/>
                          <a:latin typeface="Times New Roman" panose="02020603050405020304" pitchFamily="18" charset="0"/>
                        </a:rPr>
                        <a:t>умении вести себя в общественных местах;</a:t>
                      </a:r>
                    </a:p>
                    <a:p>
                      <a:pPr marL="342900" lvl="0" indent="-342900" algn="just">
                        <a:buClr>
                          <a:srgbClr val="000000"/>
                        </a:buClr>
                        <a:buFont typeface="Symbol" panose="05050102010706020507" pitchFamily="18" charset="2"/>
                        <a:buChar char="-"/>
                        <a:tabLst>
                          <a:tab pos="630555" algn="l"/>
                        </a:tabLs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воспитание культуры речи: называть взрослых на «вы» и по имени и отчеству; не перебивать говорящих и выслушивать других; говорить четко, разборчиво, владеть голосом;</a:t>
                      </a:r>
                    </a:p>
                    <a:p>
                      <a:pPr marL="342900" lvl="0" indent="-342900" algn="just">
                        <a:buClr>
                          <a:srgbClr val="000000"/>
                        </a:buClr>
                        <a:buFont typeface="Symbol" panose="05050102010706020507" pitchFamily="18" charset="2"/>
                        <a:buChar char="-"/>
                        <a:tabLst>
                          <a:tab pos="630555" algn="l"/>
                        </a:tabLst>
                      </a:pPr>
                      <a:r>
                        <a:rPr lang="ru-RU" sz="1800" dirty="0" smtClean="0">
                          <a:solidFill>
                            <a:srgbClr val="2F3696"/>
                          </a:solidFill>
                          <a:effectLst/>
                          <a:latin typeface="Times New Roman" panose="02020603050405020304" pitchFamily="18" charset="0"/>
                        </a:rPr>
                        <a:t>воспитание культуры деятельности, что подразумевает умение обращаться с игрушками, книгами, личными вещами, имуществом ДОО; умение подготовиться к предстоящей деятельности, четко и последовательно выполнять и заканчивать ее, после завершения привести в порядок рабочее место, аккуратно убрать все за собой; привести в порядок свою одежду</a:t>
                      </a:r>
                      <a:endParaRPr lang="ru-RU" sz="1800" dirty="0">
                        <a:solidFill>
                          <a:srgbClr val="2F369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воспитание звуковой культуры речи; </a:t>
                      </a:r>
                    </a:p>
                    <a:p>
                      <a:pPr algn="just"/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организация словарной работы;</a:t>
                      </a:r>
                    </a:p>
                    <a:p>
                      <a:pPr algn="just"/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формирование грамматического строя речи;</a:t>
                      </a:r>
                    </a:p>
                    <a:p>
                      <a:pPr algn="just"/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развитие связной речи, образ-ной речи;</a:t>
                      </a:r>
                    </a:p>
                    <a:p>
                      <a:pPr algn="just"/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подготовка к обучению грамоте и пр.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7695449"/>
                  </a:ext>
                </a:extLst>
              </a:tr>
              <a:tr h="2468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rgbClr val="2F3696"/>
                          </a:solidFill>
                          <a:effectLst/>
                          <a:latin typeface="Times New Roman" panose="02020603050405020304" pitchFamily="18" charset="0"/>
                        </a:rPr>
                        <a:t>- организация общения с детьми по направлениям «Человек среди людей», «Человек в истории», «Человек в куль-туре»;</a:t>
                      </a:r>
                    </a:p>
                    <a:p>
                      <a:pPr algn="just"/>
                      <a:r>
                        <a:rPr lang="ru-RU" sz="1800" dirty="0" smtClean="0">
                          <a:solidFill>
                            <a:srgbClr val="2F3696"/>
                          </a:solidFill>
                          <a:effectLst/>
                          <a:latin typeface="Times New Roman" panose="02020603050405020304" pitchFamily="18" charset="0"/>
                        </a:rPr>
                        <a:t>- формирование основ безопасности жизнедеятельности;</a:t>
                      </a:r>
                    </a:p>
                    <a:p>
                      <a:pPr algn="just"/>
                      <a:r>
                        <a:rPr lang="ru-RU" sz="1800" dirty="0" smtClean="0">
                          <a:solidFill>
                            <a:srgbClr val="2F3696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развитие игровой деятельности;</a:t>
                      </a:r>
                    </a:p>
                    <a:p>
                      <a:pPr algn="just"/>
                      <a:r>
                        <a:rPr lang="ru-RU" sz="1800" dirty="0" smtClean="0">
                          <a:solidFill>
                            <a:srgbClr val="2F3696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развитие коммуникативных умений;</a:t>
                      </a:r>
                    </a:p>
                    <a:p>
                      <a:pPr algn="just"/>
                      <a:r>
                        <a:rPr lang="ru-RU" sz="1800" dirty="0" smtClean="0">
                          <a:solidFill>
                            <a:srgbClr val="2F3696"/>
                          </a:solidFill>
                          <a:effectLst/>
                          <a:latin typeface="Times New Roman" panose="02020603050405020304" pitchFamily="18" charset="0"/>
                        </a:rPr>
                        <a:t>- ознакомление с трудом взрослых;</a:t>
                      </a:r>
                    </a:p>
                    <a:p>
                      <a:pPr algn="just"/>
                      <a:r>
                        <a:rPr lang="ru-RU" sz="1800" dirty="0" smtClean="0">
                          <a:solidFill>
                            <a:srgbClr val="2F3696"/>
                          </a:solidFill>
                          <a:effectLst/>
                          <a:latin typeface="Times New Roman" panose="02020603050405020304" pitchFamily="18" charset="0"/>
                        </a:rPr>
                        <a:t>- расширение опыта самообслуживания;</a:t>
                      </a:r>
                    </a:p>
                    <a:p>
                      <a:pPr algn="just"/>
                      <a:r>
                        <a:rPr lang="ru-RU" sz="1800" dirty="0" smtClean="0">
                          <a:solidFill>
                            <a:srgbClr val="2F3696"/>
                          </a:solidFill>
                          <a:effectLst/>
                          <a:latin typeface="Times New Roman" panose="02020603050405020304" pitchFamily="18" charset="0"/>
                        </a:rPr>
                        <a:t>- приобщение к труду и пр.</a:t>
                      </a:r>
                    </a:p>
                    <a:p>
                      <a:pPr algn="just"/>
                      <a:endParaRPr lang="ru-RU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4147259"/>
                  </a:ext>
                </a:extLst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BC9F8-4B33-46DE-AFFF-83563E6357A2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4393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55625" y="365125"/>
            <a:ext cx="11042650" cy="706438"/>
          </a:xfrm>
        </p:spPr>
        <p:txBody>
          <a:bodyPr/>
          <a:lstStyle/>
          <a:p>
            <a:pPr algn="ctr"/>
            <a:r>
              <a:rPr lang="ru-RU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Планинг-календарь на 2 полугодие 2021 г.</a:t>
            </a:r>
            <a:endParaRPr lang="ru-RU" altLang="ru-RU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58960"/>
              </p:ext>
            </p:extLst>
          </p:nvPr>
        </p:nvGraphicFramePr>
        <p:xfrm>
          <a:off x="409575" y="1340767"/>
          <a:ext cx="11382375" cy="4920436"/>
        </p:xfrm>
        <a:graphic>
          <a:graphicData uri="http://schemas.openxmlformats.org/drawingml/2006/table">
            <a:tbl>
              <a:tblPr/>
              <a:tblGrid>
                <a:gridCol w="11382375">
                  <a:extLst>
                    <a:ext uri="{9D8B030D-6E8A-4147-A177-3AD203B41FA5}">
                      <a16:colId xmlns:a16="http://schemas.microsoft.com/office/drawing/2014/main" val="2050176376"/>
                    </a:ext>
                  </a:extLst>
                </a:gridCol>
              </a:tblGrid>
              <a:tr h="6286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16-17 сентября 12:00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программа воспитания в ДОО: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умственного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воспитания, познавательного и речевого развития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60253"/>
                  </a:ext>
                </a:extLst>
              </a:tr>
              <a:tr h="8115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14-15 октября 12:00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программа воспитания в ДОО: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трудового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воспитания и социально-коммуникативного развития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693009"/>
                  </a:ext>
                </a:extLst>
              </a:tr>
              <a:tr h="7920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21-22 октября 12:00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программа воспитания в ДОО: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нравственного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воспитания и социально-коммуникативного развития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817581"/>
                  </a:ext>
                </a:extLst>
              </a:tr>
              <a:tr h="74920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11-12 ноября 12:00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программа воспитания в ДОО: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физического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воспитания и физического развития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699418"/>
                  </a:ext>
                </a:extLst>
              </a:tr>
              <a:tr h="918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17-19 ноября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Всероссийская конференция, г. Москва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«Дошкольное образование - 2021»</a:t>
                      </a:r>
                      <a:endParaRPr lang="ru-RU" sz="2400" dirty="0"/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352524"/>
                  </a:ext>
                </a:extLst>
              </a:tr>
              <a:tr h="918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2-3 декабря </a:t>
                      </a:r>
                      <a:r>
                        <a:rPr kumimoji="0" lang="ru-RU" alt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12:00 </a:t>
                      </a:r>
                      <a:r>
                        <a:rPr kumimoji="0" lang="ru-RU" alt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Рабочая программа воспитания в ДОО: </a:t>
                      </a:r>
                      <a:r>
                        <a:rPr kumimoji="0" lang="ru-RU" alt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</a:t>
                      </a:r>
                      <a:r>
                        <a:rPr kumimoji="0" lang="ru-RU" alt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эстетического</a:t>
                      </a:r>
                      <a:r>
                        <a:rPr kumimoji="0" lang="ru-RU" alt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воспитания и художественно-эстетического развития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554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708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674036"/>
              </p:ext>
            </p:extLst>
          </p:nvPr>
        </p:nvGraphicFramePr>
        <p:xfrm>
          <a:off x="334963" y="332657"/>
          <a:ext cx="115189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9109">
                  <a:extLst>
                    <a:ext uri="{9D8B030D-6E8A-4147-A177-3AD203B41FA5}">
                      <a16:colId xmlns:a16="http://schemas.microsoft.com/office/drawing/2014/main" val="1661841418"/>
                    </a:ext>
                  </a:extLst>
                </a:gridCol>
                <a:gridCol w="5109791">
                  <a:extLst>
                    <a:ext uri="{9D8B030D-6E8A-4147-A177-3AD203B41FA5}">
                      <a16:colId xmlns:a16="http://schemas.microsoft.com/office/drawing/2014/main" val="1832478528"/>
                    </a:ext>
                  </a:extLst>
                </a:gridCol>
              </a:tblGrid>
              <a:tr h="224978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Решение воспитательных задач в целостном педагогическом процессе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372468"/>
                  </a:ext>
                </a:extLst>
              </a:tr>
              <a:tr h="665689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</a:rPr>
                        <a:t>Программа воспитания. Основные направления деятельности </a:t>
                      </a: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</a:rPr>
                        <a:t>педагогов по этико-эстетическому воспитанию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</a:rPr>
                        <a:t>ООП ДО. Приоритетные образовательные области </a:t>
                      </a: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</a:rPr>
                        <a:t>«</a:t>
                      </a:r>
                      <a:r>
                        <a:rPr lang="ru-RU" sz="2000" i="1" dirty="0" smtClean="0">
                          <a:solidFill>
                            <a:srgbClr val="2F3696"/>
                          </a:solidFill>
                          <a:effectLst/>
                          <a:latin typeface="Times New Roman" panose="02020603050405020304" pitchFamily="18" charset="0"/>
                        </a:rPr>
                        <a:t>художественно-эстетическое </a:t>
                      </a:r>
                      <a:r>
                        <a:rPr lang="ru-RU" sz="2000" i="1" dirty="0">
                          <a:solidFill>
                            <a:srgbClr val="2F3696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</a:t>
                      </a: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6168839"/>
                  </a:ext>
                </a:extLst>
              </a:tr>
              <a:tr h="3997031">
                <a:tc>
                  <a:txBody>
                    <a:bodyPr/>
                    <a:lstStyle/>
                    <a:p>
                      <a:pPr marL="0" lvl="0" indent="0" algn="just">
                        <a:buClr>
                          <a:srgbClr val="000000"/>
                        </a:buClr>
                        <a:buFont typeface="Symbol" panose="05050102010706020507" pitchFamily="18" charset="2"/>
                        <a:buNone/>
                        <a:tabLst>
                          <a:tab pos="630555" algn="l"/>
                        </a:tabLst>
                      </a:pPr>
                      <a:r>
                        <a:rPr lang="ru-RU" sz="18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Основные направления деятельности педагогов по </a:t>
                      </a: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эстетическому воспитанию</a:t>
                      </a:r>
                      <a:r>
                        <a:rPr lang="ru-RU" sz="18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</a:p>
                    <a:p>
                      <a:pPr marL="0" lvl="0" indent="0" algn="just">
                        <a:buClr>
                          <a:srgbClr val="000000"/>
                        </a:buClr>
                        <a:buFont typeface="Symbol" panose="05050102010706020507" pitchFamily="18" charset="2"/>
                        <a:buNone/>
                        <a:tabLst>
                          <a:tab pos="630555" algn="l"/>
                        </a:tabLst>
                      </a:pPr>
                      <a:r>
                        <a:rPr lang="ru-RU" sz="18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18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выстраивание взаимосвязи художественно-творческой деятельности самих детей с воспитательной работой через развитие восприятия, образных представлений, воображения и творчества;</a:t>
                      </a:r>
                    </a:p>
                    <a:p>
                      <a:pPr marL="0" lvl="0" indent="0" algn="just">
                        <a:buClr>
                          <a:srgbClr val="000000"/>
                        </a:buClr>
                        <a:buFont typeface="Symbol" panose="05050102010706020507" pitchFamily="18" charset="2"/>
                        <a:buNone/>
                        <a:tabLst>
                          <a:tab pos="630555" algn="l"/>
                        </a:tabLst>
                      </a:pPr>
                      <a:r>
                        <a:rPr lang="ru-RU" sz="18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уважительное отношение к результатам творчества детей, широкое включение их произведений в жизнь ДОО;</a:t>
                      </a:r>
                    </a:p>
                    <a:p>
                      <a:pPr marL="0" lvl="0" indent="0" algn="just">
                        <a:buClr>
                          <a:srgbClr val="000000"/>
                        </a:buClr>
                        <a:buFont typeface="Symbol" panose="05050102010706020507" pitchFamily="18" charset="2"/>
                        <a:buNone/>
                        <a:tabLst>
                          <a:tab pos="630555" algn="l"/>
                        </a:tabLst>
                      </a:pPr>
                      <a:r>
                        <a:rPr lang="ru-RU" sz="18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организация выставок, концертов, создание эстетической развивающей среды и др.;</a:t>
                      </a:r>
                    </a:p>
                    <a:p>
                      <a:pPr marL="0" lvl="0" indent="0" algn="just">
                        <a:buClr>
                          <a:srgbClr val="000000"/>
                        </a:buClr>
                        <a:buFont typeface="Symbol" panose="05050102010706020507" pitchFamily="18" charset="2"/>
                        <a:buNone/>
                        <a:tabLst>
                          <a:tab pos="630555" algn="l"/>
                        </a:tabLst>
                      </a:pPr>
                      <a:r>
                        <a:rPr lang="ru-RU" sz="18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формирование чувства прекрасного на основе восприятия художественного слова на русском и родном языке;</a:t>
                      </a:r>
                    </a:p>
                    <a:p>
                      <a:pPr marL="0" lvl="0" indent="0" algn="just">
                        <a:buClr>
                          <a:srgbClr val="000000"/>
                        </a:buClr>
                        <a:buFont typeface="Symbol" panose="05050102010706020507" pitchFamily="18" charset="2"/>
                        <a:buNone/>
                        <a:tabLst>
                          <a:tab pos="630555" algn="l"/>
                        </a:tabLst>
                      </a:pPr>
                      <a:r>
                        <a:rPr lang="ru-RU" sz="18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реализация вариативности содержания, форм и методов работы с детьми по разным направлениям эстетического воспитания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</a:rPr>
                        <a:t>- ознакомление с художественной литературой и фольклором;</a:t>
                      </a:r>
                    </a:p>
                    <a:p>
                      <a:pPr algn="just"/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</a:rPr>
                        <a:t>- организация изобразительной деятельности и художественного труда;</a:t>
                      </a:r>
                    </a:p>
                    <a:p>
                      <a:pPr algn="just"/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</a:rPr>
                        <a:t>- восприятие искусства;</a:t>
                      </a:r>
                    </a:p>
                    <a:p>
                      <a:pPr algn="just"/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</a:rPr>
                        <a:t>- музыкальное воспитание (пение, музыкально-ритмические движения и игровое творчество) и пр.</a:t>
                      </a:r>
                    </a:p>
                    <a:p>
                      <a:pPr algn="just"/>
                      <a:endParaRPr lang="ru-RU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7695449"/>
                  </a:ext>
                </a:extLst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BC9F8-4B33-46DE-AFFF-83563E6357A2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494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238"/>
          </a:xfrm>
        </p:spPr>
        <p:txBody>
          <a:bodyPr/>
          <a:lstStyle/>
          <a:p>
            <a:pPr algn="ctr"/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</a:rPr>
              <a:t>Раздел III. Организационный раздел</a:t>
            </a: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838200" y="1330325"/>
            <a:ext cx="10515600" cy="4846638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bg2"/>
                </a:solidFill>
              </a:rPr>
              <a:t>3.1. Общие требования к условиям реализации Программы воспитания</a:t>
            </a:r>
          </a:p>
          <a:p>
            <a:r>
              <a:rPr lang="ru-RU" altLang="ru-RU" sz="2400" b="1" dirty="0" smtClean="0">
                <a:solidFill>
                  <a:schemeClr val="bg2"/>
                </a:solidFill>
              </a:rPr>
              <a:t>3.2. Взаимодействия взрослого с детьми. События ДОО</a:t>
            </a:r>
          </a:p>
          <a:p>
            <a:r>
              <a:rPr lang="ru-RU" altLang="ru-RU" sz="2400" b="1" dirty="0" smtClean="0">
                <a:solidFill>
                  <a:schemeClr val="bg2"/>
                </a:solidFill>
              </a:rPr>
              <a:t>3.3. Организация предметно-пространственной среды</a:t>
            </a:r>
          </a:p>
          <a:p>
            <a:r>
              <a:rPr lang="ru-RU" altLang="ru-RU" sz="2400" b="1" dirty="0" smtClean="0">
                <a:solidFill>
                  <a:schemeClr val="bg2"/>
                </a:solidFill>
              </a:rPr>
              <a:t>3.4. Кадровое обеспечение воспитательного процесса</a:t>
            </a:r>
          </a:p>
          <a:p>
            <a:r>
              <a:rPr lang="ru-RU" altLang="ru-RU" sz="2400" b="1" dirty="0" smtClean="0">
                <a:solidFill>
                  <a:schemeClr val="bg2"/>
                </a:solidFill>
              </a:rPr>
              <a:t>3.5. Нормативно-методическое обеспечение реализации Программы воспитания</a:t>
            </a:r>
          </a:p>
          <a:p>
            <a:r>
              <a:rPr lang="ru-RU" altLang="ru-RU" sz="2400" b="1" dirty="0" smtClean="0">
                <a:solidFill>
                  <a:schemeClr val="bg2"/>
                </a:solidFill>
              </a:rPr>
              <a:t>3.6. Особые требования к условиям, обеспечивающим достижение планируемых личностных результатов в работе с особыми категориями детей</a:t>
            </a:r>
          </a:p>
          <a:p>
            <a:r>
              <a:rPr lang="ru-RU" altLang="ru-RU" sz="2400" b="1" dirty="0" smtClean="0">
                <a:solidFill>
                  <a:schemeClr val="bg2"/>
                </a:solidFill>
              </a:rPr>
              <a:t>3.7. Примерный календарный план воспитательной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3449316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Проблемное поле для обсуждения</a:t>
            </a:r>
            <a:b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Художественно-эстетическое развитие детей средствами этико-эстетического воспитания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Анализ образовательной области «художественно-эстетическое развитие», выделение воспитательной составляющей</a:t>
            </a:r>
          </a:p>
          <a:p>
            <a:r>
              <a:rPr lang="ru-RU" dirty="0"/>
              <a:t>Эффективные практики реализации образовательной области «художественно-эстетическое развитие», в </a:t>
            </a:r>
            <a:r>
              <a:rPr lang="ru-RU" dirty="0" err="1"/>
              <a:t>т.ч</a:t>
            </a:r>
            <a:r>
              <a:rPr lang="ru-RU" dirty="0"/>
              <a:t>. в рамках НОД и в режиме дня</a:t>
            </a:r>
          </a:p>
          <a:p>
            <a:r>
              <a:rPr lang="ru-RU" dirty="0"/>
              <a:t>Применение форм обучения и форм этико-эстетического воспитания в ДОО: дифференциация и администрирование процесса</a:t>
            </a:r>
          </a:p>
          <a:p>
            <a:r>
              <a:rPr lang="ru-RU" dirty="0"/>
              <a:t>Технология анализа успешности воспитательных практик (контекст ВСОКО)</a:t>
            </a:r>
          </a:p>
        </p:txBody>
      </p:sp>
    </p:spTree>
    <p:extLst>
      <p:ext uri="{BB962C8B-B14F-4D97-AF65-F5344CB8AC3E}">
        <p14:creationId xmlns:p14="http://schemas.microsoft.com/office/powerpoint/2010/main" val="3461140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55625" y="365125"/>
            <a:ext cx="11042650" cy="706438"/>
          </a:xfrm>
        </p:spPr>
        <p:txBody>
          <a:bodyPr/>
          <a:lstStyle/>
          <a:p>
            <a:pPr algn="ctr"/>
            <a:r>
              <a:rPr lang="ru-RU" alt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Планинг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-календарь на декабрь 2021 г.</a:t>
            </a:r>
            <a:endParaRPr lang="ru-RU" alt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09575" y="1071563"/>
          <a:ext cx="11382375" cy="5125334"/>
        </p:xfrm>
        <a:graphic>
          <a:graphicData uri="http://schemas.openxmlformats.org/drawingml/2006/table">
            <a:tbl>
              <a:tblPr/>
              <a:tblGrid>
                <a:gridCol w="11382375">
                  <a:extLst>
                    <a:ext uri="{9D8B030D-6E8A-4147-A177-3AD203B41FA5}">
                      <a16:colId xmlns:a16="http://schemas.microsoft.com/office/drawing/2014/main" val="2050176376"/>
                    </a:ext>
                  </a:extLst>
                </a:gridCol>
              </a:tblGrid>
              <a:tr h="51253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23-24 декабря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 по МСК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воспитательной работы в ДОО.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программ и календарных планов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60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697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7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32" name="Объект 3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 hidden="1"/>
          <p:cNvSpPr/>
          <p:nvPr>
            <p:custDataLst>
              <p:tags r:id="rId3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1344" y="44624"/>
            <a:ext cx="11812103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4651A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FB9CBB3-B9BA-4B81-B51C-F00FFD488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6" y="108958"/>
            <a:ext cx="8352928" cy="85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844083"/>
            <a:r>
              <a:rPr lang="ru-RU" altLang="ru-RU" sz="4985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2B76786-052D-4129-8AD9-ED3426C05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9256" y="5877272"/>
            <a:ext cx="1003306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6318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318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318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318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318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31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31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31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31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+mn-lt"/>
              </a:rPr>
              <a:t>Интернет-магазины: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b="1" dirty="0" smtClean="0">
                <a:solidFill>
                  <a:srgbClr val="002060"/>
                </a:solidFill>
                <a:latin typeface="+mn-lt"/>
                <a:hlinkClick r:id="rId8"/>
              </a:rPr>
              <a:t>www.Labirint.ru</a:t>
            </a:r>
            <a:r>
              <a:rPr lang="ru-RU" alt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ru-RU" sz="2400" b="1" dirty="0" smtClean="0">
                <a:solidFill>
                  <a:srgbClr val="002060"/>
                </a:solidFill>
                <a:latin typeface="+mn-lt"/>
                <a:hlinkClick r:id="rId9"/>
              </a:rPr>
              <a:t>https</a:t>
            </a:r>
            <a:r>
              <a:rPr lang="en-US" altLang="ru-RU" sz="2400" b="1" dirty="0">
                <a:solidFill>
                  <a:srgbClr val="002060"/>
                </a:solidFill>
                <a:latin typeface="+mn-lt"/>
                <a:hlinkClick r:id="rId9"/>
              </a:rPr>
              <a:t>://www.wildberries.ru</a:t>
            </a:r>
            <a:r>
              <a:rPr lang="en-US" altLang="ru-RU" sz="2400" b="1" dirty="0" smtClean="0">
                <a:solidFill>
                  <a:srgbClr val="002060"/>
                </a:solidFill>
                <a:latin typeface="+mn-lt"/>
                <a:hlinkClick r:id="rId9"/>
              </a:rPr>
              <a:t>/</a:t>
            </a:r>
            <a:r>
              <a:rPr lang="ru-RU" altLang="ru-RU" sz="2400" b="1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en-US" altLang="ru-RU" sz="2400" b="1" dirty="0" smtClean="0">
                <a:solidFill>
                  <a:srgbClr val="002060"/>
                </a:solidFill>
                <a:latin typeface="+mn-lt"/>
                <a:hlinkClick r:id="rId10"/>
              </a:rPr>
              <a:t>https</a:t>
            </a:r>
            <a:r>
              <a:rPr lang="en-US" altLang="ru-RU" sz="2400" b="1" dirty="0">
                <a:solidFill>
                  <a:srgbClr val="002060"/>
                </a:solidFill>
                <a:latin typeface="+mn-lt"/>
                <a:hlinkClick r:id="rId10"/>
              </a:rPr>
              <a:t>://shop.prosv.ru/</a:t>
            </a:r>
            <a:r>
              <a:rPr lang="ru-RU" altLang="ru-RU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ru-RU" sz="2400" b="1" dirty="0">
                <a:solidFill>
                  <a:srgbClr val="002060"/>
                </a:solidFill>
                <a:latin typeface="+mn-lt"/>
              </a:rPr>
              <a:t> </a:t>
            </a:r>
            <a:endParaRPr lang="ru-RU" alt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5586068-C7DC-4C7E-953C-F1476F43A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1268760"/>
            <a:ext cx="639529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6318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318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318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318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318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31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31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31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31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+mn-lt"/>
              </a:rPr>
              <a:t>Авторская мастерская </a:t>
            </a:r>
            <a:r>
              <a:rPr lang="ru-RU" altLang="ru-RU" sz="2400" b="1" dirty="0" smtClean="0">
                <a:solidFill>
                  <a:srgbClr val="002060"/>
                </a:solidFill>
                <a:latin typeface="+mn-lt"/>
              </a:rPr>
              <a:t>О.В.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+mn-lt"/>
              </a:rPr>
              <a:t>Бережновой</a:t>
            </a:r>
            <a:endParaRPr lang="ru-RU" altLang="ru-RU" sz="2400" b="1" dirty="0" smtClean="0">
              <a:solidFill>
                <a:srgbClr val="002060"/>
              </a:solidFill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+mn-lt"/>
              </a:rPr>
              <a:t>на сайте издательства «Бином»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b="1" dirty="0">
                <a:solidFill>
                  <a:srgbClr val="002060"/>
                </a:solidFill>
                <a:latin typeface="+mn-lt"/>
                <a:hlinkClick r:id="rId11"/>
              </a:rPr>
              <a:t>https://</a:t>
            </a:r>
            <a:r>
              <a:rPr lang="en-US" altLang="ru-RU" sz="2400" b="1" dirty="0" smtClean="0">
                <a:solidFill>
                  <a:srgbClr val="002060"/>
                </a:solidFill>
                <a:latin typeface="+mn-lt"/>
                <a:hlinkClick r:id="rId11"/>
              </a:rPr>
              <a:t>lbz.ru/metodist/authors/doshk/</a:t>
            </a:r>
            <a:r>
              <a:rPr lang="ru-RU" altLang="ru-RU" sz="2400" b="1" dirty="0" smtClean="0">
                <a:solidFill>
                  <a:srgbClr val="002060"/>
                </a:solidFill>
                <a:latin typeface="+mn-lt"/>
                <a:hlinkClick r:id="rId11"/>
              </a:rPr>
              <a:t>6</a:t>
            </a:r>
            <a:r>
              <a:rPr lang="en-US" altLang="ru-RU" sz="2400" b="1" dirty="0" smtClean="0">
                <a:solidFill>
                  <a:srgbClr val="002060"/>
                </a:solidFill>
                <a:latin typeface="+mn-lt"/>
                <a:hlinkClick r:id="rId11"/>
              </a:rPr>
              <a:t>/</a:t>
            </a:r>
            <a:r>
              <a:rPr lang="ru-RU" altLang="ru-RU" sz="2400" b="1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en-US" alt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endParaRPr lang="ru-RU" altLang="ru-RU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" name="Рисунок 1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3393264"/>
            <a:ext cx="1728000" cy="2412000"/>
          </a:xfrm>
          <a:prstGeom prst="rect">
            <a:avLst/>
          </a:prstGeom>
        </p:spPr>
      </p:pic>
      <p:pic>
        <p:nvPicPr>
          <p:cNvPr id="12" name="Рисунок 11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93264"/>
            <a:ext cx="1728000" cy="2412000"/>
          </a:xfrm>
          <a:prstGeom prst="rect">
            <a:avLst/>
          </a:prstGeom>
        </p:spPr>
      </p:pic>
      <p:pic>
        <p:nvPicPr>
          <p:cNvPr id="4" name="Рисунок 3"/>
          <p:cNvPicPr preferRelativeResize="0"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3393264"/>
            <a:ext cx="1728000" cy="2412000"/>
          </a:xfrm>
          <a:prstGeom prst="rect">
            <a:avLst/>
          </a:prstGeom>
        </p:spPr>
      </p:pic>
      <p:pic>
        <p:nvPicPr>
          <p:cNvPr id="9" name="Рисунок 8"/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928" y="3393264"/>
            <a:ext cx="1728000" cy="2412000"/>
          </a:xfrm>
          <a:prstGeom prst="rect">
            <a:avLst/>
          </a:prstGeom>
        </p:spPr>
      </p:pic>
      <p:pic>
        <p:nvPicPr>
          <p:cNvPr id="10" name="Рисунок 9"/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120" y="3393264"/>
            <a:ext cx="1728000" cy="2412000"/>
          </a:xfrm>
          <a:prstGeom prst="rect">
            <a:avLst/>
          </a:prstGeom>
        </p:spPr>
      </p:pic>
      <p:pic>
        <p:nvPicPr>
          <p:cNvPr id="16" name="Рисунок 15"/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393264"/>
            <a:ext cx="1728000" cy="2412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449" y="1111970"/>
            <a:ext cx="2065270" cy="220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70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46063"/>
            <a:ext cx="10515600" cy="512762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Проблемное поле для обсуждения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1800" y="736600"/>
            <a:ext cx="11507788" cy="5716588"/>
          </a:xfrm>
        </p:spPr>
        <p:txBody>
          <a:bodyPr/>
          <a:lstStyle/>
          <a:p>
            <a:endParaRPr lang="ru-RU" altLang="ru-RU" dirty="0" smtClean="0"/>
          </a:p>
          <a:p>
            <a:r>
              <a:rPr lang="ru-RU" altLang="ru-RU" dirty="0"/>
              <a:t>Цели и ценности этического и эстетического воспитания дошкольников, их отражение в программе</a:t>
            </a:r>
          </a:p>
          <a:p>
            <a:r>
              <a:rPr lang="ru-RU" altLang="ru-RU" dirty="0"/>
              <a:t>Содержание этико-эстетического воспитания в современных программах, требования ФГОС ДО</a:t>
            </a:r>
          </a:p>
          <a:p>
            <a:r>
              <a:rPr lang="ru-RU" altLang="ru-RU" dirty="0"/>
              <a:t>Механизмы приобщения детей к культурному наследию, формирование эстетических представлений</a:t>
            </a:r>
          </a:p>
          <a:p>
            <a:r>
              <a:rPr lang="ru-RU" altLang="ru-RU" dirty="0"/>
              <a:t>Помощь педагогу в выборе </a:t>
            </a:r>
            <a:r>
              <a:rPr lang="ru-RU" altLang="ru-RU" dirty="0" err="1"/>
              <a:t>практикоориентированных</a:t>
            </a:r>
            <a:r>
              <a:rPr lang="ru-RU" altLang="ru-RU" dirty="0"/>
              <a:t> форм и методов работы с детьми</a:t>
            </a:r>
          </a:p>
          <a:p>
            <a:r>
              <a:rPr lang="ru-RU" altLang="ru-RU" dirty="0"/>
              <a:t>Планирование задач эстетического воспитания в календарных планах воспитательной работы</a:t>
            </a:r>
            <a:endParaRPr lang="ru-RU" altLang="ru-RU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50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525"/>
          </a:xfrm>
        </p:spPr>
        <p:txBody>
          <a:bodyPr/>
          <a:lstStyle/>
          <a:p>
            <a:pPr algn="ctr"/>
            <a:r>
              <a:rPr lang="ru-RU" altLang="ru-RU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Нормативное правовое и информационное обеспечение по вопросам воспитания обучающихся: динамика нововведений</a:t>
            </a:r>
            <a:endParaRPr lang="ru-RU" altLang="ru-RU" sz="24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514350" y="1316038"/>
            <a:ext cx="11437938" cy="4860925"/>
          </a:xfrm>
        </p:spPr>
        <p:txBody>
          <a:bodyPr/>
          <a:lstStyle/>
          <a:p>
            <a:pPr>
              <a:defRPr/>
            </a:pPr>
            <a:r>
              <a:rPr lang="ru-RU" alt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развития воспитания в Российской Федерации на период до 2025 г., утверждена распоряжением Правительства Российской Федерации от </a:t>
            </a: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29.05.2015 г.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996-р;</a:t>
            </a:r>
          </a:p>
          <a:p>
            <a:pPr>
              <a:defRPr/>
            </a:pPr>
            <a:r>
              <a:rPr lang="ru-RU" alt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Президента Российской Федерации В.В. Путина от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07.05.2018 г.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204 «О национальных целях и стратегических задачах развития Российской Федерации на период до 2024 года»;</a:t>
            </a:r>
          </a:p>
          <a:p>
            <a:pPr>
              <a:defRPr/>
            </a:pPr>
            <a:r>
              <a:rPr lang="ru-RU" alt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</a:t>
            </a: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31.07.2020 г.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304-ФЗ «О внесении изменений в Федеральный закон «Об образовании в Российской Федерации» по вопросам воспитания обучающихся;</a:t>
            </a:r>
          </a:p>
          <a:p>
            <a:pPr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Примерная </a:t>
            </a:r>
            <a:r>
              <a:rPr lang="ru-RU" alt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программа воспитания для образовательных организаций, реализующих образовательные программы дошкольного образования, одобрена решением федерального учебно-методического объединения по общему образованию от </a:t>
            </a: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01.07.2021 г.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2/21 -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https://fgosreestr.ru/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ru-RU" altLang="ru-RU" sz="1867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altLang="ru-RU" sz="1867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altLang="ru-RU" sz="2000" dirty="0"/>
          </a:p>
          <a:p>
            <a:pPr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7414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Объект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6" name="Слайд think-cell" r:id="rId6" imgW="360" imgH="360" progId="TCLayout.ActiveDocument.1">
                  <p:embed/>
                </p:oleObj>
              </mc:Choice>
              <mc:Fallback>
                <p:oleObj name="Слайд think-cell" r:id="rId6" imgW="360" imgH="360" progId="TCLayout.ActiveDocument.1">
                  <p:embed/>
                  <p:pic>
                    <p:nvPicPr>
                      <p:cNvPr id="49154" name="Объект 3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 hidden="1"/>
          <p:cNvSpPr/>
          <p:nvPr>
            <p:custDataLst>
              <p:tags r:id="rId3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9156" name="TextBox 70"/>
          <p:cNvSpPr txBox="1">
            <a:spLocks noChangeArrowheads="1"/>
          </p:cNvSpPr>
          <p:nvPr/>
        </p:nvSpPr>
        <p:spPr bwMode="auto">
          <a:xfrm>
            <a:off x="192088" y="44450"/>
            <a:ext cx="1181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1" i="0" u="none" strike="noStrike" kern="1200" cap="none" spc="0" normalizeH="0" baseline="0" noProof="0" smtClean="0">
              <a:ln>
                <a:noFill/>
              </a:ln>
              <a:solidFill>
                <a:srgbClr val="4651A2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963" y="198438"/>
            <a:ext cx="11522075" cy="6159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Макет рабочей программы воспитания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6588" y="1412875"/>
            <a:ext cx="5099050" cy="51704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Разработан для дошкольных образовательных организаций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на основе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Примерной рабочей программы воспитания для образовательных организаций, реализующих образовательные программы дошкольного образования (одобрена решением федерального учебно-методического объединения по общему образованию от 01.07.2021 г. № 2/21)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https://fgosreestr.ru/.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2683C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9159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1122363"/>
            <a:ext cx="4100513" cy="51863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6240463" y="3170238"/>
            <a:ext cx="977900" cy="484187"/>
          </a:xfrm>
          <a:prstGeom prst="rightArrow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64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2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32" name="Объект 3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 hidden="1"/>
          <p:cNvSpPr/>
          <p:nvPr>
            <p:custDataLst>
              <p:tags r:id="rId3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1344" y="44624"/>
            <a:ext cx="11812103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4651A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5360" y="198512"/>
            <a:ext cx="114492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Структура рабочей программы воспитания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344" y="1412776"/>
            <a:ext cx="11521280" cy="53860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Пояснительная записка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Целевой раздел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1.1. Цель Программы воспитания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1.2. Методологические основы и принципы построения Программы воспитания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1.3. Требования к планируемым результатам освоения Примерной программы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Содержательный раздел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2.1. Содержание воспитательной работы по направлениям воспитания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2.2. Особенности реализации воспитательного процесса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2.3. Особенности взаимодействия педагогического коллектива с семьями воспитанников в процессе реализации Программы воспитания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Организационный раздел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3.1. Общие требования к условиям реализации Программы воспитания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3.2. Взаимодействия взрослого с детьми. События ДОО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3.3. Организация предметно-пространственной среды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3.4. Кадровое обеспечение воспитательного процесса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3.5. Нормативно-методическое обеспечение реализации Программы воспитания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3.6. Особые требования к условиям, обеспечивающим достижение планируемых личностных результатов в работе с особыми категориями детей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3.7. Примерный календарный план воспитательной </a:t>
            </a:r>
            <a:r>
              <a:rPr lang="ru-RU" dirty="0" smtClean="0">
                <a:solidFill>
                  <a:srgbClr val="002060"/>
                </a:solidFill>
              </a:rPr>
              <a:t>работы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55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32" name="Объект 3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 hidden="1"/>
          <p:cNvSpPr/>
          <p:nvPr>
            <p:custDataLst>
              <p:tags r:id="rId3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1344" y="44624"/>
            <a:ext cx="11812103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4651A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5360" y="116632"/>
            <a:ext cx="1166808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Пояснительная записка.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Направления воспитания и базовые ценности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47928" y="1412776"/>
            <a:ext cx="626469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Текст слайда</a:t>
            </a:r>
          </a:p>
          <a:p>
            <a:pPr algn="ctr"/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522811"/>
              </p:ext>
            </p:extLst>
          </p:nvPr>
        </p:nvGraphicFramePr>
        <p:xfrm>
          <a:off x="335360" y="1121837"/>
          <a:ext cx="11377264" cy="55401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8269">
                  <a:extLst>
                    <a:ext uri="{9D8B030D-6E8A-4147-A177-3AD203B41FA5}">
                      <a16:colId xmlns:a16="http://schemas.microsoft.com/office/drawing/2014/main" val="1532174326"/>
                    </a:ext>
                  </a:extLst>
                </a:gridCol>
                <a:gridCol w="3218568">
                  <a:extLst>
                    <a:ext uri="{9D8B030D-6E8A-4147-A177-3AD203B41FA5}">
                      <a16:colId xmlns:a16="http://schemas.microsoft.com/office/drawing/2014/main" val="2558585830"/>
                    </a:ext>
                  </a:extLst>
                </a:gridCol>
                <a:gridCol w="4790427">
                  <a:extLst>
                    <a:ext uri="{9D8B030D-6E8A-4147-A177-3AD203B41FA5}">
                      <a16:colId xmlns:a16="http://schemas.microsoft.com/office/drawing/2014/main" val="550363755"/>
                    </a:ext>
                  </a:extLst>
                </a:gridCol>
              </a:tblGrid>
              <a:tr h="88858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Патриотическое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rgbClr val="C00000"/>
                          </a:solidFill>
                          <a:effectLst/>
                        </a:rPr>
                        <a:t>Родина, природа</a:t>
                      </a:r>
                      <a:endParaRPr lang="ru-RU" sz="24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чем суть нравственного воспитания?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655366"/>
                  </a:ext>
                </a:extLst>
              </a:tr>
              <a:tr h="88858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Социальное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Человек, семья, дружба, сотрудничество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- формирование механизма нравственного воспитания: представлений, нравственных чувств, нравственных привычек и норм, практики поведения;</a:t>
                      </a:r>
                    </a:p>
                    <a:p>
                      <a:pPr algn="just"/>
                      <a:endParaRPr lang="ru-RU" sz="240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воспитание нравственных качеств, востребованных в современном обществе</a:t>
                      </a:r>
                    </a:p>
                    <a:p>
                      <a:pPr algn="just"/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1881039"/>
                  </a:ext>
                </a:extLst>
              </a:tr>
              <a:tr h="88858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Познавательное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Знание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/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0980819"/>
                  </a:ext>
                </a:extLst>
              </a:tr>
              <a:tr h="88858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Физическое и оздоровительное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Здоровье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/>
                      <a:endParaRPr lang="ru-RU" sz="3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7492889"/>
                  </a:ext>
                </a:extLst>
              </a:tr>
              <a:tr h="88858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/>
                        </a:rPr>
                        <a:t>Трудовое</a:t>
                      </a:r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/>
                        </a:rPr>
                        <a:t>?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/>
                        </a:rPr>
                        <a:t>Труд</a:t>
                      </a:r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/>
                        </a:rPr>
                        <a:t>?</a:t>
                      </a:r>
                      <a:r>
                        <a:rPr lang="ru-RU" sz="2400" dirty="0" smtClean="0">
                          <a:effectLst/>
                        </a:rPr>
                        <a:t>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/>
                      <a:endParaRPr lang="ru-RU" sz="3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3610176"/>
                  </a:ext>
                </a:extLst>
              </a:tr>
              <a:tr h="88858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Этико</a:t>
                      </a:r>
                      <a:r>
                        <a:rPr lang="ru-RU" sz="2400" dirty="0">
                          <a:effectLst/>
                        </a:rPr>
                        <a:t>-эстетическое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Культура</a:t>
                      </a:r>
                      <a:r>
                        <a:rPr lang="ru-RU" sz="2400" dirty="0">
                          <a:effectLst/>
                        </a:rPr>
                        <a:t> и красота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/>
                      <a:endParaRPr lang="ru-RU" sz="3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7448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27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3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32" name="Объект 3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 hidden="1"/>
          <p:cNvSpPr/>
          <p:nvPr>
            <p:custDataLst>
              <p:tags r:id="rId3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1344" y="44624"/>
            <a:ext cx="11812103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4651A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651A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360" y="116632"/>
            <a:ext cx="1166808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Пояснительная записка.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Направления воспитания и базовые ценности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47928" y="1412776"/>
            <a:ext cx="626469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EBEB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Текст слайда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EBEBE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EBEBE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677754"/>
              </p:ext>
            </p:extLst>
          </p:nvPr>
        </p:nvGraphicFramePr>
        <p:xfrm>
          <a:off x="335360" y="1121837"/>
          <a:ext cx="11377264" cy="55401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8269">
                  <a:extLst>
                    <a:ext uri="{9D8B030D-6E8A-4147-A177-3AD203B41FA5}">
                      <a16:colId xmlns:a16="http://schemas.microsoft.com/office/drawing/2014/main" val="1532174326"/>
                    </a:ext>
                  </a:extLst>
                </a:gridCol>
                <a:gridCol w="3218568">
                  <a:extLst>
                    <a:ext uri="{9D8B030D-6E8A-4147-A177-3AD203B41FA5}">
                      <a16:colId xmlns:a16="http://schemas.microsoft.com/office/drawing/2014/main" val="2558585830"/>
                    </a:ext>
                  </a:extLst>
                </a:gridCol>
                <a:gridCol w="4790427">
                  <a:extLst>
                    <a:ext uri="{9D8B030D-6E8A-4147-A177-3AD203B41FA5}">
                      <a16:colId xmlns:a16="http://schemas.microsoft.com/office/drawing/2014/main" val="550363755"/>
                    </a:ext>
                  </a:extLst>
                </a:gridCol>
              </a:tblGrid>
              <a:tr h="88858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Патриотическое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Родина, природа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чем суть эстетического воспитания?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655366"/>
                  </a:ext>
                </a:extLst>
              </a:tr>
              <a:tr h="88858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Социальное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Человек, семья, дружба, сотрудничество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ru-RU" sz="3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- формирование эстетического отношения к окружающему;</a:t>
                      </a:r>
                    </a:p>
                    <a:p>
                      <a:pPr algn="l"/>
                      <a:endParaRPr lang="ru-RU" sz="320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3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- формирование художественных умений в области разных искусств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1881039"/>
                  </a:ext>
                </a:extLst>
              </a:tr>
              <a:tr h="88858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Познавательное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Знание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/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0980819"/>
                  </a:ext>
                </a:extLst>
              </a:tr>
              <a:tr h="88858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Физическое и оздоровительное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Здоровье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/>
                      <a:endParaRPr lang="ru-RU" sz="3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7492889"/>
                  </a:ext>
                </a:extLst>
              </a:tr>
              <a:tr h="88858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</a:rPr>
                        <a:t>Трудовое?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Труд?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/>
                      <a:endParaRPr lang="ru-RU" sz="3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3610176"/>
                  </a:ext>
                </a:extLst>
              </a:tr>
              <a:tr h="88858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Этико-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эстетическое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Культура и 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красота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/>
                      <a:endParaRPr lang="ru-RU" sz="3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7448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218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1975"/>
          </a:xfrm>
        </p:spPr>
        <p:txBody>
          <a:bodyPr/>
          <a:lstStyle/>
          <a:p>
            <a:pPr algn="ctr">
              <a:defRPr/>
            </a:pPr>
            <a:r>
              <a:rPr lang="ru-RU" altLang="ru-RU" sz="32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Анализ </a:t>
            </a:r>
            <a:r>
              <a:rPr lang="ru-RU" altLang="ru-RU" sz="3200" b="1" dirty="0">
                <a:solidFill>
                  <a:schemeClr val="bg2"/>
                </a:solidFill>
                <a:cs typeface="Arial" panose="020B0604020202020204" pitchFamily="34" charset="0"/>
              </a:rPr>
              <a:t>основных понятий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1300" y="1125538"/>
            <a:ext cx="5956300" cy="505142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 воспитания обозначены в Стратегии развития воспитания в Российской Федерации на период до 2025 года: </a:t>
            </a: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ru-RU" sz="2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гражданское 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патриотическое воспитание;</a:t>
            </a:r>
          </a:p>
          <a:p>
            <a:pPr>
              <a:spcBef>
                <a:spcPts val="0"/>
              </a:spcBef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духовно-нравственное 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развитие;</a:t>
            </a:r>
          </a:p>
          <a:p>
            <a:pPr>
              <a:spcBef>
                <a:spcPts val="0"/>
              </a:spcBef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приобщение 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к культурному наследию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ts val="0"/>
              </a:spcBef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физическое 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 культура здоровья;</a:t>
            </a:r>
          </a:p>
          <a:p>
            <a:pPr>
              <a:spcBef>
                <a:spcPts val="0"/>
              </a:spcBef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трудовое 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и профессиональное самоопределение;</a:t>
            </a:r>
          </a:p>
          <a:p>
            <a:pPr>
              <a:spcBef>
                <a:spcPts val="0"/>
              </a:spcBef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экологическое 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56040" y="1125538"/>
            <a:ext cx="5400998" cy="525579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воспитания для ДОО определены в Примерной рабочей программе</a:t>
            </a:r>
            <a:r>
              <a:rPr lang="ru-RU" sz="2667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ru-RU" sz="2667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патриотическое;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социальное;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познавательное;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физическое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оздоровительное;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трудовое;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этико-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эстетическое</a:t>
            </a: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Двойная стрелка вверх/вниз 1"/>
          <p:cNvSpPr/>
          <p:nvPr/>
        </p:nvSpPr>
        <p:spPr>
          <a:xfrm>
            <a:off x="5705215" y="3140968"/>
            <a:ext cx="484632" cy="3324920"/>
          </a:xfrm>
          <a:prstGeom prst="upDownArrow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272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9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13&quot;&gt;&lt;elem m_fUsage=&quot;4.51486513326615401809E+00&quot;&gt;&lt;m_msothmcolidx val=&quot;0&quot;/&gt;&lt;m_rgb r=&quot;24&quot; g=&quot;C1&quot; b=&quot;38&quot;/&gt;&lt;m_nBrightness endver=&quot;26206&quot; val=&quot;0&quot;/&gt;&lt;/elem&gt;&lt;elem m_fUsage=&quot;2.02827175404256809799E+00&quot;&gt;&lt;m_msothmcolidx val=&quot;0&quot;/&gt;&lt;m_rgb r=&quot;FE&quot; g=&quot;8D&quot; b=&quot;10&quot;/&gt;&lt;m_nBrightness endver=&quot;26206&quot; val=&quot;0&quot;/&gt;&lt;/elem&gt;&lt;elem m_fUsage=&quot;1.00000000000000000000E+00&quot;&gt;&lt;m_msothmcolidx val=&quot;0&quot;/&gt;&lt;m_rgb r=&quot;CC&quot; g=&quot;66&quot; b=&quot;00&quot;/&gt;&lt;m_nBrightness endver=&quot;26206&quot; val=&quot;0&quot;/&gt;&lt;/elem&gt;&lt;elem m_fUsage=&quot;9.00000000000000022204E-01&quot;&gt;&lt;m_msothmcolidx val=&quot;0&quot;/&gt;&lt;m_rgb r=&quot;E0&quot; g=&quot;A3&quot; b=&quot;66&quot;/&gt;&lt;m_nBrightness endver=&quot;26206&quot; val=&quot;0&quot;/&gt;&lt;/elem&gt;&lt;elem m_fUsage=&quot;8.10000000000000053291E-01&quot;&gt;&lt;m_msothmcolidx val=&quot;0&quot;/&gt;&lt;m_rgb r=&quot;DB&quot; g=&quot;94&quot; b=&quot;4D&quot;/&gt;&lt;m_nBrightness endver=&quot;26206&quot; val=&quot;0&quot;/&gt;&lt;/elem&gt;&lt;elem m_fUsage=&quot;5.48617477337473569143E-01&quot;&gt;&lt;m_msothmcolidx val=&quot;0&quot;/&gt;&lt;m_rgb r=&quot;C7&quot; g=&quot;07&quot; b=&quot;0D&quot;/&gt;&lt;m_nBrightness endver=&quot;26206&quot; val=&quot;0&quot;/&gt;&lt;/elem&gt;&lt;elem m_fUsage=&quot;1.48378714908227737901E-01&quot;&gt;&lt;m_msothmcolidx val=&quot;0&quot;/&gt;&lt;m_rgb r=&quot;20&quot; g=&quot;AA&quot; b=&quot;31&quot;/&gt;&lt;m_nBrightness endver=&quot;26206&quot; val=&quot;0&quot;/&gt;&lt;/elem&gt;&lt;elem m_fUsage=&quot;2.92009645302687970148E-02&quot;&gt;&lt;m_msothmcolidx val=&quot;0&quot;/&gt;&lt;m_rgb r=&quot;FE&quot; g=&quot;A0&quot; b=&quot;38&quot;/&gt;&lt;m_nBrightness endver=&quot;26206&quot; val=&quot;0&quot;/&gt;&lt;/elem&gt;&lt;elem m_fUsage=&quot;4.82819848642973472458E-03&quot;&gt;&lt;m_msothmcolidx val=&quot;0&quot;/&gt;&lt;m_rgb r=&quot;2D&quot; g=&quot;34&quot; b=&quot;94&quot;/&gt;&lt;m_nBrightness endver=&quot;26206&quot; val=&quot;0&quot;/&gt;&lt;/elem&gt;&lt;elem m_fUsage=&quot;3.04325272217045731185E-03&quot;&gt;&lt;m_msothmcolidx val=&quot;0&quot;/&gt;&lt;m_rgb r=&quot;FF&quot; g=&quot;F5&quot; b=&quot;40&quot;/&gt;&lt;m_nBrightness endver=&quot;26206&quot; val=&quot;0&quot;/&gt;&lt;/elem&gt;&lt;elem m_fUsage=&quot;2.21853123446226355511E-03&quot;&gt;&lt;m_msothmcolidx val=&quot;0&quot;/&gt;&lt;m_rgb r=&quot;E8&quot; g=&quot;E9&quot; b=&quot;EA&quot;/&gt;&lt;m_nBrightness endver=&quot;26206&quot; val=&quot;0&quot;/&gt;&lt;/elem&gt;&lt;elem m_fUsage=&quot;1.99667811101603706950E-03&quot;&gt;&lt;m_msothmcolidx val=&quot;0&quot;/&gt;&lt;m_rgb r=&quot;E2&quot; g=&quot;76&quot; b=&quot;79&quot;/&gt;&lt;m_nBrightness endver=&quot;26206&quot; val=&quot;0&quot;/&gt;&lt;/elem&gt;&lt;elem m_fUsage=&quot;1.61730926992299014339E-03&quot;&gt;&lt;m_msothmcolidx val=&quot;0&quot;/&gt;&lt;m_rgb r=&quot;A2&quot; g=&quot;BB&quot; b=&quot;DC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Xe8iSWsIzladtRhZMwe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Xe8iSWsIzladtRhZMwe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Xe8iSWsIzladtRhZMwe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Xe8iSWsIzladtRhZMwe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BmhChnZhEyVjN__5BGPP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BmhChnZhEyVjN__5BGPP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Xe8iSWsIzladtRhZMwe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BmhChnZhEyVjN__5BGPP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pqmRfjJbWgNnvR_5.9o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Wk1JiQo2DZCjPnthms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BmhChnZhEyVjN__5BGPP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Wk1JiQo2DZCjPnthms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Wk1JiQo2DZCjPnthms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Wk1JiQo2DZCjPnthms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Wk1JiQo2DZCjPnthmsg"/>
</p:tagLst>
</file>

<file path=ppt/theme/theme1.xml><?xml version="1.0" encoding="utf-8"?>
<a:theme xmlns:a="http://schemas.openxmlformats.org/drawingml/2006/main" name="1_Drofa">
  <a:themeElements>
    <a:clrScheme name="Дрофа_облегченный">
      <a:dk1>
        <a:srgbClr val="181818"/>
      </a:dk1>
      <a:lt1>
        <a:srgbClr val="FFFFFF"/>
      </a:lt1>
      <a:dk2>
        <a:srgbClr val="A3CEED"/>
      </a:dk2>
      <a:lt2>
        <a:srgbClr val="2683C6"/>
      </a:lt2>
      <a:accent1>
        <a:srgbClr val="2683C6"/>
      </a:accent1>
      <a:accent2>
        <a:srgbClr val="A3CEED"/>
      </a:accent2>
      <a:accent3>
        <a:srgbClr val="377461"/>
      </a:accent3>
      <a:accent4>
        <a:srgbClr val="4A9B82"/>
      </a:accent4>
      <a:accent5>
        <a:srgbClr val="B2DACE"/>
      </a:accent5>
      <a:accent6>
        <a:srgbClr val="FFCC99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2_Drofa">
  <a:themeElements>
    <a:clrScheme name="Дрофа_облегченный">
      <a:dk1>
        <a:srgbClr val="181818"/>
      </a:dk1>
      <a:lt1>
        <a:srgbClr val="FFFFFF"/>
      </a:lt1>
      <a:dk2>
        <a:srgbClr val="A3CEED"/>
      </a:dk2>
      <a:lt2>
        <a:srgbClr val="2683C6"/>
      </a:lt2>
      <a:accent1>
        <a:srgbClr val="2683C6"/>
      </a:accent1>
      <a:accent2>
        <a:srgbClr val="A3CEED"/>
      </a:accent2>
      <a:accent3>
        <a:srgbClr val="377461"/>
      </a:accent3>
      <a:accent4>
        <a:srgbClr val="4A9B82"/>
      </a:accent4>
      <a:accent5>
        <a:srgbClr val="B2DACE"/>
      </a:accent5>
      <a:accent6>
        <a:srgbClr val="FFCC99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ИЦ Академия_краткий обзор_20200429</Template>
  <TotalTime>44973</TotalTime>
  <Words>2111</Words>
  <Application>Microsoft Office PowerPoint</Application>
  <PresentationFormat>Широкоэкранный</PresentationFormat>
  <Paragraphs>292</Paragraphs>
  <Slides>24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42" baseType="lpstr">
      <vt:lpstr>Arial</vt:lpstr>
      <vt:lpstr>Arial Narrow</vt:lpstr>
      <vt:lpstr>Calibri</vt:lpstr>
      <vt:lpstr>Calibri Light</vt:lpstr>
      <vt:lpstr>Open Sans Light</vt:lpstr>
      <vt:lpstr>Symbol</vt:lpstr>
      <vt:lpstr>Times New Roman</vt:lpstr>
      <vt:lpstr>Trebuchet MS</vt:lpstr>
      <vt:lpstr>Wingdings</vt:lpstr>
      <vt:lpstr>Wingdings 3</vt:lpstr>
      <vt:lpstr>1_Drofa</vt:lpstr>
      <vt:lpstr>Аспект</vt:lpstr>
      <vt:lpstr>Office Theme</vt:lpstr>
      <vt:lpstr>1_Office Theme</vt:lpstr>
      <vt:lpstr>1_Аспект</vt:lpstr>
      <vt:lpstr>2_Drofa</vt:lpstr>
      <vt:lpstr>Слайд think-cell</vt:lpstr>
      <vt:lpstr>Документ</vt:lpstr>
      <vt:lpstr>Эстетическое воспитание в цикле образовательной деятельности ДОО. Этическое воспитание</vt:lpstr>
      <vt:lpstr>Планинг-календарь на 2 полугодие 2021 г.</vt:lpstr>
      <vt:lpstr>Проблемное поле для обсуждения</vt:lpstr>
      <vt:lpstr>Нормативное правовое и информационное обеспечение по вопросам воспитания обучающихся: динамика нововведений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основных понятий</vt:lpstr>
      <vt:lpstr>Анализ основных понятий</vt:lpstr>
      <vt:lpstr>Направления воспитания и группы воспитательных задач</vt:lpstr>
      <vt:lpstr>Направления воспитания и группы воспитательных задач</vt:lpstr>
      <vt:lpstr>Раздел 1. Целевой раздел</vt:lpstr>
      <vt:lpstr>Задачи воспитания на основе планируемых результатов достижения цели воспитания, в соответствии с основными направлениями воспитательной работы</vt:lpstr>
      <vt:lpstr>В качестве средств реализации этико-эстетического направлений воспитания могут выступать следующие основные виды деятельности и культурные практики: </vt:lpstr>
      <vt:lpstr> Предметно-целевая деятельность педагогов. Сквозные механизмы развития, виды деятельности и формы активности ребенка</vt:lpstr>
      <vt:lpstr>Содержательный раздел</vt:lpstr>
      <vt:lpstr>Презентация PowerPoint</vt:lpstr>
      <vt:lpstr>Презентация PowerPoint</vt:lpstr>
      <vt:lpstr>Презентация PowerPoint</vt:lpstr>
      <vt:lpstr>Раздел III. Организационный раздел</vt:lpstr>
      <vt:lpstr>Проблемное поле для обсуждения Художественно-эстетическое развитие детей средствами этико-эстетического воспитания</vt:lpstr>
      <vt:lpstr>Планинг-календарь на декабрь 2021 г.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Маркетинг</dc:creator>
  <cp:lastModifiedBy>Ольга Владимировна</cp:lastModifiedBy>
  <cp:revision>2603</cp:revision>
  <cp:lastPrinted>2020-03-17T12:28:23Z</cp:lastPrinted>
  <dcterms:created xsi:type="dcterms:W3CDTF">2011-07-04T10:53:52Z</dcterms:created>
  <dcterms:modified xsi:type="dcterms:W3CDTF">2021-12-01T23:07:53Z</dcterms:modified>
</cp:coreProperties>
</file>